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dp" ContentType="image/vnd.ms-photo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ags/tag2.xml" ContentType="application/vnd.openxmlformats-officedocument.presentationml.tags+xml"/>
  <Override PartName="/ppt/theme/themeOverride2.xml" ContentType="application/vnd.openxmlformats-officedocument.themeOverride+xml"/>
  <Override PartName="/ppt/tags/tag3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heme/themeOverride3.xml" ContentType="application/vnd.openxmlformats-officedocument.themeOverride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3"/>
  </p:notesMasterIdLst>
  <p:sldIdLst>
    <p:sldId id="256" r:id="rId2"/>
    <p:sldId id="258" r:id="rId3"/>
    <p:sldId id="273" r:id="rId4"/>
    <p:sldId id="274" r:id="rId5"/>
    <p:sldId id="275" r:id="rId6"/>
    <p:sldId id="277" r:id="rId7"/>
    <p:sldId id="285" r:id="rId8"/>
    <p:sldId id="298" r:id="rId9"/>
    <p:sldId id="282" r:id="rId10"/>
    <p:sldId id="287" r:id="rId11"/>
    <p:sldId id="288" r:id="rId12"/>
    <p:sldId id="289" r:id="rId13"/>
    <p:sldId id="284" r:id="rId14"/>
    <p:sldId id="290" r:id="rId15"/>
    <p:sldId id="292" r:id="rId16"/>
    <p:sldId id="291" r:id="rId17"/>
    <p:sldId id="296" r:id="rId18"/>
    <p:sldId id="293" r:id="rId19"/>
    <p:sldId id="295" r:id="rId20"/>
    <p:sldId id="294" r:id="rId21"/>
    <p:sldId id="261" r:id="rId22"/>
  </p:sldIdLst>
  <p:sldSz cx="12192000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DCDCDC"/>
    <a:srgbClr val="E4E6EA"/>
    <a:srgbClr val="E1E1E1"/>
    <a:srgbClr val="676767"/>
    <a:srgbClr val="9C9C9C"/>
    <a:srgbClr val="525252"/>
    <a:srgbClr val="9B9B9B"/>
    <a:srgbClr val="31597F"/>
    <a:srgbClr val="4276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5256" autoAdjust="0"/>
  </p:normalViewPr>
  <p:slideViewPr>
    <p:cSldViewPr snapToGrid="0">
      <p:cViewPr varScale="1">
        <p:scale>
          <a:sx n="103" d="100"/>
          <a:sy n="103" d="100"/>
        </p:scale>
        <p:origin x="144" y="3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Montserrat SemiBold" panose="00000700000000000000" pitchFamily="2" charset="0"/>
                <a:ea typeface="+mn-ea"/>
                <a:cs typeface="+mn-cs"/>
              </a:defRPr>
            </a:pPr>
            <a:r>
              <a:rPr lang="es-AR">
                <a:latin typeface="Montserrat SemiBold" panose="00000700000000000000" pitchFamily="2" charset="0"/>
              </a:rPr>
              <a:t>Dispositivos conectados IoT alrededor del mundo</a:t>
            </a:r>
          </a:p>
          <a:p>
            <a:pPr>
              <a:defRPr>
                <a:latin typeface="Montserrat SemiBold" panose="00000700000000000000" pitchFamily="2" charset="0"/>
              </a:defRPr>
            </a:pPr>
            <a:r>
              <a:rPr lang="es-AR">
                <a:latin typeface="Montserrat SemiBold" panose="00000700000000000000" pitchFamily="2" charset="0"/>
              </a:rPr>
              <a:t>(En miles de millones)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Montserrat SemiBold" panose="00000700000000000000" pitchFamily="2" charset="0"/>
              <a:ea typeface="+mn-ea"/>
              <a:cs typeface="+mn-cs"/>
            </a:defRPr>
          </a:pPr>
          <a:endParaRPr lang="es-AR"/>
        </a:p>
      </c:txPr>
    </c:title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Dispositivos conectados IoT alrededor del mundo
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cat>
            <c:numRef>
              <c:f>Hoja1!$A$2:$A$12</c:f>
              <c:numCache>
                <c:formatCode>General</c:formatCode>
                <c:ptCount val="11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  <c:pt idx="10">
                  <c:v>2025</c:v>
                </c:pt>
              </c:numCache>
            </c:numRef>
          </c:cat>
          <c:val>
            <c:numRef>
              <c:f>Hoja1!$B$2:$B$12</c:f>
              <c:numCache>
                <c:formatCode>General</c:formatCode>
                <c:ptCount val="11"/>
                <c:pt idx="0">
                  <c:v>15.41</c:v>
                </c:pt>
                <c:pt idx="1">
                  <c:v>17.68</c:v>
                </c:pt>
                <c:pt idx="2">
                  <c:v>20.350000000000001</c:v>
                </c:pt>
                <c:pt idx="3">
                  <c:v>23.14</c:v>
                </c:pt>
                <c:pt idx="4">
                  <c:v>26.66</c:v>
                </c:pt>
                <c:pt idx="5">
                  <c:v>30.73</c:v>
                </c:pt>
                <c:pt idx="6">
                  <c:v>35.82</c:v>
                </c:pt>
                <c:pt idx="7">
                  <c:v>42.62</c:v>
                </c:pt>
                <c:pt idx="8">
                  <c:v>51.11</c:v>
                </c:pt>
                <c:pt idx="9">
                  <c:v>62.12</c:v>
                </c:pt>
                <c:pt idx="10">
                  <c:v>75.44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21A-495A-8375-F821DA60C0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shape val="box"/>
        <c:axId val="1178880960"/>
        <c:axId val="1042373632"/>
        <c:axId val="1116701520"/>
      </c:bar3DChart>
      <c:catAx>
        <c:axId val="1178880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s-AR"/>
          </a:p>
        </c:txPr>
        <c:crossAx val="1042373632"/>
        <c:crosses val="autoZero"/>
        <c:auto val="1"/>
        <c:lblAlgn val="ctr"/>
        <c:lblOffset val="100"/>
        <c:noMultiLvlLbl val="0"/>
      </c:catAx>
      <c:valAx>
        <c:axId val="10423736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s-AR"/>
          </a:p>
        </c:txPr>
        <c:crossAx val="1178880960"/>
        <c:crosses val="autoZero"/>
        <c:crossBetween val="between"/>
        <c:majorUnit val="10"/>
      </c:valAx>
      <c:serAx>
        <c:axId val="1116701520"/>
        <c:scaling>
          <c:orientation val="minMax"/>
        </c:scaling>
        <c:delete val="1"/>
        <c:axPos val="b"/>
        <c:majorTickMark val="none"/>
        <c:minorTickMark val="none"/>
        <c:tickLblPos val="nextTo"/>
        <c:crossAx val="1042373632"/>
        <c:crosses val="autoZero"/>
      </c:ser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Montserrat" panose="00000500000000000000" pitchFamily="2" charset="0"/>
              <a:ea typeface="+mn-ea"/>
              <a:cs typeface="+mn-cs"/>
            </a:defRPr>
          </a:pPr>
          <a:endParaRPr lang="es-A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A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6D8963-CFCD-4740-AF60-049850373CDF}" type="datetimeFigureOut">
              <a:rPr lang="zh-CN" altLang="en-US" smtClean="0"/>
              <a:t>2020/11/18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E6FDB6-6D2B-46C1-9FA1-D82906A37C3A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4981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873E66D-6810-48B9-A5C9-61E24DCB58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622" y="247973"/>
            <a:ext cx="7748688" cy="6623306"/>
          </a:xfrm>
          <a:prstGeom prst="rect">
            <a:avLst/>
          </a:prstGeom>
        </p:spPr>
      </p:pic>
      <p:sp>
        <p:nvSpPr>
          <p:cNvPr id="27" name="等腰三角形 26">
            <a:extLst>
              <a:ext uri="{FF2B5EF4-FFF2-40B4-BE49-F238E27FC236}">
                <a16:creationId xmlns:a16="http://schemas.microsoft.com/office/drawing/2014/main" id="{5D1BC9E7-FD89-4D94-9543-AEF011B11ABE}"/>
              </a:ext>
            </a:extLst>
          </p:cNvPr>
          <p:cNvSpPr/>
          <p:nvPr userDrawn="1"/>
        </p:nvSpPr>
        <p:spPr>
          <a:xfrm>
            <a:off x="0" y="4800600"/>
            <a:ext cx="2679700" cy="2057400"/>
          </a:xfrm>
          <a:prstGeom prst="triangle">
            <a:avLst>
              <a:gd name="adj" fmla="val 0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8" name="等腰三角形 27">
            <a:extLst>
              <a:ext uri="{FF2B5EF4-FFF2-40B4-BE49-F238E27FC236}">
                <a16:creationId xmlns:a16="http://schemas.microsoft.com/office/drawing/2014/main" id="{8E6EC500-9A88-416B-A68D-3992944DF07E}"/>
              </a:ext>
            </a:extLst>
          </p:cNvPr>
          <p:cNvSpPr/>
          <p:nvPr userDrawn="1"/>
        </p:nvSpPr>
        <p:spPr>
          <a:xfrm>
            <a:off x="3435781" y="5377455"/>
            <a:ext cx="3747658" cy="1472214"/>
          </a:xfrm>
          <a:prstGeom prst="triangle">
            <a:avLst>
              <a:gd name="adj" fmla="val 48676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801" name="副标题 2"/>
          <p:cNvSpPr>
            <a:spLocks noGrp="1"/>
          </p:cNvSpPr>
          <p:nvPr userDrawn="1">
            <p:ph type="subTitle" idx="1"/>
          </p:nvPr>
        </p:nvSpPr>
        <p:spPr>
          <a:xfrm>
            <a:off x="669924" y="2655497"/>
            <a:ext cx="5073928" cy="558799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Montserrat SemiBold" panose="00000700000000000000" pitchFamily="2" charset="0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802" name="标题 1"/>
          <p:cNvSpPr>
            <a:spLocks noGrp="1"/>
          </p:cNvSpPr>
          <p:nvPr userDrawn="1">
            <p:ph type="ctrTitle"/>
          </p:nvPr>
        </p:nvSpPr>
        <p:spPr>
          <a:xfrm>
            <a:off x="669924" y="1285301"/>
            <a:ext cx="5073928" cy="1327931"/>
          </a:xfrm>
        </p:spPr>
        <p:txBody>
          <a:bodyPr anchor="ctr">
            <a:normAutofit/>
          </a:bodyPr>
          <a:lstStyle>
            <a:lvl1pPr algn="l">
              <a:defRPr sz="4000">
                <a:solidFill>
                  <a:schemeClr val="tx1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zh-CN" altLang="en-US" dirty="0"/>
          </a:p>
        </p:txBody>
      </p:sp>
      <p:sp>
        <p:nvSpPr>
          <p:cNvPr id="12" name="文本占位符 13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669924" y="4756672"/>
            <a:ext cx="5073928" cy="296271"/>
          </a:xfrm>
        </p:spPr>
        <p:txBody>
          <a:bodyPr vert="horz" anchor="ctr">
            <a:noAutofit/>
          </a:bodyPr>
          <a:lstStyle>
            <a:lvl1pPr marL="0" indent="0" algn="l">
              <a:buNone/>
              <a:defRPr sz="1500" b="0">
                <a:solidFill>
                  <a:schemeClr val="tx1"/>
                </a:solidFill>
                <a:latin typeface="Montserrat" panose="00000500000000000000" pitchFamily="2" charset="0"/>
              </a:defRPr>
            </a:lvl1pPr>
            <a:lvl2pPr marL="457177" indent="0">
              <a:buNone/>
              <a:defRPr/>
            </a:lvl2pPr>
            <a:lvl3pPr marL="914353" indent="0">
              <a:buNone/>
              <a:defRPr/>
            </a:lvl3pPr>
            <a:lvl4pPr marL="1371531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altLang="zh-CN" dirty="0"/>
              <a:t>Signature</a:t>
            </a:r>
          </a:p>
        </p:txBody>
      </p:sp>
      <p:sp>
        <p:nvSpPr>
          <p:cNvPr id="13" name="文本占位符 13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669924" y="5052943"/>
            <a:ext cx="5073928" cy="296271"/>
          </a:xfrm>
        </p:spPr>
        <p:txBody>
          <a:bodyPr vert="horz" anchor="ctr">
            <a:noAutofit/>
          </a:bodyPr>
          <a:lstStyle>
            <a:lvl1pPr marL="0" indent="0" algn="l">
              <a:buNone/>
              <a:defRPr sz="1500" b="0">
                <a:solidFill>
                  <a:schemeClr val="tx1"/>
                </a:solidFill>
                <a:latin typeface="Montserrat" panose="00000500000000000000" pitchFamily="2" charset="0"/>
              </a:defRPr>
            </a:lvl1pPr>
            <a:lvl2pPr marL="457177" indent="0">
              <a:buNone/>
              <a:defRPr/>
            </a:lvl2pPr>
            <a:lvl3pPr marL="914353" indent="0">
              <a:buNone/>
              <a:defRPr/>
            </a:lvl3pPr>
            <a:lvl4pPr marL="1371531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altLang="zh-CN" dirty="0"/>
              <a:t>Date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825868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7728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7B9BA363-091D-421C-B2FD-BDB33B39A036}"/>
              </a:ext>
            </a:extLst>
          </p:cNvPr>
          <p:cNvGrpSpPr/>
          <p:nvPr userDrawn="1"/>
        </p:nvGrpSpPr>
        <p:grpSpPr>
          <a:xfrm flipH="1">
            <a:off x="0" y="441882"/>
            <a:ext cx="12204700" cy="6416118"/>
            <a:chOff x="0" y="441882"/>
            <a:chExt cx="12204700" cy="6416118"/>
          </a:xfrm>
        </p:grpSpPr>
        <p:sp>
          <p:nvSpPr>
            <p:cNvPr id="5" name="等腰三角形 4">
              <a:extLst>
                <a:ext uri="{FF2B5EF4-FFF2-40B4-BE49-F238E27FC236}">
                  <a16:creationId xmlns:a16="http://schemas.microsoft.com/office/drawing/2014/main" id="{F0669F89-0916-436D-ADDC-8BFCB9D5021A}"/>
                </a:ext>
              </a:extLst>
            </p:cNvPr>
            <p:cNvSpPr/>
            <p:nvPr userDrawn="1"/>
          </p:nvSpPr>
          <p:spPr>
            <a:xfrm flipH="1">
              <a:off x="9525000" y="4800600"/>
              <a:ext cx="2679700" cy="2057400"/>
            </a:xfrm>
            <a:prstGeom prst="triangle">
              <a:avLst>
                <a:gd name="adj" fmla="val 0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7" name="等腰三角形 6">
              <a:extLst>
                <a:ext uri="{FF2B5EF4-FFF2-40B4-BE49-F238E27FC236}">
                  <a16:creationId xmlns:a16="http://schemas.microsoft.com/office/drawing/2014/main" id="{8CFD0E27-F0E0-409C-ABA0-D857A597A52D}"/>
                </a:ext>
              </a:extLst>
            </p:cNvPr>
            <p:cNvSpPr/>
            <p:nvPr userDrawn="1"/>
          </p:nvSpPr>
          <p:spPr>
            <a:xfrm flipH="1">
              <a:off x="5021261" y="5377455"/>
              <a:ext cx="3747658" cy="1472214"/>
            </a:xfrm>
            <a:prstGeom prst="triangle">
              <a:avLst>
                <a:gd name="adj" fmla="val 48676"/>
              </a:avLst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2" name="任意多边形: 形状 11">
              <a:extLst>
                <a:ext uri="{FF2B5EF4-FFF2-40B4-BE49-F238E27FC236}">
                  <a16:creationId xmlns:a16="http://schemas.microsoft.com/office/drawing/2014/main" id="{DFBC2747-68E0-45F9-AD82-DE9D0BDB05C3}"/>
                </a:ext>
              </a:extLst>
            </p:cNvPr>
            <p:cNvSpPr>
              <a:spLocks/>
            </p:cNvSpPr>
            <p:nvPr userDrawn="1"/>
          </p:nvSpPr>
          <p:spPr bwMode="auto">
            <a:xfrm flipH="1">
              <a:off x="0" y="441882"/>
              <a:ext cx="7743825" cy="6416118"/>
            </a:xfrm>
            <a:custGeom>
              <a:avLst/>
              <a:gdLst>
                <a:gd name="connsiteX0" fmla="*/ 3194050 w 7743825"/>
                <a:gd name="connsiteY0" fmla="*/ 0 h 6416118"/>
                <a:gd name="connsiteX1" fmla="*/ 608013 w 7743825"/>
                <a:gd name="connsiteY1" fmla="*/ 1947863 h 6416118"/>
                <a:gd name="connsiteX2" fmla="*/ 2322513 w 7743825"/>
                <a:gd name="connsiteY2" fmla="*/ 3232150 h 6416118"/>
                <a:gd name="connsiteX3" fmla="*/ 0 w 7743825"/>
                <a:gd name="connsiteY3" fmla="*/ 4973638 h 6416118"/>
                <a:gd name="connsiteX4" fmla="*/ 1854835 w 7743825"/>
                <a:gd name="connsiteY4" fmla="*/ 6416118 h 6416118"/>
                <a:gd name="connsiteX5" fmla="*/ 7743825 w 7743825"/>
                <a:gd name="connsiteY5" fmla="*/ 6416118 h 6416118"/>
                <a:gd name="connsiteX6" fmla="*/ 7743825 w 7743825"/>
                <a:gd name="connsiteY6" fmla="*/ 3425825 h 6416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43825" h="6416118">
                  <a:moveTo>
                    <a:pt x="3194050" y="0"/>
                  </a:moveTo>
                  <a:lnTo>
                    <a:pt x="608013" y="1947863"/>
                  </a:lnTo>
                  <a:lnTo>
                    <a:pt x="2322513" y="3232150"/>
                  </a:lnTo>
                  <a:lnTo>
                    <a:pt x="0" y="4973638"/>
                  </a:lnTo>
                  <a:lnTo>
                    <a:pt x="1854835" y="6416118"/>
                  </a:lnTo>
                  <a:lnTo>
                    <a:pt x="7743825" y="6416118"/>
                  </a:lnTo>
                  <a:lnTo>
                    <a:pt x="7743825" y="3425825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23001" r="-25729"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98E1B5EB-652F-41B0-95E0-9BE65D2985ED}"/>
                </a:ext>
              </a:extLst>
            </p:cNvPr>
            <p:cNvSpPr>
              <a:spLocks/>
            </p:cNvSpPr>
            <p:nvPr userDrawn="1"/>
          </p:nvSpPr>
          <p:spPr bwMode="auto">
            <a:xfrm flipH="1">
              <a:off x="7213599" y="3863321"/>
              <a:ext cx="2798763" cy="1841466"/>
            </a:xfrm>
            <a:custGeom>
              <a:avLst/>
              <a:gdLst>
                <a:gd name="T0" fmla="*/ 1814 w 2526"/>
                <a:gd name="T1" fmla="*/ 160 h 1662"/>
                <a:gd name="T2" fmla="*/ 2526 w 2526"/>
                <a:gd name="T3" fmla="*/ 708 h 1662"/>
                <a:gd name="T4" fmla="*/ 1281 w 2526"/>
                <a:gd name="T5" fmla="*/ 1662 h 1662"/>
                <a:gd name="T6" fmla="*/ 0 w 2526"/>
                <a:gd name="T7" fmla="*/ 685 h 1662"/>
                <a:gd name="T8" fmla="*/ 890 w 2526"/>
                <a:gd name="T9" fmla="*/ 0 h 1662"/>
                <a:gd name="T10" fmla="*/ 1231 w 2526"/>
                <a:gd name="T11" fmla="*/ 248 h 1662"/>
                <a:gd name="T12" fmla="*/ 1584 w 2526"/>
                <a:gd name="T13" fmla="*/ 0 h 1662"/>
                <a:gd name="T14" fmla="*/ 1814 w 2526"/>
                <a:gd name="T15" fmla="*/ 160 h 16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26" h="1662">
                  <a:moveTo>
                    <a:pt x="1814" y="160"/>
                  </a:moveTo>
                  <a:lnTo>
                    <a:pt x="2526" y="708"/>
                  </a:lnTo>
                  <a:lnTo>
                    <a:pt x="1281" y="1662"/>
                  </a:lnTo>
                  <a:lnTo>
                    <a:pt x="0" y="685"/>
                  </a:lnTo>
                  <a:lnTo>
                    <a:pt x="890" y="0"/>
                  </a:lnTo>
                  <a:lnTo>
                    <a:pt x="1231" y="248"/>
                  </a:lnTo>
                  <a:lnTo>
                    <a:pt x="1584" y="0"/>
                  </a:lnTo>
                  <a:lnTo>
                    <a:pt x="1814" y="160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" name="平行四边形 9">
              <a:extLst>
                <a:ext uri="{FF2B5EF4-FFF2-40B4-BE49-F238E27FC236}">
                  <a16:creationId xmlns:a16="http://schemas.microsoft.com/office/drawing/2014/main" id="{5971B96E-C64E-45E6-9BE1-FF0391CDCBB8}"/>
                </a:ext>
              </a:extLst>
            </p:cNvPr>
            <p:cNvSpPr/>
            <p:nvPr userDrawn="1"/>
          </p:nvSpPr>
          <p:spPr>
            <a:xfrm rot="19264370" flipH="1">
              <a:off x="8427562" y="3662980"/>
              <a:ext cx="413699" cy="322704"/>
            </a:xfrm>
            <a:prstGeom prst="parallelogram">
              <a:avLst>
                <a:gd name="adj" fmla="val 25228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" name="标题 1"/>
          <p:cNvSpPr>
            <a:spLocks noGrp="1"/>
          </p:cNvSpPr>
          <p:nvPr userDrawn="1">
            <p:ph type="ctrTitle" hasCustomPrompt="1"/>
          </p:nvPr>
        </p:nvSpPr>
        <p:spPr>
          <a:xfrm>
            <a:off x="669925" y="986946"/>
            <a:ext cx="5248275" cy="1621509"/>
          </a:xfrm>
        </p:spPr>
        <p:txBody>
          <a:bodyPr anchor="b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200">
                <a:solidFill>
                  <a:schemeClr val="tx1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n-US" altLang="zh-CN" dirty="0"/>
              <a:t>Conclusion</a:t>
            </a:r>
            <a:endParaRPr lang="zh-CN" altLang="en-US" dirty="0"/>
          </a:p>
        </p:txBody>
      </p:sp>
      <p:sp>
        <p:nvSpPr>
          <p:cNvPr id="15" name="文本占位符 62"/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669925" y="3293182"/>
            <a:ext cx="5248275" cy="31087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>
              <a:buNone/>
              <a:defRPr lang="zh-CN" altLang="en-US" sz="1500" smtClean="0">
                <a:solidFill>
                  <a:schemeClr val="tx1"/>
                </a:solidFill>
                <a:latin typeface="Montserrat" panose="00000500000000000000" pitchFamily="2" charset="0"/>
              </a:defRPr>
            </a:lvl1pPr>
            <a:lvl2pPr>
              <a:defRPr lang="zh-CN" altLang="en-US" sz="2000" smtClean="0"/>
            </a:lvl2pPr>
            <a:lvl3pPr>
              <a:defRPr lang="zh-CN" altLang="en-US" sz="1800" smtClean="0"/>
            </a:lvl3pPr>
            <a:lvl4pPr>
              <a:defRPr lang="zh-CN" altLang="en-US" sz="1600" smtClean="0"/>
            </a:lvl4pPr>
            <a:lvl5pPr>
              <a:defRPr lang="zh-CN" altLang="en-US" sz="1600"/>
            </a:lvl5pPr>
          </a:lstStyle>
          <a:p>
            <a:pPr marL="228589" marR="0" lvl="0" indent="-228589" fontAlgn="auto">
              <a:spcAft>
                <a:spcPts val="0"/>
              </a:spcAft>
              <a:buClrTx/>
              <a:buSzTx/>
              <a:tabLst/>
            </a:pPr>
            <a:r>
              <a:rPr lang="en-US" altLang="zh-CN" dirty="0"/>
              <a:t>Data</a:t>
            </a:r>
          </a:p>
        </p:txBody>
      </p:sp>
      <p:sp>
        <p:nvSpPr>
          <p:cNvPr id="6" name="文本占位符 13">
            <a:extLst>
              <a:ext uri="{FF2B5EF4-FFF2-40B4-BE49-F238E27FC236}">
                <a16:creationId xmlns:a16="http://schemas.microsoft.com/office/drawing/2014/main" id="{05EBDA4F-7210-4CAE-8333-80DB24212E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9926" y="2996911"/>
            <a:ext cx="5248275" cy="296271"/>
          </a:xfrm>
        </p:spPr>
        <p:txBody>
          <a:bodyPr vert="horz" anchor="ctr">
            <a:noAutofit/>
          </a:bodyPr>
          <a:lstStyle>
            <a:lvl1pPr marL="0" indent="0" algn="l">
              <a:buNone/>
              <a:defRPr sz="1500" b="0">
                <a:solidFill>
                  <a:schemeClr val="tx1"/>
                </a:solidFill>
                <a:latin typeface="Montserrat" panose="00000500000000000000" pitchFamily="2" charset="0"/>
              </a:defRPr>
            </a:lvl1pPr>
            <a:lvl2pPr marL="457177" indent="0">
              <a:buNone/>
              <a:defRPr/>
            </a:lvl2pPr>
            <a:lvl3pPr marL="914353" indent="0">
              <a:buNone/>
              <a:defRPr/>
            </a:lvl3pPr>
            <a:lvl4pPr marL="1371531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altLang="zh-CN" dirty="0"/>
              <a:t>Signature</a:t>
            </a:r>
          </a:p>
        </p:txBody>
      </p:sp>
    </p:spTree>
    <p:extLst>
      <p:ext uri="{BB962C8B-B14F-4D97-AF65-F5344CB8AC3E}">
        <p14:creationId xmlns:p14="http://schemas.microsoft.com/office/powerpoint/2010/main" val="23786584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标题 1"/>
          <p:cNvSpPr>
            <a:spLocks noGrp="1"/>
          </p:cNvSpPr>
          <p:nvPr userDrawn="1">
            <p:ph type="title"/>
          </p:nvPr>
        </p:nvSpPr>
        <p:spPr>
          <a:xfrm>
            <a:off x="1541460" y="2866888"/>
            <a:ext cx="5419185" cy="895350"/>
          </a:xfrm>
        </p:spPr>
        <p:txBody>
          <a:bodyPr anchor="b">
            <a:normAutofit/>
          </a:bodyPr>
          <a:lstStyle>
            <a:lvl1pPr algn="l">
              <a:defRPr sz="2400" b="1">
                <a:solidFill>
                  <a:schemeClr val="tx1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zh-CN" altLang="en-US" dirty="0"/>
          </a:p>
        </p:txBody>
      </p:sp>
      <p:sp>
        <p:nvSpPr>
          <p:cNvPr id="21" name="文本占位符 2"/>
          <p:cNvSpPr>
            <a:spLocks noGrp="1"/>
          </p:cNvSpPr>
          <p:nvPr userDrawn="1">
            <p:ph type="body" idx="1" hasCustomPrompt="1"/>
          </p:nvPr>
        </p:nvSpPr>
        <p:spPr>
          <a:xfrm>
            <a:off x="1542576" y="3762238"/>
            <a:ext cx="5419185" cy="1015623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100">
                <a:solidFill>
                  <a:schemeClr val="tx1"/>
                </a:solidFill>
                <a:latin typeface="Montserrat" panose="00000500000000000000" pitchFamily="2" charset="0"/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7" name="等腰三角形 16">
            <a:extLst>
              <a:ext uri="{FF2B5EF4-FFF2-40B4-BE49-F238E27FC236}">
                <a16:creationId xmlns:a16="http://schemas.microsoft.com/office/drawing/2014/main" id="{DEF24C12-D2BF-47C9-9EB4-FF6DE83E8ACC}"/>
              </a:ext>
            </a:extLst>
          </p:cNvPr>
          <p:cNvSpPr/>
          <p:nvPr userDrawn="1"/>
        </p:nvSpPr>
        <p:spPr>
          <a:xfrm>
            <a:off x="0" y="4800600"/>
            <a:ext cx="2679700" cy="2057400"/>
          </a:xfrm>
          <a:prstGeom prst="triangle">
            <a:avLst>
              <a:gd name="adj" fmla="val 0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8" name="等腰三角形 17">
            <a:extLst>
              <a:ext uri="{FF2B5EF4-FFF2-40B4-BE49-F238E27FC236}">
                <a16:creationId xmlns:a16="http://schemas.microsoft.com/office/drawing/2014/main" id="{7D9AFBB9-CD42-4C45-A889-CAB63278C5AD}"/>
              </a:ext>
            </a:extLst>
          </p:cNvPr>
          <p:cNvSpPr/>
          <p:nvPr userDrawn="1"/>
        </p:nvSpPr>
        <p:spPr>
          <a:xfrm>
            <a:off x="8425766" y="5377455"/>
            <a:ext cx="3747658" cy="1472214"/>
          </a:xfrm>
          <a:prstGeom prst="triangle">
            <a:avLst>
              <a:gd name="adj" fmla="val 48676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9" name="Freeform 9">
            <a:extLst>
              <a:ext uri="{FF2B5EF4-FFF2-40B4-BE49-F238E27FC236}">
                <a16:creationId xmlns:a16="http://schemas.microsoft.com/office/drawing/2014/main" id="{1B1F9B20-3B1B-4815-A0A0-5D5C0ECB8432}"/>
              </a:ext>
            </a:extLst>
          </p:cNvPr>
          <p:cNvSpPr>
            <a:spLocks/>
          </p:cNvSpPr>
          <p:nvPr userDrawn="1"/>
        </p:nvSpPr>
        <p:spPr bwMode="auto">
          <a:xfrm>
            <a:off x="6852011" y="4456722"/>
            <a:ext cx="2798763" cy="1841466"/>
          </a:xfrm>
          <a:custGeom>
            <a:avLst/>
            <a:gdLst>
              <a:gd name="T0" fmla="*/ 1814 w 2526"/>
              <a:gd name="T1" fmla="*/ 160 h 1662"/>
              <a:gd name="T2" fmla="*/ 2526 w 2526"/>
              <a:gd name="T3" fmla="*/ 708 h 1662"/>
              <a:gd name="T4" fmla="*/ 1281 w 2526"/>
              <a:gd name="T5" fmla="*/ 1662 h 1662"/>
              <a:gd name="T6" fmla="*/ 0 w 2526"/>
              <a:gd name="T7" fmla="*/ 685 h 1662"/>
              <a:gd name="T8" fmla="*/ 890 w 2526"/>
              <a:gd name="T9" fmla="*/ 0 h 1662"/>
              <a:gd name="T10" fmla="*/ 1231 w 2526"/>
              <a:gd name="T11" fmla="*/ 248 h 1662"/>
              <a:gd name="T12" fmla="*/ 1584 w 2526"/>
              <a:gd name="T13" fmla="*/ 0 h 1662"/>
              <a:gd name="T14" fmla="*/ 1814 w 2526"/>
              <a:gd name="T15" fmla="*/ 160 h 16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526" h="1662">
                <a:moveTo>
                  <a:pt x="1814" y="160"/>
                </a:moveTo>
                <a:lnTo>
                  <a:pt x="2526" y="708"/>
                </a:lnTo>
                <a:lnTo>
                  <a:pt x="1281" y="1662"/>
                </a:lnTo>
                <a:lnTo>
                  <a:pt x="0" y="685"/>
                </a:lnTo>
                <a:lnTo>
                  <a:pt x="890" y="0"/>
                </a:lnTo>
                <a:lnTo>
                  <a:pt x="1231" y="248"/>
                </a:lnTo>
                <a:lnTo>
                  <a:pt x="1584" y="0"/>
                </a:lnTo>
                <a:lnTo>
                  <a:pt x="1814" y="160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2" name="平行四边形 21">
            <a:extLst>
              <a:ext uri="{FF2B5EF4-FFF2-40B4-BE49-F238E27FC236}">
                <a16:creationId xmlns:a16="http://schemas.microsoft.com/office/drawing/2014/main" id="{A8547682-B63F-4E74-887B-651339EFFE8F}"/>
              </a:ext>
            </a:extLst>
          </p:cNvPr>
          <p:cNvSpPr/>
          <p:nvPr userDrawn="1"/>
        </p:nvSpPr>
        <p:spPr>
          <a:xfrm rot="2335630">
            <a:off x="8016236" y="4244749"/>
            <a:ext cx="413699" cy="322704"/>
          </a:xfrm>
          <a:prstGeom prst="parallelogram">
            <a:avLst>
              <a:gd name="adj" fmla="val 2522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33342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0E5D20-5FA6-4218-B1A0-FE792BCAF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Haga clic para modificar el estilo de título del patrón</a:t>
            </a:r>
            <a:endParaRPr lang="es-AR" dirty="0"/>
          </a:p>
        </p:txBody>
      </p:sp>
      <p:sp>
        <p:nvSpPr>
          <p:cNvPr id="7" name="等腰三角形 16">
            <a:extLst>
              <a:ext uri="{FF2B5EF4-FFF2-40B4-BE49-F238E27FC236}">
                <a16:creationId xmlns:a16="http://schemas.microsoft.com/office/drawing/2014/main" id="{843FD0B3-5F8E-4B06-8EB8-99A7589D628D}"/>
              </a:ext>
            </a:extLst>
          </p:cNvPr>
          <p:cNvSpPr/>
          <p:nvPr userDrawn="1"/>
        </p:nvSpPr>
        <p:spPr>
          <a:xfrm>
            <a:off x="0" y="4800600"/>
            <a:ext cx="2679700" cy="2057400"/>
          </a:xfrm>
          <a:prstGeom prst="triangle">
            <a:avLst>
              <a:gd name="adj" fmla="val 0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等腰三角形 17">
            <a:extLst>
              <a:ext uri="{FF2B5EF4-FFF2-40B4-BE49-F238E27FC236}">
                <a16:creationId xmlns:a16="http://schemas.microsoft.com/office/drawing/2014/main" id="{84DAC1FE-FBD1-47E4-94A7-1C966A71D05A}"/>
              </a:ext>
            </a:extLst>
          </p:cNvPr>
          <p:cNvSpPr/>
          <p:nvPr userDrawn="1"/>
        </p:nvSpPr>
        <p:spPr>
          <a:xfrm>
            <a:off x="8425766" y="5377455"/>
            <a:ext cx="3747658" cy="1472214"/>
          </a:xfrm>
          <a:prstGeom prst="triangle">
            <a:avLst>
              <a:gd name="adj" fmla="val 48676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id="{F9B162E8-C1FA-4880-92CC-AD8439295806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9148170" y="542334"/>
            <a:ext cx="2798763" cy="1841466"/>
          </a:xfrm>
          <a:custGeom>
            <a:avLst/>
            <a:gdLst>
              <a:gd name="T0" fmla="*/ 1814 w 2526"/>
              <a:gd name="T1" fmla="*/ 160 h 1662"/>
              <a:gd name="T2" fmla="*/ 2526 w 2526"/>
              <a:gd name="T3" fmla="*/ 708 h 1662"/>
              <a:gd name="T4" fmla="*/ 1281 w 2526"/>
              <a:gd name="T5" fmla="*/ 1662 h 1662"/>
              <a:gd name="T6" fmla="*/ 0 w 2526"/>
              <a:gd name="T7" fmla="*/ 685 h 1662"/>
              <a:gd name="T8" fmla="*/ 890 w 2526"/>
              <a:gd name="T9" fmla="*/ 0 h 1662"/>
              <a:gd name="T10" fmla="*/ 1231 w 2526"/>
              <a:gd name="T11" fmla="*/ 248 h 1662"/>
              <a:gd name="T12" fmla="*/ 1584 w 2526"/>
              <a:gd name="T13" fmla="*/ 0 h 1662"/>
              <a:gd name="T14" fmla="*/ 1814 w 2526"/>
              <a:gd name="T15" fmla="*/ 160 h 16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526" h="1662">
                <a:moveTo>
                  <a:pt x="1814" y="160"/>
                </a:moveTo>
                <a:lnTo>
                  <a:pt x="2526" y="708"/>
                </a:lnTo>
                <a:lnTo>
                  <a:pt x="1281" y="1662"/>
                </a:lnTo>
                <a:lnTo>
                  <a:pt x="0" y="685"/>
                </a:lnTo>
                <a:lnTo>
                  <a:pt x="890" y="0"/>
                </a:lnTo>
                <a:lnTo>
                  <a:pt x="1231" y="248"/>
                </a:lnTo>
                <a:lnTo>
                  <a:pt x="1584" y="0"/>
                </a:lnTo>
                <a:lnTo>
                  <a:pt x="1814" y="160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" name="平行四边形 21">
            <a:extLst>
              <a:ext uri="{FF2B5EF4-FFF2-40B4-BE49-F238E27FC236}">
                <a16:creationId xmlns:a16="http://schemas.microsoft.com/office/drawing/2014/main" id="{22EC8DA6-43CB-4D82-AFB9-8D120732A0F9}"/>
              </a:ext>
            </a:extLst>
          </p:cNvPr>
          <p:cNvSpPr/>
          <p:nvPr userDrawn="1"/>
        </p:nvSpPr>
        <p:spPr>
          <a:xfrm rot="13135630">
            <a:off x="10368925" y="2222448"/>
            <a:ext cx="413699" cy="322704"/>
          </a:xfrm>
          <a:prstGeom prst="parallelogram">
            <a:avLst>
              <a:gd name="adj" fmla="val 2522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1308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等腰三角形 16">
            <a:extLst>
              <a:ext uri="{FF2B5EF4-FFF2-40B4-BE49-F238E27FC236}">
                <a16:creationId xmlns:a16="http://schemas.microsoft.com/office/drawing/2014/main" id="{DEF24C12-D2BF-47C9-9EB4-FF6DE83E8ACC}"/>
              </a:ext>
            </a:extLst>
          </p:cNvPr>
          <p:cNvSpPr/>
          <p:nvPr userDrawn="1"/>
        </p:nvSpPr>
        <p:spPr>
          <a:xfrm>
            <a:off x="0" y="4800600"/>
            <a:ext cx="2679700" cy="2057400"/>
          </a:xfrm>
          <a:prstGeom prst="triangle">
            <a:avLst>
              <a:gd name="adj" fmla="val 0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8" name="等腰三角形 17">
            <a:extLst>
              <a:ext uri="{FF2B5EF4-FFF2-40B4-BE49-F238E27FC236}">
                <a16:creationId xmlns:a16="http://schemas.microsoft.com/office/drawing/2014/main" id="{7D9AFBB9-CD42-4C45-A889-CAB63278C5AD}"/>
              </a:ext>
            </a:extLst>
          </p:cNvPr>
          <p:cNvSpPr/>
          <p:nvPr userDrawn="1"/>
        </p:nvSpPr>
        <p:spPr>
          <a:xfrm>
            <a:off x="8425766" y="5377455"/>
            <a:ext cx="3747658" cy="1472214"/>
          </a:xfrm>
          <a:prstGeom prst="triangle">
            <a:avLst>
              <a:gd name="adj" fmla="val 48676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Título 3">
            <a:extLst>
              <a:ext uri="{FF2B5EF4-FFF2-40B4-BE49-F238E27FC236}">
                <a16:creationId xmlns:a16="http://schemas.microsoft.com/office/drawing/2014/main" id="{99FE5B9C-FEC4-4BFE-974E-6470AB5785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924" y="2"/>
            <a:ext cx="10850563" cy="775854"/>
          </a:xfrm>
        </p:spPr>
        <p:txBody>
          <a:bodyPr/>
          <a:lstStyle>
            <a:lvl1pPr>
              <a:defRPr>
                <a:latin typeface="Montserrat SemiBold" panose="00000700000000000000" pitchFamily="2" charset="0"/>
              </a:defRPr>
            </a:lvl1pPr>
          </a:lstStyle>
          <a:p>
            <a:br>
              <a:rPr lang="es-AR" dirty="0">
                <a:cs typeface="Times New Roman" panose="02020603050405020304" pitchFamily="18" charset="0"/>
              </a:rPr>
            </a:br>
            <a:endParaRPr lang="es-AR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4837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3">
            <a:extLst>
              <a:ext uri="{FF2B5EF4-FFF2-40B4-BE49-F238E27FC236}">
                <a16:creationId xmlns:a16="http://schemas.microsoft.com/office/drawing/2014/main" id="{99FE5B9C-FEC4-4BFE-974E-6470AB5785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924" y="2"/>
            <a:ext cx="10850563" cy="775854"/>
          </a:xfrm>
        </p:spPr>
        <p:txBody>
          <a:bodyPr/>
          <a:lstStyle>
            <a:lvl1pPr>
              <a:defRPr>
                <a:latin typeface="Montserrat SemiBold" panose="00000700000000000000" pitchFamily="2" charset="0"/>
              </a:defRPr>
            </a:lvl1pPr>
          </a:lstStyle>
          <a:p>
            <a:br>
              <a:rPr lang="es-AR" dirty="0">
                <a:cs typeface="Times New Roman" panose="02020603050405020304" pitchFamily="18" charset="0"/>
              </a:rPr>
            </a:br>
            <a:endParaRPr lang="es-AR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36928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16569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3">
            <a:extLst>
              <a:ext uri="{FF2B5EF4-FFF2-40B4-BE49-F238E27FC236}">
                <a16:creationId xmlns:a16="http://schemas.microsoft.com/office/drawing/2014/main" id="{99FE5B9C-FEC4-4BFE-974E-6470AB5785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924" y="2"/>
            <a:ext cx="10850563" cy="775854"/>
          </a:xfrm>
        </p:spPr>
        <p:txBody>
          <a:bodyPr/>
          <a:lstStyle>
            <a:lvl1pPr>
              <a:defRPr>
                <a:latin typeface="Montserrat SemiBold" panose="00000700000000000000" pitchFamily="2" charset="0"/>
              </a:defRPr>
            </a:lvl1pPr>
          </a:lstStyle>
          <a:p>
            <a:br>
              <a:rPr lang="es-AR" dirty="0">
                <a:cs typeface="Times New Roman" panose="02020603050405020304" pitchFamily="18" charset="0"/>
              </a:rPr>
            </a:br>
            <a:endParaRPr lang="es-AR" dirty="0">
              <a:cs typeface="Times New Roman" panose="02020603050405020304" pitchFamily="18" charset="0"/>
            </a:endParaRPr>
          </a:p>
        </p:txBody>
      </p:sp>
      <p:sp>
        <p:nvSpPr>
          <p:cNvPr id="3" name="í$líḋé">
            <a:extLst>
              <a:ext uri="{FF2B5EF4-FFF2-40B4-BE49-F238E27FC236}">
                <a16:creationId xmlns:a16="http://schemas.microsoft.com/office/drawing/2014/main" id="{1BCA9171-E5DF-4361-B569-2BA145F59E4B}"/>
              </a:ext>
            </a:extLst>
          </p:cNvPr>
          <p:cNvSpPr/>
          <p:nvPr userDrawn="1"/>
        </p:nvSpPr>
        <p:spPr>
          <a:xfrm flipH="1">
            <a:off x="11073100" y="1460034"/>
            <a:ext cx="1118892" cy="5397966"/>
          </a:xfrm>
          <a:prstGeom prst="rtTriangl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/>
            <a:endParaRPr lang="id-ID"/>
          </a:p>
        </p:txBody>
      </p:sp>
      <p:sp>
        <p:nvSpPr>
          <p:cNvPr id="5" name="íSļïdé">
            <a:extLst>
              <a:ext uri="{FF2B5EF4-FFF2-40B4-BE49-F238E27FC236}">
                <a16:creationId xmlns:a16="http://schemas.microsoft.com/office/drawing/2014/main" id="{1F6FA918-C6AC-4F2A-B567-32A5C71D4C12}"/>
              </a:ext>
            </a:extLst>
          </p:cNvPr>
          <p:cNvSpPr/>
          <p:nvPr userDrawn="1"/>
        </p:nvSpPr>
        <p:spPr>
          <a:xfrm flipH="1">
            <a:off x="10667406" y="3024994"/>
            <a:ext cx="1524593" cy="3833006"/>
          </a:xfrm>
          <a:prstGeom prst="rt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/>
            <a:endParaRPr lang="id-ID"/>
          </a:p>
        </p:txBody>
      </p:sp>
      <p:sp>
        <p:nvSpPr>
          <p:cNvPr id="6" name="ísḻíḓé">
            <a:extLst>
              <a:ext uri="{FF2B5EF4-FFF2-40B4-BE49-F238E27FC236}">
                <a16:creationId xmlns:a16="http://schemas.microsoft.com/office/drawing/2014/main" id="{C2ED6C4C-AF56-4911-8362-39C0DBDF4832}"/>
              </a:ext>
            </a:extLst>
          </p:cNvPr>
          <p:cNvSpPr/>
          <p:nvPr userDrawn="1"/>
        </p:nvSpPr>
        <p:spPr>
          <a:xfrm flipH="1">
            <a:off x="9852782" y="3997533"/>
            <a:ext cx="2339218" cy="2860466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/>
            <a:endParaRPr lang="id-ID"/>
          </a:p>
        </p:txBody>
      </p:sp>
      <p:sp>
        <p:nvSpPr>
          <p:cNvPr id="10" name="íṧļïḑè">
            <a:extLst>
              <a:ext uri="{FF2B5EF4-FFF2-40B4-BE49-F238E27FC236}">
                <a16:creationId xmlns:a16="http://schemas.microsoft.com/office/drawing/2014/main" id="{5BD82795-238E-46FF-B616-8F882F7C6123}"/>
              </a:ext>
            </a:extLst>
          </p:cNvPr>
          <p:cNvSpPr/>
          <p:nvPr userDrawn="1"/>
        </p:nvSpPr>
        <p:spPr>
          <a:xfrm flipH="1">
            <a:off x="9303970" y="5277567"/>
            <a:ext cx="2888030" cy="1580432"/>
          </a:xfrm>
          <a:prstGeom prst="rt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93229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888B6D7-9D3F-49D7-BACE-73A9D1149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ontserrat" panose="00000500000000000000" pitchFamily="2" charset="0"/>
              </a:defRPr>
            </a:lvl1pPr>
          </a:lstStyle>
          <a:p>
            <a:fld id="{6489D9C7-5DC6-4263-87FF-7C99F6FB63C3}" type="datetime1">
              <a:rPr lang="zh-CN" altLang="en-US" smtClean="0"/>
              <a:pPr/>
              <a:t>2020/11/18</a:t>
            </a:fld>
            <a:endParaRPr lang="zh-CN" altLang="en-US">
              <a:latin typeface="Montserrat" panose="00000500000000000000" pitchFamily="2" charset="0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AC997A4-1DD8-4731-B9FD-42398A20F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ontserrat" panose="00000500000000000000" pitchFamily="2" charset="0"/>
              </a:defRPr>
            </a:lvl1pPr>
          </a:lstStyle>
          <a:p>
            <a:r>
              <a:rPr lang="en-US" altLang="zh-CN"/>
              <a:t>www.islide.cc</a:t>
            </a:r>
            <a:endParaRPr lang="zh-CN" altLang="en-US" dirty="0">
              <a:latin typeface="Montserrat" panose="00000500000000000000" pitchFamily="2" charset="0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BA9825E-1876-42AD-ABCF-E0E100F35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ontserrat" panose="00000500000000000000" pitchFamily="2" charset="0"/>
              </a:defRPr>
            </a:lvl1pPr>
          </a:lstStyle>
          <a:p>
            <a:fld id="{5DD3DB80-B894-403A-B48E-6FDC1A72010E}" type="slidenum">
              <a:rPr lang="zh-CN" altLang="en-US" smtClean="0"/>
              <a:pPr/>
              <a:t>‹Nº›</a:t>
            </a:fld>
            <a:endParaRPr lang="zh-CN" altLang="en-US">
              <a:latin typeface="Montserrat" panose="00000500000000000000" pitchFamily="2" charset="0"/>
            </a:endParaRPr>
          </a:p>
        </p:txBody>
      </p:sp>
      <p:sp>
        <p:nvSpPr>
          <p:cNvPr id="6" name="标题 5">
            <a:extLst>
              <a:ext uri="{FF2B5EF4-FFF2-40B4-BE49-F238E27FC236}">
                <a16:creationId xmlns:a16="http://schemas.microsoft.com/office/drawing/2014/main" id="{D124F9DB-C87A-423F-9657-38C7A2901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ontserrat SemiBold" panose="00000700000000000000" pitchFamily="2" charset="0"/>
              </a:defRPr>
            </a:lvl1pPr>
          </a:lstStyle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8" name="内容占位符 7">
            <a:extLst>
              <a:ext uri="{FF2B5EF4-FFF2-40B4-BE49-F238E27FC236}">
                <a16:creationId xmlns:a16="http://schemas.microsoft.com/office/drawing/2014/main" id="{2070191C-4093-409C-8FD5-7369A79637A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69925" y="1130299"/>
            <a:ext cx="10850563" cy="5006975"/>
          </a:xfrm>
        </p:spPr>
        <p:txBody>
          <a:bodyPr/>
          <a:lstStyle>
            <a:lvl1pPr>
              <a:defRPr>
                <a:latin typeface="Montserrat" panose="00000500000000000000" pitchFamily="2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zh-CN" dirty="0"/>
              <a:t>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77593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userDrawn="1">
  <p:cSld name="仅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C7A1C-3684-4AAF-A408-C63B6CB64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ontserrat SemiBold" panose="00000700000000000000" pitchFamily="2" charset="0"/>
              </a:defRPr>
            </a:lvl1pPr>
          </a:lstStyle>
          <a:p>
            <a:r>
              <a:rPr lang="en-US" altLang="zh-CN" dirty="0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86EA5F-D77D-4318-90E9-C04AA8ADC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ontserrat" panose="00000500000000000000" pitchFamily="2" charset="0"/>
              </a:defRPr>
            </a:lvl1pPr>
          </a:lstStyle>
          <a:p>
            <a:fld id="{6489D9C7-5DC6-4263-87FF-7C99F6FB63C3}" type="datetime1">
              <a:rPr lang="zh-CN" altLang="en-US" smtClean="0"/>
              <a:pPr/>
              <a:t>2020/11/18</a:t>
            </a:fld>
            <a:endParaRPr lang="zh-CN" altLang="en-US">
              <a:latin typeface="Montserrat" panose="00000500000000000000" pitchFamily="2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832621-D9D9-445E-BFF9-F8348FA1E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ontserrat" panose="00000500000000000000" pitchFamily="2" charset="0"/>
              </a:defRPr>
            </a:lvl1pPr>
          </a:lstStyle>
          <a:p>
            <a:r>
              <a:rPr lang="en-US" altLang="zh-CN"/>
              <a:t>www.islide.cc</a:t>
            </a:r>
            <a:endParaRPr lang="zh-CN" altLang="en-US" dirty="0">
              <a:latin typeface="Montserrat" panose="00000500000000000000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71151B-F790-4A9F-962F-B8718A956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ontserrat" panose="00000500000000000000" pitchFamily="2" charset="0"/>
              </a:defRPr>
            </a:lvl1pPr>
          </a:lstStyle>
          <a:p>
            <a:fld id="{5DD3DB80-B894-403A-B48E-6FDC1A72010E}" type="slidenum">
              <a:rPr lang="zh-CN" altLang="en-US" smtClean="0"/>
              <a:pPr/>
              <a:t>‹Nº›</a:t>
            </a:fld>
            <a:endParaRPr lang="zh-CN" altLang="en-US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176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69924" y="1"/>
            <a:ext cx="10850563" cy="10286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69924" y="1123950"/>
            <a:ext cx="10850563" cy="5019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zh-CN" alt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669924" y="1028700"/>
            <a:ext cx="10850563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日期占位符 3">
            <a:extLst>
              <a:ext uri="{FF2B5EF4-FFF2-40B4-BE49-F238E27FC236}">
                <a16:creationId xmlns:a16="http://schemas.microsoft.com/office/drawing/2014/main" id="{04388434-9949-479C-A9C3-67A953F6A9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401732" y="6240463"/>
            <a:ext cx="1388536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489D9C7-5DC6-4263-87FF-7C99F6FB63C3}" type="datetime1">
              <a:rPr lang="zh-CN" altLang="en-US" smtClean="0"/>
              <a:pPr/>
              <a:t>2020/11/18</a:t>
            </a:fld>
            <a:endParaRPr lang="zh-CN" altLang="en-US"/>
          </a:p>
        </p:txBody>
      </p:sp>
      <p:sp>
        <p:nvSpPr>
          <p:cNvPr id="9" name="页脚占位符 4">
            <a:extLst>
              <a:ext uri="{FF2B5EF4-FFF2-40B4-BE49-F238E27FC236}">
                <a16:creationId xmlns:a16="http://schemas.microsoft.com/office/drawing/2014/main" id="{50A5656E-7A33-4865-A262-1F96263BAA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9924" y="6240463"/>
            <a:ext cx="4140201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altLang="zh-CN" dirty="0"/>
              <a:t>www.islide.cc</a:t>
            </a:r>
            <a:endParaRPr lang="zh-CN" altLang="en-US" dirty="0"/>
          </a:p>
        </p:txBody>
      </p:sp>
      <p:sp>
        <p:nvSpPr>
          <p:cNvPr id="10" name="灯片编号占位符 5">
            <a:extLst>
              <a:ext uri="{FF2B5EF4-FFF2-40B4-BE49-F238E27FC236}">
                <a16:creationId xmlns:a16="http://schemas.microsoft.com/office/drawing/2014/main" id="{5BF52F79-380E-4278-8B67-588AFE5840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240463"/>
            <a:ext cx="2909888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DD3DB80-B894-403A-B48E-6FDC1A72010E}" type="slidenum">
              <a:rPr lang="zh-CN" altLang="en-US" smtClean="0"/>
              <a:pPr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4027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1" r:id="rId2"/>
    <p:sldLayoutId id="2147483674" r:id="rId3"/>
    <p:sldLayoutId id="2147483670" r:id="rId4"/>
    <p:sldLayoutId id="2147483671" r:id="rId5"/>
    <p:sldLayoutId id="2147483673" r:id="rId6"/>
    <p:sldLayoutId id="2147483672" r:id="rId7"/>
    <p:sldLayoutId id="2147483669" r:id="rId8"/>
    <p:sldLayoutId id="2147483662" r:id="rId9"/>
    <p:sldLayoutId id="2147483655" r:id="rId10"/>
    <p:sldLayoutId id="2147483661" r:id="rId11"/>
  </p:sldLayoutIdLst>
  <p:hf hd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22" userDrawn="1">
          <p15:clr>
            <a:srgbClr val="F26B43"/>
          </p15:clr>
        </p15:guide>
        <p15:guide id="2" pos="7257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31" userDrawn="1">
          <p15:clr>
            <a:srgbClr val="F26B43"/>
          </p15:clr>
        </p15:guide>
        <p15:guide id="6" orient="horz" pos="386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4" Type="http://schemas.openxmlformats.org/officeDocument/2006/relationships/image" Target="../media/image36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2.svg"/><Relationship Id="rId7" Type="http://schemas.openxmlformats.org/officeDocument/2006/relationships/image" Target="../media/image41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Relationship Id="rId9" Type="http://schemas.openxmlformats.org/officeDocument/2006/relationships/image" Target="../media/image43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wmf"/><Relationship Id="rId3" Type="http://schemas.openxmlformats.org/officeDocument/2006/relationships/image" Target="../media/image45.pn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46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sv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svg"/><Relationship Id="rId5" Type="http://schemas.openxmlformats.org/officeDocument/2006/relationships/image" Target="../media/image60.png"/><Relationship Id="rId4" Type="http://schemas.openxmlformats.org/officeDocument/2006/relationships/image" Target="../media/image5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.xml"/><Relationship Id="rId1" Type="http://schemas.openxmlformats.org/officeDocument/2006/relationships/themeOverride" Target="../theme/themeOverride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4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svg"/><Relationship Id="rId18" Type="http://schemas.openxmlformats.org/officeDocument/2006/relationships/image" Target="../media/image15.png"/><Relationship Id="rId3" Type="http://schemas.openxmlformats.org/officeDocument/2006/relationships/tags" Target="../tags/tag6.xml"/><Relationship Id="rId21" Type="http://schemas.openxmlformats.org/officeDocument/2006/relationships/image" Target="../media/image18.svg"/><Relationship Id="rId7" Type="http://schemas.microsoft.com/office/2007/relationships/hdphoto" Target="../media/hdphoto1.wdp"/><Relationship Id="rId12" Type="http://schemas.openxmlformats.org/officeDocument/2006/relationships/image" Target="../media/image9.png"/><Relationship Id="rId17" Type="http://schemas.openxmlformats.org/officeDocument/2006/relationships/image" Target="../media/image14.svg"/><Relationship Id="rId2" Type="http://schemas.openxmlformats.org/officeDocument/2006/relationships/tags" Target="../tags/tag5.xml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11" Type="http://schemas.openxmlformats.org/officeDocument/2006/relationships/image" Target="../media/image8.svg"/><Relationship Id="rId5" Type="http://schemas.openxmlformats.org/officeDocument/2006/relationships/slideLayout" Target="../slideLayouts/slideLayout4.xml"/><Relationship Id="rId15" Type="http://schemas.openxmlformats.org/officeDocument/2006/relationships/image" Target="../media/image12.svg"/><Relationship Id="rId10" Type="http://schemas.openxmlformats.org/officeDocument/2006/relationships/image" Target="../media/image7.png"/><Relationship Id="rId19" Type="http://schemas.openxmlformats.org/officeDocument/2006/relationships/image" Target="../media/image16.svg"/><Relationship Id="rId4" Type="http://schemas.openxmlformats.org/officeDocument/2006/relationships/tags" Target="../tags/tag7.xml"/><Relationship Id="rId9" Type="http://schemas.openxmlformats.org/officeDocument/2006/relationships/image" Target="../media/image6.svg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2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7.wdp"/><Relationship Id="rId18" Type="http://schemas.openxmlformats.org/officeDocument/2006/relationships/image" Target="../media/image32.jpe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17" Type="http://schemas.openxmlformats.org/officeDocument/2006/relationships/image" Target="../media/image31.png"/><Relationship Id="rId2" Type="http://schemas.openxmlformats.org/officeDocument/2006/relationships/tags" Target="../tags/tag10.xml"/><Relationship Id="rId16" Type="http://schemas.microsoft.com/office/2007/relationships/hdphoto" Target="../media/hdphoto8.wdp"/><Relationship Id="rId1" Type="http://schemas.openxmlformats.org/officeDocument/2006/relationships/tags" Target="../tags/tag9.xml"/><Relationship Id="rId6" Type="http://schemas.openxmlformats.org/officeDocument/2006/relationships/image" Target="../media/image24.png"/><Relationship Id="rId11" Type="http://schemas.microsoft.com/office/2007/relationships/hdphoto" Target="../media/hdphoto6.wdp"/><Relationship Id="rId5" Type="http://schemas.microsoft.com/office/2007/relationships/hdphoto" Target="../media/hdphoto4.wdp"/><Relationship Id="rId15" Type="http://schemas.openxmlformats.org/officeDocument/2006/relationships/image" Target="../media/image30.png"/><Relationship Id="rId10" Type="http://schemas.openxmlformats.org/officeDocument/2006/relationships/image" Target="../media/image27.png"/><Relationship Id="rId4" Type="http://schemas.openxmlformats.org/officeDocument/2006/relationships/image" Target="../media/image23.png"/><Relationship Id="rId9" Type="http://schemas.microsoft.com/office/2007/relationships/hdphoto" Target="../media/hdphoto5.wdp"/><Relationship Id="rId1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2.xml"/><Relationship Id="rId1" Type="http://schemas.openxmlformats.org/officeDocument/2006/relationships/tags" Target="../tags/tag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ctrTitle"/>
          </p:nvPr>
        </p:nvSpPr>
        <p:spPr>
          <a:xfrm>
            <a:off x="436007" y="3009114"/>
            <a:ext cx="5073928" cy="1327931"/>
          </a:xfrm>
        </p:spPr>
        <p:txBody>
          <a:bodyPr>
            <a:normAutofit/>
          </a:bodyPr>
          <a:lstStyle/>
          <a:p>
            <a:r>
              <a:rPr lang="es-AR" altLang="zh-CN" sz="2400" dirty="0">
                <a:latin typeface="Montserrat SemiBold" panose="00000700000000000000" pitchFamily="2" charset="0"/>
              </a:rPr>
              <a:t>Key </a:t>
            </a:r>
            <a:r>
              <a:rPr lang="es-AR" altLang="zh-CN" sz="2400" dirty="0" err="1">
                <a:latin typeface="Montserrat SemiBold" panose="00000700000000000000" pitchFamily="2" charset="0"/>
              </a:rPr>
              <a:t>Touch</a:t>
            </a:r>
            <a:r>
              <a:rPr lang="es-AR" altLang="zh-CN" sz="2400" dirty="0">
                <a:latin typeface="Montserrat SemiBold" panose="00000700000000000000" pitchFamily="2" charset="0"/>
              </a:rPr>
              <a:t> </a:t>
            </a:r>
            <a:r>
              <a:rPr lang="es-AR" altLang="zh-CN" sz="2400" dirty="0" err="1">
                <a:latin typeface="Montserrat SemiBold" panose="00000700000000000000" pitchFamily="2" charset="0"/>
              </a:rPr>
              <a:t>One</a:t>
            </a:r>
            <a:endParaRPr lang="es-AR" altLang="zh-CN" sz="2400" dirty="0">
              <a:latin typeface="Montserrat SemiBold" panose="00000700000000000000" pitchFamily="2" charset="0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0"/>
          </p:nvPr>
        </p:nvSpPr>
        <p:spPr>
          <a:xfrm>
            <a:off x="510435" y="4818898"/>
            <a:ext cx="5073928" cy="296271"/>
          </a:xfrm>
        </p:spPr>
        <p:txBody>
          <a:bodyPr/>
          <a:lstStyle/>
          <a:p>
            <a:r>
              <a:rPr lang="es-AR" altLang="zh-CN" dirty="0">
                <a:latin typeface="Montserrat" panose="00000500000000000000" pitchFamily="2" charset="0"/>
              </a:rPr>
              <a:t>Grupo 5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1"/>
          </p:nvPr>
        </p:nvSpPr>
        <p:spPr>
          <a:xfrm>
            <a:off x="510435" y="3958672"/>
            <a:ext cx="5073928" cy="296271"/>
          </a:xfrm>
        </p:spPr>
        <p:txBody>
          <a:bodyPr/>
          <a:lstStyle/>
          <a:p>
            <a:r>
              <a:rPr lang="en-US" altLang="zh-CN" sz="1600" dirty="0">
                <a:latin typeface="Montserrat" panose="00000500000000000000" pitchFamily="2" charset="0"/>
              </a:rPr>
              <a:t>xea.abcd.ar</a:t>
            </a:r>
            <a:endParaRPr lang="en-US" altLang="en-US" sz="1600" dirty="0">
              <a:latin typeface="Montserrat" panose="000005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1D7037-C62D-4744-8149-8B1AAE69A5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07" y="2379125"/>
            <a:ext cx="3274755" cy="949558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2717418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ValueShape3">
            <a:extLst>
              <a:ext uri="{FF2B5EF4-FFF2-40B4-BE49-F238E27FC236}">
                <a16:creationId xmlns:a16="http://schemas.microsoft.com/office/drawing/2014/main" id="{149E3165-1C3E-486A-B139-D83296C750EE}"/>
              </a:ext>
            </a:extLst>
          </p:cNvPr>
          <p:cNvSpPr/>
          <p:nvPr/>
        </p:nvSpPr>
        <p:spPr>
          <a:xfrm>
            <a:off x="7478338" y="969765"/>
            <a:ext cx="2658634" cy="228518"/>
          </a:xfrm>
          <a:prstGeom prst="parallelogram">
            <a:avLst>
              <a:gd name="adj" fmla="val 0"/>
            </a:avLst>
          </a:prstGeom>
          <a:solidFill>
            <a:srgbClr val="3159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ValueShape3">
            <a:extLst>
              <a:ext uri="{FF2B5EF4-FFF2-40B4-BE49-F238E27FC236}">
                <a16:creationId xmlns:a16="http://schemas.microsoft.com/office/drawing/2014/main" id="{6828006D-10A6-4C3C-96CF-CF9BB470514B}"/>
              </a:ext>
            </a:extLst>
          </p:cNvPr>
          <p:cNvSpPr/>
          <p:nvPr/>
        </p:nvSpPr>
        <p:spPr>
          <a:xfrm>
            <a:off x="7455478" y="1297424"/>
            <a:ext cx="2689114" cy="231857"/>
          </a:xfrm>
          <a:prstGeom prst="parallelogram">
            <a:avLst>
              <a:gd name="adj" fmla="val 0"/>
            </a:avLst>
          </a:prstGeom>
          <a:solidFill>
            <a:srgbClr val="4276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4" name="组合 2" descr="IREAAB+LCAAAAAAABADdVk1vozAQ/S9ue0MVkIa03GAJqxy6rZSoPVQ5eGESvAUTGbNKFeW/r00gwQtpk0tFEBcY5uO9mfGTN+iaf6wA2WiaYMY9gpcMJxMOCdLQJEQ2zeNYQy6hIaHLnyzNVxmy3zb7sPqfV8KjH2mcshcc5yATUMIJjnefdiNI8X1mRCD4KGzHfIVbI9fTYkECmEWQQOUzI5Q7NJxGOBQe+q0uCDCyjDiFLCsNT7//QMBrYfZQeuVZJHJe+b5p3Vu+L5MVZfTtVkNTCFIafhdI62uQjucZ/4M81uyqz4+EkiRPSrei7iNe10yGvjOSMIyh7jahHNjf/TgNaSvep5yJAn7KEsxFwY2+vTk0YXh3W+Ca0BDWIqoCi5TplyDl4rXul/yxX69i2Q5Bz1isLAhsLaybcQdvDTl0GVfsqhbu04rJrOCX8JWASqLSZKC5yqGCIzID5U12W+0orBms+XlEZESdQlvvP+UgE9QplBAU8F/irpb43AnUkYszkQF3gkDULbd7dzILe+PAnjIfFwfvjfG0TqaT5MyzBvcZuXkLvR5ItKWonzF2XM/snESrIN3ReOTfdVuiLVORaPPiJdq8fIk2eyzRjfH0SaJPJddTiR4p6mcZw4cO3qJVkK7heF2/RY/UW/Tg4iV6cPkSPeixRDfG0yeJPpXcXDz/AO+S41IhEQAA">
            <a:extLst>
              <a:ext uri="{FF2B5EF4-FFF2-40B4-BE49-F238E27FC236}">
                <a16:creationId xmlns:a16="http://schemas.microsoft.com/office/drawing/2014/main" id="{1FD303CF-9613-4317-9FA1-B3B29EA28724}"/>
              </a:ext>
            </a:extLst>
          </p:cNvPr>
          <p:cNvGrpSpPr/>
          <p:nvPr/>
        </p:nvGrpSpPr>
        <p:grpSpPr>
          <a:xfrm>
            <a:off x="7432618" y="352844"/>
            <a:ext cx="3116163" cy="1493921"/>
            <a:chOff x="4357375" y="2095404"/>
            <a:chExt cx="5437308" cy="2687946"/>
          </a:xfrm>
        </p:grpSpPr>
        <p:sp>
          <p:nvSpPr>
            <p:cNvPr id="45" name="ValueShape1">
              <a:extLst>
                <a:ext uri="{FF2B5EF4-FFF2-40B4-BE49-F238E27FC236}">
                  <a16:creationId xmlns:a16="http://schemas.microsoft.com/office/drawing/2014/main" id="{B8BB3778-C563-4844-A1DC-68A1616D6EC7}"/>
                </a:ext>
              </a:extLst>
            </p:cNvPr>
            <p:cNvSpPr/>
            <p:nvPr/>
          </p:nvSpPr>
          <p:spPr>
            <a:xfrm>
              <a:off x="4357375" y="2133719"/>
              <a:ext cx="4718755" cy="397972"/>
            </a:xfrm>
            <a:prstGeom prst="parallelogram">
              <a:avLst>
                <a:gd name="adj" fmla="val 0"/>
              </a:avLst>
            </a:prstGeom>
            <a:gradFill flip="none" rotWithShape="1">
              <a:gsLst>
                <a:gs pos="0">
                  <a:schemeClr val="accent1">
                    <a:lumMod val="100000"/>
                  </a:schemeClr>
                </a:gs>
                <a:gs pos="100000">
                  <a:schemeClr val="accent1">
                    <a:lumMod val="40000"/>
                    <a:lumOff val="60000"/>
                  </a:schemeClr>
                </a:gs>
                <a:gs pos="54000">
                  <a:schemeClr val="accent1">
                    <a:lumMod val="100000"/>
                  </a:schemeClr>
                </a:gs>
                <a:gs pos="54100">
                  <a:schemeClr val="accent1">
                    <a:lumMod val="40000"/>
                    <a:lumOff val="6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6" name="ValueShape2">
              <a:extLst>
                <a:ext uri="{FF2B5EF4-FFF2-40B4-BE49-F238E27FC236}">
                  <a16:creationId xmlns:a16="http://schemas.microsoft.com/office/drawing/2014/main" id="{29D0661D-7BDB-4B0E-9705-23A7698A6DDA}"/>
                </a:ext>
              </a:extLst>
            </p:cNvPr>
            <p:cNvSpPr/>
            <p:nvPr/>
          </p:nvSpPr>
          <p:spPr>
            <a:xfrm>
              <a:off x="4370671" y="2686153"/>
              <a:ext cx="4718755" cy="411162"/>
            </a:xfrm>
            <a:prstGeom prst="parallelogram">
              <a:avLst>
                <a:gd name="adj" fmla="val 0"/>
              </a:avLst>
            </a:prstGeom>
            <a:gradFill flip="none" rotWithShape="1">
              <a:gsLst>
                <a:gs pos="0">
                  <a:schemeClr val="accent2">
                    <a:lumMod val="100000"/>
                  </a:schemeClr>
                </a:gs>
                <a:gs pos="100000">
                  <a:schemeClr val="accent2">
                    <a:lumMod val="40000"/>
                    <a:lumOff val="60000"/>
                  </a:schemeClr>
                </a:gs>
                <a:gs pos="74000">
                  <a:schemeClr val="accent2">
                    <a:lumMod val="100000"/>
                  </a:schemeClr>
                </a:gs>
                <a:gs pos="74100">
                  <a:schemeClr val="accent2">
                    <a:lumMod val="40000"/>
                    <a:lumOff val="6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ValueShape3">
              <a:extLst>
                <a:ext uri="{FF2B5EF4-FFF2-40B4-BE49-F238E27FC236}">
                  <a16:creationId xmlns:a16="http://schemas.microsoft.com/office/drawing/2014/main" id="{D8F76C80-5E60-4394-9352-959865567A86}"/>
                </a:ext>
              </a:extLst>
            </p:cNvPr>
            <p:cNvSpPr/>
            <p:nvPr/>
          </p:nvSpPr>
          <p:spPr>
            <a:xfrm>
              <a:off x="4370671" y="4357070"/>
              <a:ext cx="4718755" cy="411162"/>
            </a:xfrm>
            <a:prstGeom prst="parallelogram">
              <a:avLst>
                <a:gd name="adj" fmla="val 0"/>
              </a:avLst>
            </a:prstGeom>
            <a:solidFill>
              <a:srgbClr val="3159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ValueText1">
              <a:extLst>
                <a:ext uri="{FF2B5EF4-FFF2-40B4-BE49-F238E27FC236}">
                  <a16:creationId xmlns:a16="http://schemas.microsoft.com/office/drawing/2014/main" id="{78DAD34C-8F04-4AF6-9C0F-9D6913A030BF}"/>
                </a:ext>
              </a:extLst>
            </p:cNvPr>
            <p:cNvSpPr txBox="1"/>
            <p:nvPr/>
          </p:nvSpPr>
          <p:spPr>
            <a:xfrm>
              <a:off x="9145749" y="2095404"/>
              <a:ext cx="648934" cy="413978"/>
            </a:xfrm>
            <a:prstGeom prst="rect">
              <a:avLst/>
            </a:prstGeom>
            <a:noFill/>
          </p:spPr>
          <p:txBody>
            <a:bodyPr wrap="square" lIns="0" tIns="0" rIns="0" bIns="0" numCol="1" anchor="ctr" anchorCtr="1">
              <a:prstTxWarp prst="textPlain">
                <a:avLst/>
              </a:prstTxWarp>
              <a:normAutofit fontScale="475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r>
                <a:rPr lang="en-US" altLang="zh-CN" sz="3600" b="1" dirty="0">
                  <a:solidFill>
                    <a:schemeClr val="accent1">
                      <a:lumMod val="100000"/>
                    </a:schemeClr>
                  </a:solidFill>
                  <a:latin typeface="Impact" panose="020B0806030902050204" pitchFamily="34" charset="0"/>
                </a:rPr>
                <a:t>44%</a:t>
              </a:r>
            </a:p>
          </p:txBody>
        </p:sp>
        <p:sp>
          <p:nvSpPr>
            <p:cNvPr id="49" name="ValueText2">
              <a:extLst>
                <a:ext uri="{FF2B5EF4-FFF2-40B4-BE49-F238E27FC236}">
                  <a16:creationId xmlns:a16="http://schemas.microsoft.com/office/drawing/2014/main" id="{A408DCFB-BDF7-4FCB-8235-DD5749CDA3D6}"/>
                </a:ext>
              </a:extLst>
            </p:cNvPr>
            <p:cNvSpPr txBox="1"/>
            <p:nvPr/>
          </p:nvSpPr>
          <p:spPr>
            <a:xfrm>
              <a:off x="9145749" y="2683338"/>
              <a:ext cx="648934" cy="413978"/>
            </a:xfrm>
            <a:prstGeom prst="rect">
              <a:avLst/>
            </a:prstGeom>
            <a:noFill/>
          </p:spPr>
          <p:txBody>
            <a:bodyPr wrap="square" lIns="0" tIns="0" rIns="0" bIns="0" numCol="1" anchor="ctr" anchorCtr="1">
              <a:prstTxWarp prst="textPlain">
                <a:avLst/>
              </a:prstTxWarp>
              <a:normAutofit fontScale="475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r>
                <a:rPr lang="en-US" altLang="zh-CN" sz="3600" b="1" dirty="0">
                  <a:solidFill>
                    <a:schemeClr val="accent2">
                      <a:lumMod val="100000"/>
                    </a:schemeClr>
                  </a:solidFill>
                  <a:latin typeface="Impact" panose="020B0806030902050204" pitchFamily="34" charset="0"/>
                </a:rPr>
                <a:t>23%</a:t>
              </a:r>
            </a:p>
          </p:txBody>
        </p:sp>
        <p:sp>
          <p:nvSpPr>
            <p:cNvPr id="50" name="ValueText3">
              <a:extLst>
                <a:ext uri="{FF2B5EF4-FFF2-40B4-BE49-F238E27FC236}">
                  <a16:creationId xmlns:a16="http://schemas.microsoft.com/office/drawing/2014/main" id="{7D62DA99-6FEC-4E8C-9E90-DA641D1DD4D7}"/>
                </a:ext>
              </a:extLst>
            </p:cNvPr>
            <p:cNvSpPr txBox="1"/>
            <p:nvPr/>
          </p:nvSpPr>
          <p:spPr>
            <a:xfrm>
              <a:off x="9145749" y="4369372"/>
              <a:ext cx="648934" cy="413978"/>
            </a:xfrm>
            <a:prstGeom prst="rect">
              <a:avLst/>
            </a:prstGeom>
            <a:noFill/>
          </p:spPr>
          <p:txBody>
            <a:bodyPr wrap="square" lIns="0" tIns="0" rIns="0" bIns="0" numCol="1" anchor="ctr" anchorCtr="1">
              <a:prstTxWarp prst="textPlain">
                <a:avLst/>
              </a:prstTxWarp>
              <a:normAutofit fontScale="475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r>
                <a:rPr lang="en-US" altLang="zh-CN" sz="3600" b="1" dirty="0">
                  <a:solidFill>
                    <a:srgbClr val="31597F"/>
                  </a:solidFill>
                  <a:latin typeface="Impact" panose="020B0806030902050204" pitchFamily="34" charset="0"/>
                </a:rPr>
                <a:t>6%</a:t>
              </a:r>
            </a:p>
          </p:txBody>
        </p:sp>
      </p:grpSp>
      <p:sp>
        <p:nvSpPr>
          <p:cNvPr id="67" name="ValueText3">
            <a:extLst>
              <a:ext uri="{FF2B5EF4-FFF2-40B4-BE49-F238E27FC236}">
                <a16:creationId xmlns:a16="http://schemas.microsoft.com/office/drawing/2014/main" id="{BC648FC6-4AE6-4974-9DC8-80A8390F2658}"/>
              </a:ext>
            </a:extLst>
          </p:cNvPr>
          <p:cNvSpPr txBox="1"/>
          <p:nvPr/>
        </p:nvSpPr>
        <p:spPr>
          <a:xfrm>
            <a:off x="10171332" y="1266275"/>
            <a:ext cx="371909" cy="230083"/>
          </a:xfrm>
          <a:prstGeom prst="rect">
            <a:avLst/>
          </a:prstGeom>
          <a:noFill/>
        </p:spPr>
        <p:txBody>
          <a:bodyPr wrap="square" lIns="0" tIns="0" rIns="0" bIns="0" numCol="1" anchor="ctr" anchorCtr="1">
            <a:prstTxWarp prst="textPlain">
              <a:avLst/>
            </a:prstTxWarp>
            <a:normAutofit fontScale="475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600" b="1" dirty="0">
                <a:solidFill>
                  <a:srgbClr val="4276AA"/>
                </a:solidFill>
                <a:latin typeface="Impact" panose="020B0806030902050204" pitchFamily="34" charset="0"/>
              </a:rPr>
              <a:t>10%</a:t>
            </a:r>
          </a:p>
        </p:txBody>
      </p:sp>
      <p:sp>
        <p:nvSpPr>
          <p:cNvPr id="69" name="ValueText3">
            <a:extLst>
              <a:ext uri="{FF2B5EF4-FFF2-40B4-BE49-F238E27FC236}">
                <a16:creationId xmlns:a16="http://schemas.microsoft.com/office/drawing/2014/main" id="{D493BCBA-4D06-4F62-8915-E1982500D9CC}"/>
              </a:ext>
            </a:extLst>
          </p:cNvPr>
          <p:cNvSpPr txBox="1"/>
          <p:nvPr/>
        </p:nvSpPr>
        <p:spPr>
          <a:xfrm>
            <a:off x="10171331" y="968200"/>
            <a:ext cx="371909" cy="230083"/>
          </a:xfrm>
          <a:prstGeom prst="rect">
            <a:avLst/>
          </a:prstGeom>
          <a:noFill/>
        </p:spPr>
        <p:txBody>
          <a:bodyPr wrap="square" lIns="0" tIns="0" rIns="0" bIns="0" numCol="1" anchor="ctr" anchorCtr="1">
            <a:prstTxWarp prst="textPlain">
              <a:avLst/>
            </a:prstTxWarp>
            <a:normAutofit fontScale="475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600" b="1" dirty="0">
                <a:solidFill>
                  <a:srgbClr val="31597F"/>
                </a:solidFill>
                <a:latin typeface="Impact" panose="020B0806030902050204" pitchFamily="34" charset="0"/>
              </a:rPr>
              <a:t>16%</a:t>
            </a:r>
          </a:p>
        </p:txBody>
      </p:sp>
      <p:sp>
        <p:nvSpPr>
          <p:cNvPr id="70" name="Rectángulo 69">
            <a:extLst>
              <a:ext uri="{FF2B5EF4-FFF2-40B4-BE49-F238E27FC236}">
                <a16:creationId xmlns:a16="http://schemas.microsoft.com/office/drawing/2014/main" id="{B8C8A5D1-F843-49D0-96C2-85FA252335CC}"/>
              </a:ext>
            </a:extLst>
          </p:cNvPr>
          <p:cNvSpPr/>
          <p:nvPr/>
        </p:nvSpPr>
        <p:spPr>
          <a:xfrm>
            <a:off x="8616123" y="374181"/>
            <a:ext cx="291762" cy="221145"/>
          </a:xfrm>
          <a:prstGeom prst="rect">
            <a:avLst/>
          </a:prstGeom>
          <a:solidFill>
            <a:srgbClr val="9FBD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72" name="Rectángulo 71">
            <a:extLst>
              <a:ext uri="{FF2B5EF4-FFF2-40B4-BE49-F238E27FC236}">
                <a16:creationId xmlns:a16="http://schemas.microsoft.com/office/drawing/2014/main" id="{66910FCE-D385-4EF5-805B-97DC1059AB44}"/>
              </a:ext>
            </a:extLst>
          </p:cNvPr>
          <p:cNvSpPr/>
          <p:nvPr/>
        </p:nvSpPr>
        <p:spPr>
          <a:xfrm>
            <a:off x="8273223" y="679139"/>
            <a:ext cx="1253559" cy="230083"/>
          </a:xfrm>
          <a:prstGeom prst="rect">
            <a:avLst/>
          </a:prstGeom>
          <a:solidFill>
            <a:srgbClr val="B0C8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74" name="Rectángulo 73">
            <a:extLst>
              <a:ext uri="{FF2B5EF4-FFF2-40B4-BE49-F238E27FC236}">
                <a16:creationId xmlns:a16="http://schemas.microsoft.com/office/drawing/2014/main" id="{0BA30139-D258-4994-8E40-5C2129327E62}"/>
              </a:ext>
            </a:extLst>
          </p:cNvPr>
          <p:cNvSpPr/>
          <p:nvPr/>
        </p:nvSpPr>
        <p:spPr>
          <a:xfrm>
            <a:off x="7974314" y="966425"/>
            <a:ext cx="2170278" cy="231858"/>
          </a:xfrm>
          <a:prstGeom prst="rect">
            <a:avLst/>
          </a:prstGeom>
          <a:solidFill>
            <a:srgbClr val="9FBD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76" name="Rectángulo 75">
            <a:extLst>
              <a:ext uri="{FF2B5EF4-FFF2-40B4-BE49-F238E27FC236}">
                <a16:creationId xmlns:a16="http://schemas.microsoft.com/office/drawing/2014/main" id="{0E057EAC-6AF2-4798-986F-B2E6300B5016}"/>
              </a:ext>
            </a:extLst>
          </p:cNvPr>
          <p:cNvSpPr/>
          <p:nvPr/>
        </p:nvSpPr>
        <p:spPr>
          <a:xfrm>
            <a:off x="7638223" y="1609845"/>
            <a:ext cx="2506369" cy="231858"/>
          </a:xfrm>
          <a:prstGeom prst="rect">
            <a:avLst/>
          </a:prstGeom>
          <a:solidFill>
            <a:srgbClr val="9FBD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78" name="Rectángulo 77">
            <a:extLst>
              <a:ext uri="{FF2B5EF4-FFF2-40B4-BE49-F238E27FC236}">
                <a16:creationId xmlns:a16="http://schemas.microsoft.com/office/drawing/2014/main" id="{689B7A6E-31A5-4C12-B1F1-A85D3B410979}"/>
              </a:ext>
            </a:extLst>
          </p:cNvPr>
          <p:cNvSpPr/>
          <p:nvPr/>
        </p:nvSpPr>
        <p:spPr>
          <a:xfrm>
            <a:off x="7857933" y="1298468"/>
            <a:ext cx="2286659" cy="231858"/>
          </a:xfrm>
          <a:prstGeom prst="rect">
            <a:avLst/>
          </a:prstGeom>
          <a:solidFill>
            <a:srgbClr val="9FBD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4" name="ExtraShape">
            <a:extLst>
              <a:ext uri="{FF2B5EF4-FFF2-40B4-BE49-F238E27FC236}">
                <a16:creationId xmlns:a16="http://schemas.microsoft.com/office/drawing/2014/main" id="{DA3DBACF-5285-4E77-8259-009B219CD8D4}"/>
              </a:ext>
            </a:extLst>
          </p:cNvPr>
          <p:cNvSpPr/>
          <p:nvPr/>
        </p:nvSpPr>
        <p:spPr>
          <a:xfrm>
            <a:off x="5904511" y="97864"/>
            <a:ext cx="1854429" cy="1961157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Título 31">
            <a:extLst>
              <a:ext uri="{FF2B5EF4-FFF2-40B4-BE49-F238E27FC236}">
                <a16:creationId xmlns:a16="http://schemas.microsoft.com/office/drawing/2014/main" id="{ADBD3A35-B006-454E-BB20-7E51D386E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Desglose</a:t>
            </a:r>
          </a:p>
        </p:txBody>
      </p:sp>
      <p:sp>
        <p:nvSpPr>
          <p:cNvPr id="102" name="ValueShape3">
            <a:extLst>
              <a:ext uri="{FF2B5EF4-FFF2-40B4-BE49-F238E27FC236}">
                <a16:creationId xmlns:a16="http://schemas.microsoft.com/office/drawing/2014/main" id="{AB78B80F-498D-4F3D-9C97-CC1370CA9FA8}"/>
              </a:ext>
            </a:extLst>
          </p:cNvPr>
          <p:cNvSpPr/>
          <p:nvPr/>
        </p:nvSpPr>
        <p:spPr>
          <a:xfrm>
            <a:off x="5516491" y="2868892"/>
            <a:ext cx="2658634" cy="228518"/>
          </a:xfrm>
          <a:prstGeom prst="parallelogram">
            <a:avLst>
              <a:gd name="adj" fmla="val 0"/>
            </a:avLst>
          </a:prstGeom>
          <a:solidFill>
            <a:srgbClr val="3159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" name="ValueShape3">
            <a:extLst>
              <a:ext uri="{FF2B5EF4-FFF2-40B4-BE49-F238E27FC236}">
                <a16:creationId xmlns:a16="http://schemas.microsoft.com/office/drawing/2014/main" id="{B847E822-41EF-4536-9238-F70E73D14137}"/>
              </a:ext>
            </a:extLst>
          </p:cNvPr>
          <p:cNvSpPr/>
          <p:nvPr/>
        </p:nvSpPr>
        <p:spPr>
          <a:xfrm>
            <a:off x="5493631" y="3249815"/>
            <a:ext cx="2689114" cy="231857"/>
          </a:xfrm>
          <a:prstGeom prst="parallelogram">
            <a:avLst>
              <a:gd name="adj" fmla="val 0"/>
            </a:avLst>
          </a:prstGeom>
          <a:solidFill>
            <a:srgbClr val="4276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5" name="组合 2" descr="IREAAB+LCAAAAAAABADdVk1vozAQ/S9ue0MVkIa03GAJqxy6rZSoPVQ5eGESvAUTGbNKFeW/r00gwQtpk0tFEBcY5uO9mfGTN+iaf6wA2WiaYMY9gpcMJxMOCdLQJEQ2zeNYQy6hIaHLnyzNVxmy3zb7sPqfV8KjH2mcshcc5yATUMIJjnefdiNI8X1mRCD4KGzHfIVbI9fTYkECmEWQQOUzI5Q7NJxGOBQe+q0uCDCyjDiFLCsNT7//QMBrYfZQeuVZJHJe+b5p3Vu+L5MVZfTtVkNTCFIafhdI62uQjucZ/4M81uyqz4+EkiRPSrei7iNe10yGvjOSMIyh7jahHNjf/TgNaSvep5yJAn7KEsxFwY2+vTk0YXh3W+Ca0BDWIqoCi5TplyDl4rXul/yxX69i2Q5Bz1isLAhsLaybcQdvDTl0GVfsqhbu04rJrOCX8JWASqLSZKC5yqGCIzID5U12W+0orBms+XlEZESdQlvvP+UgE9QplBAU8F/irpb43AnUkYszkQF3gkDULbd7dzILe+PAnjIfFwfvjfG0TqaT5MyzBvcZuXkLvR5ItKWonzF2XM/snESrIN3ReOTfdVuiLVORaPPiJdq8fIk2eyzRjfH0SaJPJddTiR4p6mcZw4cO3qJVkK7heF2/RY/UW/Tg4iV6cPkSPeixRDfG0yeJPpXcXDz/AO+S41IhEQAA">
            <a:extLst>
              <a:ext uri="{FF2B5EF4-FFF2-40B4-BE49-F238E27FC236}">
                <a16:creationId xmlns:a16="http://schemas.microsoft.com/office/drawing/2014/main" id="{7D13EC45-7025-4F08-96EF-2318BF0644DE}"/>
              </a:ext>
            </a:extLst>
          </p:cNvPr>
          <p:cNvGrpSpPr/>
          <p:nvPr/>
        </p:nvGrpSpPr>
        <p:grpSpPr>
          <a:xfrm>
            <a:off x="5470771" y="2109264"/>
            <a:ext cx="3141674" cy="609521"/>
            <a:chOff x="4357375" y="2126158"/>
            <a:chExt cx="5481822" cy="1096684"/>
          </a:xfrm>
        </p:grpSpPr>
        <p:sp>
          <p:nvSpPr>
            <p:cNvPr id="116" name="ValueShape1">
              <a:extLst>
                <a:ext uri="{FF2B5EF4-FFF2-40B4-BE49-F238E27FC236}">
                  <a16:creationId xmlns:a16="http://schemas.microsoft.com/office/drawing/2014/main" id="{654D1C06-6C18-42DD-BE40-A1383096D99A}"/>
                </a:ext>
              </a:extLst>
            </p:cNvPr>
            <p:cNvSpPr/>
            <p:nvPr/>
          </p:nvSpPr>
          <p:spPr>
            <a:xfrm>
              <a:off x="4357375" y="2139728"/>
              <a:ext cx="4718756" cy="436480"/>
            </a:xfrm>
            <a:prstGeom prst="parallelogram">
              <a:avLst>
                <a:gd name="adj" fmla="val 0"/>
              </a:avLst>
            </a:prstGeom>
            <a:gradFill flip="none" rotWithShape="1">
              <a:gsLst>
                <a:gs pos="0">
                  <a:schemeClr val="accent1">
                    <a:lumMod val="100000"/>
                  </a:schemeClr>
                </a:gs>
                <a:gs pos="100000">
                  <a:schemeClr val="accent1">
                    <a:lumMod val="40000"/>
                    <a:lumOff val="60000"/>
                  </a:schemeClr>
                </a:gs>
                <a:gs pos="54000">
                  <a:schemeClr val="accent1">
                    <a:lumMod val="100000"/>
                  </a:schemeClr>
                </a:gs>
                <a:gs pos="54100">
                  <a:schemeClr val="accent1">
                    <a:lumMod val="40000"/>
                    <a:lumOff val="6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7" name="ValueShape2">
              <a:extLst>
                <a:ext uri="{FF2B5EF4-FFF2-40B4-BE49-F238E27FC236}">
                  <a16:creationId xmlns:a16="http://schemas.microsoft.com/office/drawing/2014/main" id="{62CED0D5-DA06-4478-BE19-C0B7874274CF}"/>
                </a:ext>
              </a:extLst>
            </p:cNvPr>
            <p:cNvSpPr/>
            <p:nvPr/>
          </p:nvSpPr>
          <p:spPr>
            <a:xfrm>
              <a:off x="4370671" y="2811680"/>
              <a:ext cx="4718756" cy="411162"/>
            </a:xfrm>
            <a:prstGeom prst="parallelogram">
              <a:avLst>
                <a:gd name="adj" fmla="val 0"/>
              </a:avLst>
            </a:prstGeom>
            <a:gradFill flip="none" rotWithShape="1">
              <a:gsLst>
                <a:gs pos="0">
                  <a:schemeClr val="accent2">
                    <a:lumMod val="100000"/>
                  </a:schemeClr>
                </a:gs>
                <a:gs pos="100000">
                  <a:schemeClr val="accent2">
                    <a:lumMod val="40000"/>
                    <a:lumOff val="60000"/>
                  </a:schemeClr>
                </a:gs>
                <a:gs pos="74000">
                  <a:schemeClr val="accent2">
                    <a:lumMod val="100000"/>
                  </a:schemeClr>
                </a:gs>
                <a:gs pos="74100">
                  <a:schemeClr val="accent2">
                    <a:lumMod val="40000"/>
                    <a:lumOff val="6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9" name="ValueText1">
              <a:extLst>
                <a:ext uri="{FF2B5EF4-FFF2-40B4-BE49-F238E27FC236}">
                  <a16:creationId xmlns:a16="http://schemas.microsoft.com/office/drawing/2014/main" id="{158D6428-76F3-43E6-A87A-5C7D566C742E}"/>
                </a:ext>
              </a:extLst>
            </p:cNvPr>
            <p:cNvSpPr txBox="1"/>
            <p:nvPr/>
          </p:nvSpPr>
          <p:spPr>
            <a:xfrm>
              <a:off x="9136081" y="2126158"/>
              <a:ext cx="703116" cy="413978"/>
            </a:xfrm>
            <a:prstGeom prst="rect">
              <a:avLst/>
            </a:prstGeom>
            <a:noFill/>
          </p:spPr>
          <p:txBody>
            <a:bodyPr wrap="square" lIns="0" tIns="0" rIns="0" bIns="0" numCol="1" anchor="ctr" anchorCtr="1">
              <a:prstTxWarp prst="textPlain">
                <a:avLst/>
              </a:prstTxWarp>
              <a:normAutofit fontScale="325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r>
                <a:rPr lang="en-US" altLang="zh-CN" sz="3600" b="1" dirty="0">
                  <a:solidFill>
                    <a:schemeClr val="accent1">
                      <a:lumMod val="100000"/>
                    </a:schemeClr>
                  </a:solidFill>
                  <a:latin typeface="Impact" panose="020B0806030902050204" pitchFamily="34" charset="0"/>
                </a:rPr>
                <a:t>87,8%</a:t>
              </a:r>
            </a:p>
          </p:txBody>
        </p:sp>
        <p:sp>
          <p:nvSpPr>
            <p:cNvPr id="120" name="ValueText2">
              <a:extLst>
                <a:ext uri="{FF2B5EF4-FFF2-40B4-BE49-F238E27FC236}">
                  <a16:creationId xmlns:a16="http://schemas.microsoft.com/office/drawing/2014/main" id="{FB027F5F-19C4-41E5-B61E-F6BB45F0B1F0}"/>
                </a:ext>
              </a:extLst>
            </p:cNvPr>
            <p:cNvSpPr txBox="1"/>
            <p:nvPr/>
          </p:nvSpPr>
          <p:spPr>
            <a:xfrm>
              <a:off x="9136081" y="2794307"/>
              <a:ext cx="648934" cy="413978"/>
            </a:xfrm>
            <a:prstGeom prst="rect">
              <a:avLst/>
            </a:prstGeom>
            <a:noFill/>
          </p:spPr>
          <p:txBody>
            <a:bodyPr wrap="square" lIns="0" tIns="0" rIns="0" bIns="0" numCol="1" anchor="ctr" anchorCtr="1">
              <a:prstTxWarp prst="textPlain">
                <a:avLst/>
              </a:prstTxWarp>
              <a:normAutofit fontScale="475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r>
                <a:rPr lang="en-US" altLang="zh-CN" sz="3600" b="1" dirty="0">
                  <a:solidFill>
                    <a:schemeClr val="accent2">
                      <a:lumMod val="100000"/>
                    </a:schemeClr>
                  </a:solidFill>
                  <a:latin typeface="Impact" panose="020B0806030902050204" pitchFamily="34" charset="0"/>
                </a:rPr>
                <a:t>7%</a:t>
              </a:r>
            </a:p>
          </p:txBody>
        </p:sp>
      </p:grpSp>
      <p:sp>
        <p:nvSpPr>
          <p:cNvPr id="107" name="ValueText3">
            <a:extLst>
              <a:ext uri="{FF2B5EF4-FFF2-40B4-BE49-F238E27FC236}">
                <a16:creationId xmlns:a16="http://schemas.microsoft.com/office/drawing/2014/main" id="{983BFDAF-5C90-4DF7-81F2-C222E733F12D}"/>
              </a:ext>
            </a:extLst>
          </p:cNvPr>
          <p:cNvSpPr txBox="1"/>
          <p:nvPr/>
        </p:nvSpPr>
        <p:spPr>
          <a:xfrm>
            <a:off x="8209484" y="3251589"/>
            <a:ext cx="371909" cy="230083"/>
          </a:xfrm>
          <a:prstGeom prst="rect">
            <a:avLst/>
          </a:prstGeom>
          <a:noFill/>
        </p:spPr>
        <p:txBody>
          <a:bodyPr wrap="square" lIns="0" tIns="0" rIns="0" bIns="0" numCol="1" anchor="ctr" anchorCtr="1">
            <a:prstTxWarp prst="textPlain">
              <a:avLst/>
            </a:prstTxWarp>
            <a:normAutofit fontScale="40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600" b="1" dirty="0">
                <a:solidFill>
                  <a:srgbClr val="4276AA"/>
                </a:solidFill>
                <a:latin typeface="Impact" panose="020B0806030902050204" pitchFamily="34" charset="0"/>
              </a:rPr>
              <a:t>1,5%</a:t>
            </a:r>
          </a:p>
        </p:txBody>
      </p:sp>
      <p:sp>
        <p:nvSpPr>
          <p:cNvPr id="108" name="ValueText3">
            <a:extLst>
              <a:ext uri="{FF2B5EF4-FFF2-40B4-BE49-F238E27FC236}">
                <a16:creationId xmlns:a16="http://schemas.microsoft.com/office/drawing/2014/main" id="{CDFA4CEA-2CAE-4BE6-BA70-571F54912C9A}"/>
              </a:ext>
            </a:extLst>
          </p:cNvPr>
          <p:cNvSpPr txBox="1"/>
          <p:nvPr/>
        </p:nvSpPr>
        <p:spPr>
          <a:xfrm>
            <a:off x="8209484" y="2865552"/>
            <a:ext cx="371909" cy="230083"/>
          </a:xfrm>
          <a:prstGeom prst="rect">
            <a:avLst/>
          </a:prstGeom>
          <a:noFill/>
        </p:spPr>
        <p:txBody>
          <a:bodyPr wrap="square" lIns="0" tIns="0" rIns="0" bIns="0" numCol="1" anchor="ctr" anchorCtr="1">
            <a:prstTxWarp prst="textPlain">
              <a:avLst/>
            </a:prstTxWarp>
            <a:normAutofit fontScale="40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600" b="1" dirty="0">
                <a:solidFill>
                  <a:srgbClr val="31597F"/>
                </a:solidFill>
                <a:latin typeface="Impact" panose="020B0806030902050204" pitchFamily="34" charset="0"/>
              </a:rPr>
              <a:t>3,5%</a:t>
            </a:r>
          </a:p>
        </p:txBody>
      </p:sp>
      <p:sp>
        <p:nvSpPr>
          <p:cNvPr id="109" name="Rectángulo 108">
            <a:extLst>
              <a:ext uri="{FF2B5EF4-FFF2-40B4-BE49-F238E27FC236}">
                <a16:creationId xmlns:a16="http://schemas.microsoft.com/office/drawing/2014/main" id="{247F886C-E8BB-4406-84FD-CC3AC5D45A4D}"/>
              </a:ext>
            </a:extLst>
          </p:cNvPr>
          <p:cNvSpPr/>
          <p:nvPr/>
        </p:nvSpPr>
        <p:spPr>
          <a:xfrm>
            <a:off x="6929674" y="2116806"/>
            <a:ext cx="755856" cy="242589"/>
          </a:xfrm>
          <a:prstGeom prst="rect">
            <a:avLst/>
          </a:prstGeom>
          <a:solidFill>
            <a:srgbClr val="3159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0" name="Rectángulo 109">
            <a:extLst>
              <a:ext uri="{FF2B5EF4-FFF2-40B4-BE49-F238E27FC236}">
                <a16:creationId xmlns:a16="http://schemas.microsoft.com/office/drawing/2014/main" id="{BD74C491-295F-4098-9BA8-9C851378EE5E}"/>
              </a:ext>
            </a:extLst>
          </p:cNvPr>
          <p:cNvSpPr/>
          <p:nvPr/>
        </p:nvSpPr>
        <p:spPr>
          <a:xfrm>
            <a:off x="6177232" y="2490117"/>
            <a:ext cx="1386710" cy="228667"/>
          </a:xfrm>
          <a:prstGeom prst="rect">
            <a:avLst/>
          </a:prstGeom>
          <a:solidFill>
            <a:srgbClr val="B0C8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1" name="Rectángulo 110">
            <a:extLst>
              <a:ext uri="{FF2B5EF4-FFF2-40B4-BE49-F238E27FC236}">
                <a16:creationId xmlns:a16="http://schemas.microsoft.com/office/drawing/2014/main" id="{7BFF24E6-1DE5-4E5A-8B4E-BF3C3407EF2C}"/>
              </a:ext>
            </a:extLst>
          </p:cNvPr>
          <p:cNvSpPr/>
          <p:nvPr/>
        </p:nvSpPr>
        <p:spPr>
          <a:xfrm>
            <a:off x="6012467" y="2871412"/>
            <a:ext cx="2170278" cy="230083"/>
          </a:xfrm>
          <a:prstGeom prst="rect">
            <a:avLst/>
          </a:prstGeom>
          <a:solidFill>
            <a:srgbClr val="9FBD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3" name="Rectángulo 112">
            <a:extLst>
              <a:ext uri="{FF2B5EF4-FFF2-40B4-BE49-F238E27FC236}">
                <a16:creationId xmlns:a16="http://schemas.microsoft.com/office/drawing/2014/main" id="{9706616B-04B0-488B-92ED-27575FD6B74F}"/>
              </a:ext>
            </a:extLst>
          </p:cNvPr>
          <p:cNvSpPr/>
          <p:nvPr/>
        </p:nvSpPr>
        <p:spPr>
          <a:xfrm>
            <a:off x="5812564" y="3249878"/>
            <a:ext cx="2370181" cy="232092"/>
          </a:xfrm>
          <a:prstGeom prst="rect">
            <a:avLst/>
          </a:prstGeom>
          <a:solidFill>
            <a:srgbClr val="9FBD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1" name="Forma libre: forma 100">
            <a:extLst>
              <a:ext uri="{FF2B5EF4-FFF2-40B4-BE49-F238E27FC236}">
                <a16:creationId xmlns:a16="http://schemas.microsoft.com/office/drawing/2014/main" id="{DB3DAED9-BD42-4817-A60D-FEA3960F33BB}"/>
              </a:ext>
            </a:extLst>
          </p:cNvPr>
          <p:cNvSpPr/>
          <p:nvPr/>
        </p:nvSpPr>
        <p:spPr>
          <a:xfrm>
            <a:off x="5516775" y="2126186"/>
            <a:ext cx="165100" cy="174135"/>
          </a:xfrm>
          <a:custGeom>
            <a:avLst/>
            <a:gdLst>
              <a:gd name="connsiteX0" fmla="*/ 0 w 187960"/>
              <a:gd name="connsiteY0" fmla="*/ 0 h 218440"/>
              <a:gd name="connsiteX1" fmla="*/ 104140 w 187960"/>
              <a:gd name="connsiteY1" fmla="*/ 96520 h 218440"/>
              <a:gd name="connsiteX2" fmla="*/ 187960 w 187960"/>
              <a:gd name="connsiteY2" fmla="*/ 218440 h 218440"/>
              <a:gd name="connsiteX3" fmla="*/ 129540 w 187960"/>
              <a:gd name="connsiteY3" fmla="*/ 27940 h 218440"/>
              <a:gd name="connsiteX4" fmla="*/ 0 w 187960"/>
              <a:gd name="connsiteY4" fmla="*/ 0 h 218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960" h="218440">
                <a:moveTo>
                  <a:pt x="0" y="0"/>
                </a:moveTo>
                <a:lnTo>
                  <a:pt x="104140" y="96520"/>
                </a:lnTo>
                <a:lnTo>
                  <a:pt x="187960" y="218440"/>
                </a:lnTo>
                <a:lnTo>
                  <a:pt x="129540" y="27940"/>
                </a:lnTo>
                <a:lnTo>
                  <a:pt x="0" y="0"/>
                </a:lnTo>
                <a:close/>
              </a:path>
            </a:pathLst>
          </a:custGeom>
          <a:solidFill>
            <a:srgbClr val="31597F"/>
          </a:solidFill>
          <a:ln>
            <a:solidFill>
              <a:srgbClr val="3159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grpSp>
        <p:nvGrpSpPr>
          <p:cNvPr id="87" name="Grupo 86">
            <a:extLst>
              <a:ext uri="{FF2B5EF4-FFF2-40B4-BE49-F238E27FC236}">
                <a16:creationId xmlns:a16="http://schemas.microsoft.com/office/drawing/2014/main" id="{B8667ACE-768F-481C-BEA7-1AFC1194D55D}"/>
              </a:ext>
            </a:extLst>
          </p:cNvPr>
          <p:cNvGrpSpPr/>
          <p:nvPr/>
        </p:nvGrpSpPr>
        <p:grpSpPr>
          <a:xfrm>
            <a:off x="524462" y="1091819"/>
            <a:ext cx="5356533" cy="5347800"/>
            <a:chOff x="1310135" y="1265675"/>
            <a:chExt cx="5356533" cy="5347800"/>
          </a:xfrm>
        </p:grpSpPr>
        <p:grpSp>
          <p:nvGrpSpPr>
            <p:cNvPr id="2" name="组合 7" descr="QhoAAB+LCAAAAAAABADdl0+PojAYxr9Ld/dGJhQdXbihyMbD/Ek0u4eNhy50pLtQDJSJE+N3nxZB6QCDXjYUvWh53/Z5+r7tLxzAV/a2w8ACqwglzCFom6BoyXAENLD0gUWzMNTAjFCf0O2PJM52KbB+H85p1Se/CAvmcRgnP1GYYTEBJYyg8PTXqiVJsc8J4Qre8rG2WB5Wm+vp5YV4eB3gCJcxa0KZTf1VgHweod/p3EBCtgGjOE2Lgac/f7HHKmmWKaKyNOBzfnH5Z2xDU0yWL6MfjxpYYS+m/v8S+f0akc7Cmcgi2za73OcHQkmURUVYvu4D2leGoH4aJL4f4mrYkjKcvJ7LCcVY/nvFEr6AGycRYnzBg378dtmEyfQu17WkPt7zrFIskKpfiBSN19hf4sG5vfJmuyQ9I96ymGtrcF3Pu0RrwKbbkAcb09xfuYnniXltdviRRwtJhVUxBMFGdlEK4nNjyur+jlqrsDXes9usiIyqiabd/9SDmKBqoZAgie/UXbbxrTWoKuenIsXM9jy+btHfp7OZj9eO7EmacZO3Uma9Mr0093nzzZD3T2FzsM2c8NV8sFrMbRrsDYBAUJdv9/lM193eIeijyoUL+86gscwgYwAMMtRnkDFgBtXKo8413c0ghc11M+hacwNl0FS63KEDjUX/3oJkkY7tmO683wSajCQCjQZAoJH6BBoNmEC18qhzSXcTSGFz3QS61txACXT/gUDzidk/AskinZlrurDfBJoagyPQWH0CjZUlUPclXSuPOpd0N14VNtdNoGvNbfj3HaMXB7BCGgAA">
              <a:extLst>
                <a:ext uri="{FF2B5EF4-FFF2-40B4-BE49-F238E27FC236}">
                  <a16:creationId xmlns:a16="http://schemas.microsoft.com/office/drawing/2014/main" id="{C3BCCD1B-FB9C-4E67-BCB4-B4425CCEA968}"/>
                </a:ext>
              </a:extLst>
            </p:cNvPr>
            <p:cNvGrpSpPr/>
            <p:nvPr/>
          </p:nvGrpSpPr>
          <p:grpSpPr>
            <a:xfrm>
              <a:off x="1310135" y="1265675"/>
              <a:ext cx="5356533" cy="5347800"/>
              <a:chOff x="4701405" y="1265675"/>
              <a:chExt cx="5356533" cy="5347800"/>
            </a:xfrm>
          </p:grpSpPr>
          <p:sp>
            <p:nvSpPr>
              <p:cNvPr id="6" name="BackShape3">
                <a:extLst>
                  <a:ext uri="{FF2B5EF4-FFF2-40B4-BE49-F238E27FC236}">
                    <a16:creationId xmlns:a16="http://schemas.microsoft.com/office/drawing/2014/main" id="{36D780AA-20A6-44D5-B1A9-BDE4535B9181}"/>
                  </a:ext>
                </a:extLst>
              </p:cNvPr>
              <p:cNvSpPr/>
              <p:nvPr/>
            </p:nvSpPr>
            <p:spPr bwMode="auto">
              <a:xfrm flipV="1">
                <a:off x="6701700" y="3092391"/>
                <a:ext cx="1282452" cy="430358"/>
              </a:xfrm>
              <a:prstGeom prst="line">
                <a:avLst/>
              </a:prstGeom>
              <a:noFill/>
              <a:ln w="69850" cap="flat">
                <a:solidFill>
                  <a:schemeClr val="accent3">
                    <a:lumMod val="10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/>
              </a:p>
            </p:txBody>
          </p:sp>
          <p:sp>
            <p:nvSpPr>
              <p:cNvPr id="7" name="BackShape4">
                <a:extLst>
                  <a:ext uri="{FF2B5EF4-FFF2-40B4-BE49-F238E27FC236}">
                    <a16:creationId xmlns:a16="http://schemas.microsoft.com/office/drawing/2014/main" id="{EEA0F878-14E9-456C-B62B-AD32F7A165C9}"/>
                  </a:ext>
                </a:extLst>
              </p:cNvPr>
              <p:cNvSpPr/>
              <p:nvPr/>
            </p:nvSpPr>
            <p:spPr bwMode="auto">
              <a:xfrm rot="10800000">
                <a:off x="6495613" y="1265675"/>
                <a:ext cx="3320740" cy="911055"/>
              </a:xfrm>
              <a:custGeom>
                <a:avLst/>
                <a:gdLst>
                  <a:gd name="T0" fmla="*/ 0 w 201"/>
                  <a:gd name="T1" fmla="*/ 54 h 54"/>
                  <a:gd name="T2" fmla="*/ 90 w 201"/>
                  <a:gd name="T3" fmla="*/ 54 h 54"/>
                  <a:gd name="T4" fmla="*/ 111 w 201"/>
                  <a:gd name="T5" fmla="*/ 48 h 54"/>
                  <a:gd name="T6" fmla="*/ 201 w 201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1" h="54">
                    <a:moveTo>
                      <a:pt x="0" y="54"/>
                    </a:moveTo>
                    <a:cubicBezTo>
                      <a:pt x="90" y="54"/>
                      <a:pt x="90" y="54"/>
                      <a:pt x="90" y="54"/>
                    </a:cubicBezTo>
                    <a:cubicBezTo>
                      <a:pt x="97" y="54"/>
                      <a:pt x="104" y="52"/>
                      <a:pt x="111" y="48"/>
                    </a:cubicBezTo>
                    <a:cubicBezTo>
                      <a:pt x="201" y="0"/>
                      <a:pt x="201" y="0"/>
                      <a:pt x="201" y="0"/>
                    </a:cubicBezTo>
                  </a:path>
                </a:pathLst>
              </a:custGeom>
              <a:noFill/>
              <a:ln w="69850" cap="flat">
                <a:solidFill>
                  <a:schemeClr val="accent1">
                    <a:lumMod val="10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/>
              </a:p>
            </p:txBody>
          </p:sp>
          <p:sp>
            <p:nvSpPr>
              <p:cNvPr id="8" name="ValueShape1">
                <a:extLst>
                  <a:ext uri="{FF2B5EF4-FFF2-40B4-BE49-F238E27FC236}">
                    <a16:creationId xmlns:a16="http://schemas.microsoft.com/office/drawing/2014/main" id="{A5CA32C2-AFD6-4F4C-BFAA-15E298BFCBDA}"/>
                  </a:ext>
                </a:extLst>
              </p:cNvPr>
              <p:cNvSpPr/>
              <p:nvPr/>
            </p:nvSpPr>
            <p:spPr bwMode="auto">
              <a:xfrm>
                <a:off x="4905908" y="4758765"/>
                <a:ext cx="625815" cy="696236"/>
              </a:xfrm>
              <a:prstGeom prst="rect">
                <a:avLst/>
              </a:prstGeom>
              <a:solidFill>
                <a:srgbClr val="E1E1E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/>
              </a:p>
            </p:txBody>
          </p:sp>
          <p:sp>
            <p:nvSpPr>
              <p:cNvPr id="9" name="ValueShape2">
                <a:extLst>
                  <a:ext uri="{FF2B5EF4-FFF2-40B4-BE49-F238E27FC236}">
                    <a16:creationId xmlns:a16="http://schemas.microsoft.com/office/drawing/2014/main" id="{8F220325-8B43-4013-863E-2EF4D31705B2}"/>
                  </a:ext>
                </a:extLst>
              </p:cNvPr>
              <p:cNvSpPr/>
              <p:nvPr/>
            </p:nvSpPr>
            <p:spPr bwMode="auto">
              <a:xfrm>
                <a:off x="4908999" y="4100100"/>
                <a:ext cx="627593" cy="430356"/>
              </a:xfrm>
              <a:prstGeom prst="rect">
                <a:avLst/>
              </a:prstGeom>
              <a:solidFill>
                <a:srgbClr val="52525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/>
              </a:p>
            </p:txBody>
          </p:sp>
          <p:sp>
            <p:nvSpPr>
              <p:cNvPr id="10" name="ValueShape3">
                <a:extLst>
                  <a:ext uri="{FF2B5EF4-FFF2-40B4-BE49-F238E27FC236}">
                    <a16:creationId xmlns:a16="http://schemas.microsoft.com/office/drawing/2014/main" id="{476A11E3-50E5-435D-8AA3-F08B6153ACBF}"/>
                  </a:ext>
                </a:extLst>
              </p:cNvPr>
              <p:cNvSpPr/>
              <p:nvPr/>
            </p:nvSpPr>
            <p:spPr bwMode="auto">
              <a:xfrm>
                <a:off x="4899529" y="3201868"/>
                <a:ext cx="625814" cy="655640"/>
              </a:xfrm>
              <a:prstGeom prst="rect">
                <a:avLst/>
              </a:prstGeom>
              <a:solidFill>
                <a:srgbClr val="9B9B9B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/>
              </a:p>
            </p:txBody>
          </p:sp>
          <p:sp>
            <p:nvSpPr>
              <p:cNvPr id="11" name="ValueShape4">
                <a:extLst>
                  <a:ext uri="{FF2B5EF4-FFF2-40B4-BE49-F238E27FC236}">
                    <a16:creationId xmlns:a16="http://schemas.microsoft.com/office/drawing/2014/main" id="{D53AF1A4-A747-49D7-922D-9F70B98965CD}"/>
                  </a:ext>
                </a:extLst>
              </p:cNvPr>
              <p:cNvSpPr/>
              <p:nvPr/>
            </p:nvSpPr>
            <p:spPr bwMode="auto">
              <a:xfrm>
                <a:off x="4897038" y="1280441"/>
                <a:ext cx="630796" cy="1763603"/>
              </a:xfrm>
              <a:prstGeom prst="rect">
                <a:avLst/>
              </a:prstGeom>
              <a:solidFill>
                <a:srgbClr val="31597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/>
              </a:p>
            </p:txBody>
          </p:sp>
          <p:sp>
            <p:nvSpPr>
              <p:cNvPr id="18" name="ValueText1">
                <a:extLst>
                  <a:ext uri="{FF2B5EF4-FFF2-40B4-BE49-F238E27FC236}">
                    <a16:creationId xmlns:a16="http://schemas.microsoft.com/office/drawing/2014/main" id="{1DEE5CFE-583E-4B4D-B235-F02BD23A2A51}"/>
                  </a:ext>
                </a:extLst>
              </p:cNvPr>
              <p:cNvSpPr txBox="1"/>
              <p:nvPr/>
            </p:nvSpPr>
            <p:spPr>
              <a:xfrm>
                <a:off x="5716962" y="4128524"/>
                <a:ext cx="606678" cy="313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90000" tIns="90000" rIns="90000" bIns="90000" anchor="ctr" anchorCtr="0">
                <a:prstTxWarp prst="textPlain">
                  <a:avLst/>
                </a:prstTxWarp>
                <a:noAutofit/>
              </a:bodyPr>
              <a:lstStyle/>
              <a:p>
                <a:r>
                  <a:rPr lang="en-US" altLang="zh-CN" sz="1600" dirty="0">
                    <a:solidFill>
                      <a:schemeClr val="accent5">
                        <a:lumMod val="100000"/>
                      </a:schemeClr>
                    </a:solidFill>
                    <a:latin typeface="Impact" panose="020B0806030902050204" pitchFamily="34" charset="0"/>
                  </a:rPr>
                  <a:t>6,5%</a:t>
                </a:r>
                <a:endParaRPr lang="en-US" sz="1600" dirty="0">
                  <a:solidFill>
                    <a:schemeClr val="accent5">
                      <a:lumMod val="100000"/>
                    </a:schemeClr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19" name="ValueText2">
                <a:extLst>
                  <a:ext uri="{FF2B5EF4-FFF2-40B4-BE49-F238E27FC236}">
                    <a16:creationId xmlns:a16="http://schemas.microsoft.com/office/drawing/2014/main" id="{6437B9A5-27B5-4E28-AC46-CB32D1B047ED}"/>
                  </a:ext>
                </a:extLst>
              </p:cNvPr>
              <p:cNvSpPr txBox="1"/>
              <p:nvPr/>
            </p:nvSpPr>
            <p:spPr>
              <a:xfrm>
                <a:off x="5675198" y="4953306"/>
                <a:ext cx="801923" cy="313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90000" tIns="90000" rIns="90000" bIns="90000" anchor="ctr" anchorCtr="0">
                <a:prstTxWarp prst="textPlain">
                  <a:avLst/>
                </a:prstTxWarp>
                <a:noAutofit/>
              </a:bodyPr>
              <a:lstStyle/>
              <a:p>
                <a:r>
                  <a:rPr lang="en-US" altLang="zh-CN" sz="1600" dirty="0">
                    <a:solidFill>
                      <a:schemeClr val="accent6">
                        <a:lumMod val="100000"/>
                      </a:schemeClr>
                    </a:solidFill>
                    <a:latin typeface="Impact" panose="020B0806030902050204" pitchFamily="34" charset="0"/>
                  </a:rPr>
                  <a:t>15,25%</a:t>
                </a:r>
                <a:endParaRPr lang="en-US" sz="1600" dirty="0">
                  <a:solidFill>
                    <a:schemeClr val="accent6">
                      <a:lumMod val="100000"/>
                    </a:schemeClr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20" name="ValueText3">
                <a:extLst>
                  <a:ext uri="{FF2B5EF4-FFF2-40B4-BE49-F238E27FC236}">
                    <a16:creationId xmlns:a16="http://schemas.microsoft.com/office/drawing/2014/main" id="{36A1D941-2D23-49CB-A336-B3B835F126EC}"/>
                  </a:ext>
                </a:extLst>
              </p:cNvPr>
              <p:cNvSpPr txBox="1"/>
              <p:nvPr/>
            </p:nvSpPr>
            <p:spPr>
              <a:xfrm>
                <a:off x="5663814" y="3401099"/>
                <a:ext cx="817163" cy="313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90000" tIns="90000" rIns="90000" bIns="90000" anchor="ctr" anchorCtr="0">
                <a:prstTxWarp prst="textPlain">
                  <a:avLst/>
                </a:prstTxWarp>
                <a:noAutofit/>
              </a:bodyPr>
              <a:lstStyle/>
              <a:p>
                <a:r>
                  <a:rPr lang="en-US" altLang="zh-CN" sz="1600" dirty="0">
                    <a:solidFill>
                      <a:schemeClr val="accent3">
                        <a:lumMod val="100000"/>
                      </a:schemeClr>
                    </a:solidFill>
                    <a:latin typeface="Impact" panose="020B0806030902050204" pitchFamily="34" charset="0"/>
                  </a:rPr>
                  <a:t>16,25%</a:t>
                </a:r>
                <a:endParaRPr lang="en-US" sz="1600" dirty="0">
                  <a:solidFill>
                    <a:schemeClr val="accent3">
                      <a:lumMod val="100000"/>
                    </a:schemeClr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21" name="ValueText4">
                <a:extLst>
                  <a:ext uri="{FF2B5EF4-FFF2-40B4-BE49-F238E27FC236}">
                    <a16:creationId xmlns:a16="http://schemas.microsoft.com/office/drawing/2014/main" id="{28720DA2-6E6C-4B4B-B32E-CAB841CB2D35}"/>
                  </a:ext>
                </a:extLst>
              </p:cNvPr>
              <p:cNvSpPr txBox="1"/>
              <p:nvPr/>
            </p:nvSpPr>
            <p:spPr>
              <a:xfrm>
                <a:off x="5724935" y="2041874"/>
                <a:ext cx="606678" cy="313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90000" tIns="90000" rIns="90000" bIns="90000" anchor="ctr" anchorCtr="0">
                <a:prstTxWarp prst="textPlain">
                  <a:avLst/>
                </a:prstTxWarp>
                <a:noAutofit/>
              </a:bodyPr>
              <a:lstStyle/>
              <a:p>
                <a:r>
                  <a:rPr lang="en-US" altLang="zh-CN" sz="600" dirty="0">
                    <a:solidFill>
                      <a:schemeClr val="accent1">
                        <a:lumMod val="100000"/>
                      </a:schemeClr>
                    </a:solidFill>
                    <a:latin typeface="Impact" panose="020B0806030902050204" pitchFamily="34" charset="0"/>
                  </a:rPr>
                  <a:t>42%</a:t>
                </a:r>
                <a:endParaRPr lang="en-US" sz="600" dirty="0">
                  <a:solidFill>
                    <a:schemeClr val="accent1">
                      <a:lumMod val="100000"/>
                    </a:schemeClr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23" name="CustomText">
                <a:extLst>
                  <a:ext uri="{FF2B5EF4-FFF2-40B4-BE49-F238E27FC236}">
                    <a16:creationId xmlns:a16="http://schemas.microsoft.com/office/drawing/2014/main" id="{65036A6F-4342-4D53-AA53-2C234103D3E4}"/>
                  </a:ext>
                </a:extLst>
              </p:cNvPr>
              <p:cNvSpPr/>
              <p:nvPr/>
            </p:nvSpPr>
            <p:spPr>
              <a:xfrm>
                <a:off x="4701405" y="6215547"/>
                <a:ext cx="1026613" cy="397928"/>
              </a:xfrm>
              <a:prstGeom prst="rect">
                <a:avLst/>
              </a:prstGeom>
              <a:noFill/>
            </p:spPr>
            <p:txBody>
              <a:bodyPr wrap="square" lIns="90000" tIns="46800" rIns="90000" bIns="46800" anchor="ctr"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AR" altLang="zh-CN" b="1" kern="1200" cap="none" normalizeH="0" baseline="0" dirty="0">
                    <a:solidFill>
                      <a:schemeClr val="tx2">
                        <a:lumMod val="75000"/>
                      </a:schemeClr>
                    </a:solidFill>
                    <a:effectLst/>
                    <a:uLnTx/>
                    <a:uFillTx/>
                    <a:latin typeface="Montserrat"/>
                  </a:rPr>
                  <a:t>Costos</a:t>
                </a:r>
              </a:p>
            </p:txBody>
          </p:sp>
          <p:sp>
            <p:nvSpPr>
              <p:cNvPr id="140" name="BackShape4">
                <a:extLst>
                  <a:ext uri="{FF2B5EF4-FFF2-40B4-BE49-F238E27FC236}">
                    <a16:creationId xmlns:a16="http://schemas.microsoft.com/office/drawing/2014/main" id="{263F17FC-D965-434B-835A-79D830C7DFC2}"/>
                  </a:ext>
                </a:extLst>
              </p:cNvPr>
              <p:cNvSpPr/>
              <p:nvPr/>
            </p:nvSpPr>
            <p:spPr bwMode="auto">
              <a:xfrm rot="10800000" flipV="1">
                <a:off x="6576399" y="4261048"/>
                <a:ext cx="3265238" cy="430356"/>
              </a:xfrm>
              <a:custGeom>
                <a:avLst/>
                <a:gdLst>
                  <a:gd name="T0" fmla="*/ 0 w 201"/>
                  <a:gd name="T1" fmla="*/ 54 h 54"/>
                  <a:gd name="T2" fmla="*/ 90 w 201"/>
                  <a:gd name="T3" fmla="*/ 54 h 54"/>
                  <a:gd name="T4" fmla="*/ 111 w 201"/>
                  <a:gd name="T5" fmla="*/ 48 h 54"/>
                  <a:gd name="T6" fmla="*/ 201 w 201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1" h="54">
                    <a:moveTo>
                      <a:pt x="0" y="54"/>
                    </a:moveTo>
                    <a:cubicBezTo>
                      <a:pt x="90" y="54"/>
                      <a:pt x="90" y="54"/>
                      <a:pt x="90" y="54"/>
                    </a:cubicBezTo>
                    <a:cubicBezTo>
                      <a:pt x="97" y="54"/>
                      <a:pt x="104" y="52"/>
                      <a:pt x="111" y="48"/>
                    </a:cubicBezTo>
                    <a:cubicBezTo>
                      <a:pt x="201" y="0"/>
                      <a:pt x="201" y="0"/>
                      <a:pt x="201" y="0"/>
                    </a:cubicBezTo>
                  </a:path>
                </a:pathLst>
              </a:custGeom>
              <a:solidFill>
                <a:srgbClr val="FFFFFF"/>
              </a:solidFill>
              <a:ln w="69850" cap="flat">
                <a:solidFill>
                  <a:srgbClr val="676767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/>
              </a:p>
            </p:txBody>
          </p:sp>
          <p:sp>
            <p:nvSpPr>
              <p:cNvPr id="142" name="BackShape4">
                <a:extLst>
                  <a:ext uri="{FF2B5EF4-FFF2-40B4-BE49-F238E27FC236}">
                    <a16:creationId xmlns:a16="http://schemas.microsoft.com/office/drawing/2014/main" id="{7A70D623-3CBA-4694-B03C-83AF37C4FBB0}"/>
                  </a:ext>
                </a:extLst>
              </p:cNvPr>
              <p:cNvSpPr/>
              <p:nvPr/>
            </p:nvSpPr>
            <p:spPr bwMode="auto">
              <a:xfrm rot="10800000" flipV="1">
                <a:off x="6576400" y="5988694"/>
                <a:ext cx="3481538" cy="397929"/>
              </a:xfrm>
              <a:custGeom>
                <a:avLst/>
                <a:gdLst>
                  <a:gd name="T0" fmla="*/ 0 w 201"/>
                  <a:gd name="T1" fmla="*/ 54 h 54"/>
                  <a:gd name="T2" fmla="*/ 90 w 201"/>
                  <a:gd name="T3" fmla="*/ 54 h 54"/>
                  <a:gd name="T4" fmla="*/ 111 w 201"/>
                  <a:gd name="T5" fmla="*/ 48 h 54"/>
                  <a:gd name="T6" fmla="*/ 201 w 201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1" h="54">
                    <a:moveTo>
                      <a:pt x="0" y="54"/>
                    </a:moveTo>
                    <a:cubicBezTo>
                      <a:pt x="90" y="54"/>
                      <a:pt x="90" y="54"/>
                      <a:pt x="90" y="54"/>
                    </a:cubicBezTo>
                    <a:cubicBezTo>
                      <a:pt x="97" y="54"/>
                      <a:pt x="104" y="52"/>
                      <a:pt x="111" y="48"/>
                    </a:cubicBezTo>
                    <a:cubicBezTo>
                      <a:pt x="201" y="0"/>
                      <a:pt x="201" y="0"/>
                      <a:pt x="201" y="0"/>
                    </a:cubicBezTo>
                  </a:path>
                </a:pathLst>
              </a:custGeom>
              <a:solidFill>
                <a:srgbClr val="FFFFFF"/>
              </a:solidFill>
              <a:ln w="69850" cap="flat">
                <a:solidFill>
                  <a:srgbClr val="676767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/>
              </a:p>
            </p:txBody>
          </p:sp>
          <p:sp>
            <p:nvSpPr>
              <p:cNvPr id="149" name="BackShape4">
                <a:extLst>
                  <a:ext uri="{FF2B5EF4-FFF2-40B4-BE49-F238E27FC236}">
                    <a16:creationId xmlns:a16="http://schemas.microsoft.com/office/drawing/2014/main" id="{10F8145C-7F57-48EB-8908-9D3425590CA6}"/>
                  </a:ext>
                </a:extLst>
              </p:cNvPr>
              <p:cNvSpPr/>
              <p:nvPr/>
            </p:nvSpPr>
            <p:spPr bwMode="auto">
              <a:xfrm rot="10800000" flipV="1">
                <a:off x="6655605" y="5161701"/>
                <a:ext cx="1456063" cy="294183"/>
              </a:xfrm>
              <a:custGeom>
                <a:avLst/>
                <a:gdLst>
                  <a:gd name="T0" fmla="*/ 0 w 201"/>
                  <a:gd name="T1" fmla="*/ 54 h 54"/>
                  <a:gd name="T2" fmla="*/ 90 w 201"/>
                  <a:gd name="T3" fmla="*/ 54 h 54"/>
                  <a:gd name="T4" fmla="*/ 111 w 201"/>
                  <a:gd name="T5" fmla="*/ 48 h 54"/>
                  <a:gd name="T6" fmla="*/ 201 w 201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1" h="54">
                    <a:moveTo>
                      <a:pt x="0" y="54"/>
                    </a:moveTo>
                    <a:cubicBezTo>
                      <a:pt x="90" y="54"/>
                      <a:pt x="90" y="54"/>
                      <a:pt x="90" y="54"/>
                    </a:cubicBezTo>
                    <a:cubicBezTo>
                      <a:pt x="97" y="54"/>
                      <a:pt x="104" y="52"/>
                      <a:pt x="111" y="48"/>
                    </a:cubicBezTo>
                    <a:cubicBezTo>
                      <a:pt x="201" y="0"/>
                      <a:pt x="201" y="0"/>
                      <a:pt x="201" y="0"/>
                    </a:cubicBezTo>
                  </a:path>
                </a:pathLst>
              </a:custGeom>
              <a:solidFill>
                <a:srgbClr val="FFFFFF"/>
              </a:solidFill>
              <a:ln w="69850" cap="flat">
                <a:solidFill>
                  <a:srgbClr val="676767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/>
              </a:p>
            </p:txBody>
          </p:sp>
        </p:grpSp>
        <p:grpSp>
          <p:nvGrpSpPr>
            <p:cNvPr id="86" name="Grupo 85">
              <a:extLst>
                <a:ext uri="{FF2B5EF4-FFF2-40B4-BE49-F238E27FC236}">
                  <a16:creationId xmlns:a16="http://schemas.microsoft.com/office/drawing/2014/main" id="{8B68A8D4-715F-49ED-A0FE-86E5BDBD4297}"/>
                </a:ext>
              </a:extLst>
            </p:cNvPr>
            <p:cNvGrpSpPr/>
            <p:nvPr/>
          </p:nvGrpSpPr>
          <p:grpSpPr>
            <a:xfrm>
              <a:off x="1514638" y="5596672"/>
              <a:ext cx="1428787" cy="613883"/>
              <a:chOff x="1514638" y="5596672"/>
              <a:chExt cx="1428787" cy="613883"/>
            </a:xfrm>
          </p:grpSpPr>
          <p:sp>
            <p:nvSpPr>
              <p:cNvPr id="27" name="ValueShape4">
                <a:extLst>
                  <a:ext uri="{FF2B5EF4-FFF2-40B4-BE49-F238E27FC236}">
                    <a16:creationId xmlns:a16="http://schemas.microsoft.com/office/drawing/2014/main" id="{97690189-3A2B-4CF5-8233-1993B45CD4B5}"/>
                  </a:ext>
                </a:extLst>
              </p:cNvPr>
              <p:cNvSpPr/>
              <p:nvPr/>
            </p:nvSpPr>
            <p:spPr bwMode="auto">
              <a:xfrm>
                <a:off x="1514638" y="5596672"/>
                <a:ext cx="617606" cy="613883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/>
              </a:p>
            </p:txBody>
          </p:sp>
          <p:sp>
            <p:nvSpPr>
              <p:cNvPr id="31" name="ValueText4">
                <a:extLst>
                  <a:ext uri="{FF2B5EF4-FFF2-40B4-BE49-F238E27FC236}">
                    <a16:creationId xmlns:a16="http://schemas.microsoft.com/office/drawing/2014/main" id="{CFBD1C2A-70A5-4CD9-9258-5E123EC40B5A}"/>
                  </a:ext>
                </a:extLst>
              </p:cNvPr>
              <p:cNvSpPr txBox="1"/>
              <p:nvPr/>
            </p:nvSpPr>
            <p:spPr>
              <a:xfrm>
                <a:off x="2336747" y="5754631"/>
                <a:ext cx="606678" cy="313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90000" tIns="90000" rIns="90000" bIns="90000" anchor="ctr" anchorCtr="0">
                <a:prstTxWarp prst="textPlain">
                  <a:avLst/>
                </a:prstTxWarp>
                <a:noAutofit/>
              </a:bodyPr>
              <a:lstStyle/>
              <a:p>
                <a:r>
                  <a:rPr lang="en-US" altLang="zh-CN" sz="1600" dirty="0">
                    <a:solidFill>
                      <a:srgbClr val="C9C9C9"/>
                    </a:solidFill>
                    <a:latin typeface="Impact" panose="020B0806030902050204" pitchFamily="34" charset="0"/>
                  </a:rPr>
                  <a:t>20%</a:t>
                </a:r>
                <a:endParaRPr lang="en-US" sz="1600" dirty="0">
                  <a:solidFill>
                    <a:srgbClr val="C9C9C9"/>
                  </a:solidFill>
                  <a:latin typeface="Impact" panose="020B0806030902050204" pitchFamily="34" charset="0"/>
                </a:endParaRPr>
              </a:p>
            </p:txBody>
          </p:sp>
        </p:grpSp>
      </p:grpSp>
      <p:sp>
        <p:nvSpPr>
          <p:cNvPr id="22" name="ExtraShape">
            <a:extLst>
              <a:ext uri="{FF2B5EF4-FFF2-40B4-BE49-F238E27FC236}">
                <a16:creationId xmlns:a16="http://schemas.microsoft.com/office/drawing/2014/main" id="{FED4D90C-114B-4596-AC8D-FFFECE4DCEA9}"/>
              </a:ext>
            </a:extLst>
          </p:cNvPr>
          <p:cNvSpPr/>
          <p:nvPr/>
        </p:nvSpPr>
        <p:spPr>
          <a:xfrm>
            <a:off x="3937315" y="1881979"/>
            <a:ext cx="1854429" cy="1961157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2" name="Forma libre: forma 81">
            <a:extLst>
              <a:ext uri="{FF2B5EF4-FFF2-40B4-BE49-F238E27FC236}">
                <a16:creationId xmlns:a16="http://schemas.microsoft.com/office/drawing/2014/main" id="{671FF399-5258-441E-A4C2-B503C1A047D4}"/>
              </a:ext>
            </a:extLst>
          </p:cNvPr>
          <p:cNvSpPr/>
          <p:nvPr/>
        </p:nvSpPr>
        <p:spPr>
          <a:xfrm>
            <a:off x="7478622" y="386859"/>
            <a:ext cx="165100" cy="174135"/>
          </a:xfrm>
          <a:custGeom>
            <a:avLst/>
            <a:gdLst>
              <a:gd name="connsiteX0" fmla="*/ 0 w 187960"/>
              <a:gd name="connsiteY0" fmla="*/ 0 h 218440"/>
              <a:gd name="connsiteX1" fmla="*/ 104140 w 187960"/>
              <a:gd name="connsiteY1" fmla="*/ 96520 h 218440"/>
              <a:gd name="connsiteX2" fmla="*/ 187960 w 187960"/>
              <a:gd name="connsiteY2" fmla="*/ 218440 h 218440"/>
              <a:gd name="connsiteX3" fmla="*/ 129540 w 187960"/>
              <a:gd name="connsiteY3" fmla="*/ 27940 h 218440"/>
              <a:gd name="connsiteX4" fmla="*/ 0 w 187960"/>
              <a:gd name="connsiteY4" fmla="*/ 0 h 218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960" h="218440">
                <a:moveTo>
                  <a:pt x="0" y="0"/>
                </a:moveTo>
                <a:lnTo>
                  <a:pt x="104140" y="96520"/>
                </a:lnTo>
                <a:lnTo>
                  <a:pt x="187960" y="218440"/>
                </a:lnTo>
                <a:lnTo>
                  <a:pt x="129540" y="27940"/>
                </a:lnTo>
                <a:lnTo>
                  <a:pt x="0" y="0"/>
                </a:lnTo>
                <a:close/>
              </a:path>
            </a:pathLst>
          </a:custGeom>
          <a:solidFill>
            <a:srgbClr val="31597F"/>
          </a:solidFill>
          <a:ln>
            <a:solidFill>
              <a:srgbClr val="3159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9" name="CuadroTexto 88">
            <a:extLst>
              <a:ext uri="{FF2B5EF4-FFF2-40B4-BE49-F238E27FC236}">
                <a16:creationId xmlns:a16="http://schemas.microsoft.com/office/drawing/2014/main" id="{7047D2FA-2941-403A-ABCC-4BE72B1A02A5}"/>
              </a:ext>
            </a:extLst>
          </p:cNvPr>
          <p:cNvSpPr txBox="1"/>
          <p:nvPr/>
        </p:nvSpPr>
        <p:spPr>
          <a:xfrm>
            <a:off x="8639190" y="330882"/>
            <a:ext cx="10522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Fuente</a:t>
            </a:r>
          </a:p>
        </p:txBody>
      </p:sp>
      <p:sp>
        <p:nvSpPr>
          <p:cNvPr id="91" name="CuadroTexto 90">
            <a:extLst>
              <a:ext uri="{FF2B5EF4-FFF2-40B4-BE49-F238E27FC236}">
                <a16:creationId xmlns:a16="http://schemas.microsoft.com/office/drawing/2014/main" id="{00A4D544-0C7E-4B1D-8522-981BBE14DE19}"/>
              </a:ext>
            </a:extLst>
          </p:cNvPr>
          <p:cNvSpPr txBox="1"/>
          <p:nvPr/>
        </p:nvSpPr>
        <p:spPr>
          <a:xfrm>
            <a:off x="8678008" y="640888"/>
            <a:ext cx="14644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Chip Wifi</a:t>
            </a:r>
          </a:p>
        </p:txBody>
      </p:sp>
      <p:sp>
        <p:nvSpPr>
          <p:cNvPr id="93" name="CuadroTexto 92">
            <a:extLst>
              <a:ext uri="{FF2B5EF4-FFF2-40B4-BE49-F238E27FC236}">
                <a16:creationId xmlns:a16="http://schemas.microsoft.com/office/drawing/2014/main" id="{4362BA61-CC21-4D17-B283-E33F7116821D}"/>
              </a:ext>
            </a:extLst>
          </p:cNvPr>
          <p:cNvSpPr txBox="1"/>
          <p:nvPr/>
        </p:nvSpPr>
        <p:spPr>
          <a:xfrm>
            <a:off x="8662611" y="926527"/>
            <a:ext cx="9913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Relés</a:t>
            </a:r>
          </a:p>
        </p:txBody>
      </p:sp>
      <p:sp>
        <p:nvSpPr>
          <p:cNvPr id="95" name="CuadroTexto 94">
            <a:extLst>
              <a:ext uri="{FF2B5EF4-FFF2-40B4-BE49-F238E27FC236}">
                <a16:creationId xmlns:a16="http://schemas.microsoft.com/office/drawing/2014/main" id="{89FB6599-6FEA-4A3C-BB6E-9C11BE5FD710}"/>
              </a:ext>
            </a:extLst>
          </p:cNvPr>
          <p:cNvSpPr txBox="1"/>
          <p:nvPr/>
        </p:nvSpPr>
        <p:spPr>
          <a:xfrm>
            <a:off x="8675054" y="1261317"/>
            <a:ext cx="1749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Partes varias</a:t>
            </a:r>
          </a:p>
        </p:txBody>
      </p:sp>
      <p:sp>
        <p:nvSpPr>
          <p:cNvPr id="97" name="CuadroTexto 96">
            <a:extLst>
              <a:ext uri="{FF2B5EF4-FFF2-40B4-BE49-F238E27FC236}">
                <a16:creationId xmlns:a16="http://schemas.microsoft.com/office/drawing/2014/main" id="{C9B8DDC2-452C-40D6-83A7-AAF10A89B66A}"/>
              </a:ext>
            </a:extLst>
          </p:cNvPr>
          <p:cNvSpPr txBox="1"/>
          <p:nvPr/>
        </p:nvSpPr>
        <p:spPr>
          <a:xfrm>
            <a:off x="8695735" y="1582113"/>
            <a:ext cx="9163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PCB</a:t>
            </a:r>
          </a:p>
        </p:txBody>
      </p:sp>
      <p:grpSp>
        <p:nvGrpSpPr>
          <p:cNvPr id="144" name="Grupo 143">
            <a:extLst>
              <a:ext uri="{FF2B5EF4-FFF2-40B4-BE49-F238E27FC236}">
                <a16:creationId xmlns:a16="http://schemas.microsoft.com/office/drawing/2014/main" id="{907135E2-2833-4F00-B2C1-23F8D427C267}"/>
              </a:ext>
            </a:extLst>
          </p:cNvPr>
          <p:cNvGrpSpPr/>
          <p:nvPr/>
        </p:nvGrpSpPr>
        <p:grpSpPr>
          <a:xfrm>
            <a:off x="4407880" y="2359395"/>
            <a:ext cx="932785" cy="934701"/>
            <a:chOff x="6556526" y="2869510"/>
            <a:chExt cx="699627" cy="699627"/>
          </a:xfrm>
        </p:grpSpPr>
        <p:sp>
          <p:nvSpPr>
            <p:cNvPr id="139" name="îş1iḓé">
              <a:extLst>
                <a:ext uri="{FF2B5EF4-FFF2-40B4-BE49-F238E27FC236}">
                  <a16:creationId xmlns:a16="http://schemas.microsoft.com/office/drawing/2014/main" id="{885C5B17-1E8A-45D2-A2ED-80EFFDFA6E86}"/>
                </a:ext>
              </a:extLst>
            </p:cNvPr>
            <p:cNvSpPr/>
            <p:nvPr/>
          </p:nvSpPr>
          <p:spPr bwMode="auto">
            <a:xfrm>
              <a:off x="6556526" y="2869510"/>
              <a:ext cx="699627" cy="699627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1" name="î$1íďê">
              <a:extLst>
                <a:ext uri="{FF2B5EF4-FFF2-40B4-BE49-F238E27FC236}">
                  <a16:creationId xmlns:a16="http://schemas.microsoft.com/office/drawing/2014/main" id="{FF4D6FE2-E47A-42A0-855E-12A81BAD74BB}"/>
                </a:ext>
              </a:extLst>
            </p:cNvPr>
            <p:cNvSpPr/>
            <p:nvPr/>
          </p:nvSpPr>
          <p:spPr bwMode="auto">
            <a:xfrm>
              <a:off x="6647837" y="2960821"/>
              <a:ext cx="518290" cy="51700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3" name="ïṡḻidê">
              <a:extLst>
                <a:ext uri="{FF2B5EF4-FFF2-40B4-BE49-F238E27FC236}">
                  <a16:creationId xmlns:a16="http://schemas.microsoft.com/office/drawing/2014/main" id="{79A94466-5722-4126-A357-73EFBBE02366}"/>
                </a:ext>
              </a:extLst>
            </p:cNvPr>
            <p:cNvSpPr/>
            <p:nvPr/>
          </p:nvSpPr>
          <p:spPr bwMode="auto">
            <a:xfrm>
              <a:off x="6734006" y="2985833"/>
              <a:ext cx="378107" cy="4986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0000" tIns="46800" rIns="90000" bIns="46800" anchor="ctr" anchorCtr="0" compatLnSpc="1">
              <a:prstTxWarp prst="textNoShape">
                <a:avLst/>
              </a:prstTxWarp>
              <a:normAutofit lnSpcReduction="10000"/>
            </a:bodyPr>
            <a:lstStyle/>
            <a:p>
              <a:pPr marL="0" marR="0" lvl="0" indent="0" algn="l" defTabSz="914400" rtl="0" eaLnBrk="0" fontAlgn="base" latinLnBrk="0" hangingPunct="0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4000" b="0" i="0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</a:rPr>
                <a:t>$</a:t>
              </a:r>
              <a:endParaRPr kumimoji="0" lang="zh-CN" altLang="zh-CN" sz="4000" b="0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</a:endParaRPr>
            </a:p>
          </p:txBody>
        </p:sp>
      </p:grpSp>
      <p:sp>
        <p:nvSpPr>
          <p:cNvPr id="165" name="CuadroTexto 164">
            <a:extLst>
              <a:ext uri="{FF2B5EF4-FFF2-40B4-BE49-F238E27FC236}">
                <a16:creationId xmlns:a16="http://schemas.microsoft.com/office/drawing/2014/main" id="{7BCA081C-B82A-4535-99CA-C19C76A97929}"/>
              </a:ext>
            </a:extLst>
          </p:cNvPr>
          <p:cNvSpPr txBox="1"/>
          <p:nvPr/>
        </p:nvSpPr>
        <p:spPr>
          <a:xfrm>
            <a:off x="6322334" y="2096489"/>
            <a:ext cx="13867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Mano de Obra</a:t>
            </a:r>
          </a:p>
        </p:txBody>
      </p:sp>
      <p:sp>
        <p:nvSpPr>
          <p:cNvPr id="167" name="CuadroTexto 166">
            <a:extLst>
              <a:ext uri="{FF2B5EF4-FFF2-40B4-BE49-F238E27FC236}">
                <a16:creationId xmlns:a16="http://schemas.microsoft.com/office/drawing/2014/main" id="{2F9EAA13-9D44-4F39-8212-A6D572E6C3BF}"/>
              </a:ext>
            </a:extLst>
          </p:cNvPr>
          <p:cNvSpPr txBox="1"/>
          <p:nvPr/>
        </p:nvSpPr>
        <p:spPr>
          <a:xfrm>
            <a:off x="6322334" y="2467279"/>
            <a:ext cx="11246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Marketing</a:t>
            </a:r>
          </a:p>
        </p:txBody>
      </p:sp>
      <p:sp>
        <p:nvSpPr>
          <p:cNvPr id="169" name="CuadroTexto 168">
            <a:extLst>
              <a:ext uri="{FF2B5EF4-FFF2-40B4-BE49-F238E27FC236}">
                <a16:creationId xmlns:a16="http://schemas.microsoft.com/office/drawing/2014/main" id="{5C33A52F-1A40-461D-AA6C-1532D04EE08C}"/>
              </a:ext>
            </a:extLst>
          </p:cNvPr>
          <p:cNvSpPr txBox="1"/>
          <p:nvPr/>
        </p:nvSpPr>
        <p:spPr>
          <a:xfrm>
            <a:off x="6320353" y="2842093"/>
            <a:ext cx="14857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Administrativos</a:t>
            </a:r>
          </a:p>
        </p:txBody>
      </p:sp>
      <p:sp>
        <p:nvSpPr>
          <p:cNvPr id="171" name="CuadroTexto 170">
            <a:extLst>
              <a:ext uri="{FF2B5EF4-FFF2-40B4-BE49-F238E27FC236}">
                <a16:creationId xmlns:a16="http://schemas.microsoft.com/office/drawing/2014/main" id="{FBAB6571-7805-4CA5-8C21-3E97C113CF32}"/>
              </a:ext>
            </a:extLst>
          </p:cNvPr>
          <p:cNvSpPr txBox="1"/>
          <p:nvPr/>
        </p:nvSpPr>
        <p:spPr>
          <a:xfrm>
            <a:off x="6320352" y="3227243"/>
            <a:ext cx="13886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Mantenimiento</a:t>
            </a:r>
          </a:p>
        </p:txBody>
      </p:sp>
      <p:sp>
        <p:nvSpPr>
          <p:cNvPr id="175" name="Rectángulo 174">
            <a:extLst>
              <a:ext uri="{FF2B5EF4-FFF2-40B4-BE49-F238E27FC236}">
                <a16:creationId xmlns:a16="http://schemas.microsoft.com/office/drawing/2014/main" id="{B70E1859-D65F-429B-B1B4-6D400E464B85}"/>
              </a:ext>
            </a:extLst>
          </p:cNvPr>
          <p:cNvSpPr/>
          <p:nvPr/>
        </p:nvSpPr>
        <p:spPr>
          <a:xfrm>
            <a:off x="3540565" y="5069865"/>
            <a:ext cx="261853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tserrat"/>
              </a:rPr>
              <a:t>Impuestos</a:t>
            </a:r>
            <a:endParaRPr lang="es-E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ontserrat"/>
            </a:endParaRPr>
          </a:p>
        </p:txBody>
      </p:sp>
      <p:grpSp>
        <p:nvGrpSpPr>
          <p:cNvPr id="196" name="组合 2" descr="IREAAB+LCAAAAAAABADdVk1vozAQ/S9ue0MVkIa03GAJqxy6rZSoPVQ5eGESvAUTGbNKFeW/r00gwQtpk0tFEBcY5uO9mfGTN+iaf6wA2WiaYMY9gpcMJxMOCdLQJEQ2zeNYQy6hIaHLnyzNVxmy3zb7sPqfV8KjH2mcshcc5yATUMIJjnefdiNI8X1mRCD4KGzHfIVbI9fTYkECmEWQQOUzI5Q7NJxGOBQe+q0uCDCyjDiFLCsNT7//QMBrYfZQeuVZJHJe+b5p3Vu+L5MVZfTtVkNTCFIafhdI62uQjucZ/4M81uyqz4+EkiRPSrei7iNe10yGvjOSMIyh7jahHNjf/TgNaSvep5yJAn7KEsxFwY2+vTk0YXh3W+Ca0BDWIqoCi5TplyDl4rXul/yxX69i2Q5Bz1isLAhsLaybcQdvDTl0GVfsqhbu04rJrOCX8JWASqLSZKC5yqGCIzID5U12W+0orBms+XlEZESdQlvvP+UgE9QplBAU8F/irpb43AnUkYszkQF3gkDULbd7dzILe+PAnjIfFwfvjfG0TqaT5MyzBvcZuXkLvR5ItKWonzF2XM/snESrIN3ReOTfdVuiLVORaPPiJdq8fIk2eyzRjfH0SaJPJddTiR4p6mcZw4cO3qJVkK7heF2/RY/UW/Tg4iV6cPkSPeixRDfG0yeJPpXcXDz/AO+S41IhEQAA">
            <a:extLst>
              <a:ext uri="{FF2B5EF4-FFF2-40B4-BE49-F238E27FC236}">
                <a16:creationId xmlns:a16="http://schemas.microsoft.com/office/drawing/2014/main" id="{FC8FBBEC-2DB3-4EED-9414-7E7A8758102E}"/>
              </a:ext>
            </a:extLst>
          </p:cNvPr>
          <p:cNvGrpSpPr/>
          <p:nvPr/>
        </p:nvGrpSpPr>
        <p:grpSpPr>
          <a:xfrm>
            <a:off x="7455478" y="4037858"/>
            <a:ext cx="3300921" cy="1054792"/>
            <a:chOff x="4423854" y="2534134"/>
            <a:chExt cx="5807295" cy="1754702"/>
          </a:xfrm>
        </p:grpSpPr>
        <p:sp>
          <p:nvSpPr>
            <p:cNvPr id="197" name="ValueShape1">
              <a:extLst>
                <a:ext uri="{FF2B5EF4-FFF2-40B4-BE49-F238E27FC236}">
                  <a16:creationId xmlns:a16="http://schemas.microsoft.com/office/drawing/2014/main" id="{8B567C04-7EB7-476A-9D9E-F903345D9158}"/>
                </a:ext>
              </a:extLst>
            </p:cNvPr>
            <p:cNvSpPr/>
            <p:nvPr/>
          </p:nvSpPr>
          <p:spPr>
            <a:xfrm>
              <a:off x="4423854" y="2534134"/>
              <a:ext cx="4718755" cy="411163"/>
            </a:xfrm>
            <a:prstGeom prst="parallelogram">
              <a:avLst>
                <a:gd name="adj" fmla="val 0"/>
              </a:avLst>
            </a:prstGeom>
            <a:gradFill flip="none" rotWithShape="1">
              <a:gsLst>
                <a:gs pos="0">
                  <a:schemeClr val="accent1">
                    <a:lumMod val="100000"/>
                  </a:schemeClr>
                </a:gs>
                <a:gs pos="100000">
                  <a:schemeClr val="accent1">
                    <a:lumMod val="40000"/>
                    <a:lumOff val="60000"/>
                  </a:schemeClr>
                </a:gs>
                <a:gs pos="54000">
                  <a:schemeClr val="accent1">
                    <a:lumMod val="100000"/>
                  </a:schemeClr>
                </a:gs>
                <a:gs pos="54100">
                  <a:schemeClr val="accent1">
                    <a:lumMod val="40000"/>
                    <a:lumOff val="6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98" name="ValueShape2">
              <a:extLst>
                <a:ext uri="{FF2B5EF4-FFF2-40B4-BE49-F238E27FC236}">
                  <a16:creationId xmlns:a16="http://schemas.microsoft.com/office/drawing/2014/main" id="{8DC24193-3C2E-421C-91BA-13670673FF77}"/>
                </a:ext>
              </a:extLst>
            </p:cNvPr>
            <p:cNvSpPr/>
            <p:nvPr/>
          </p:nvSpPr>
          <p:spPr>
            <a:xfrm>
              <a:off x="4423854" y="3179725"/>
              <a:ext cx="4718755" cy="411163"/>
            </a:xfrm>
            <a:prstGeom prst="parallelogram">
              <a:avLst>
                <a:gd name="adj" fmla="val 0"/>
              </a:avLst>
            </a:prstGeom>
            <a:gradFill flip="none" rotWithShape="1">
              <a:gsLst>
                <a:gs pos="0">
                  <a:schemeClr val="accent2">
                    <a:lumMod val="100000"/>
                  </a:schemeClr>
                </a:gs>
                <a:gs pos="100000">
                  <a:schemeClr val="accent2">
                    <a:lumMod val="40000"/>
                    <a:lumOff val="60000"/>
                  </a:schemeClr>
                </a:gs>
                <a:gs pos="74000">
                  <a:schemeClr val="accent2">
                    <a:lumMod val="100000"/>
                  </a:schemeClr>
                </a:gs>
                <a:gs pos="74100">
                  <a:schemeClr val="accent2">
                    <a:lumMod val="40000"/>
                    <a:lumOff val="6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9" name="ValueShape3">
              <a:extLst>
                <a:ext uri="{FF2B5EF4-FFF2-40B4-BE49-F238E27FC236}">
                  <a16:creationId xmlns:a16="http://schemas.microsoft.com/office/drawing/2014/main" id="{9EB41F3F-47E4-4CBF-8984-0280A40822FD}"/>
                </a:ext>
              </a:extLst>
            </p:cNvPr>
            <p:cNvSpPr/>
            <p:nvPr/>
          </p:nvSpPr>
          <p:spPr>
            <a:xfrm>
              <a:off x="4423854" y="3822368"/>
              <a:ext cx="4718755" cy="411163"/>
            </a:xfrm>
            <a:prstGeom prst="parallelogram">
              <a:avLst>
                <a:gd name="adj" fmla="val 0"/>
              </a:avLst>
            </a:prstGeom>
            <a:solidFill>
              <a:srgbClr val="3159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0" name="ValueText1">
              <a:extLst>
                <a:ext uri="{FF2B5EF4-FFF2-40B4-BE49-F238E27FC236}">
                  <a16:creationId xmlns:a16="http://schemas.microsoft.com/office/drawing/2014/main" id="{7295B865-015C-44A0-96F7-AB2005A504E0}"/>
                </a:ext>
              </a:extLst>
            </p:cNvPr>
            <p:cNvSpPr txBox="1"/>
            <p:nvPr/>
          </p:nvSpPr>
          <p:spPr>
            <a:xfrm>
              <a:off x="9257777" y="2555115"/>
              <a:ext cx="973372" cy="390181"/>
            </a:xfrm>
            <a:prstGeom prst="rect">
              <a:avLst/>
            </a:prstGeom>
            <a:noFill/>
          </p:spPr>
          <p:txBody>
            <a:bodyPr wrap="square" lIns="0" tIns="0" rIns="0" bIns="0" numCol="1" anchor="ctr" anchorCtr="1">
              <a:prstTxWarp prst="textPlain">
                <a:avLst/>
              </a:prstTxWarp>
              <a:normAutofit fontScale="400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r>
                <a:rPr lang="en-US" altLang="zh-CN" sz="3600" b="1" dirty="0">
                  <a:solidFill>
                    <a:schemeClr val="accent1">
                      <a:lumMod val="100000"/>
                    </a:schemeClr>
                  </a:solidFill>
                  <a:latin typeface="Impact" panose="020B0806030902050204" pitchFamily="34" charset="0"/>
                </a:rPr>
                <a:t>56,75%</a:t>
              </a:r>
            </a:p>
          </p:txBody>
        </p:sp>
        <p:sp>
          <p:nvSpPr>
            <p:cNvPr id="201" name="ValueText2">
              <a:extLst>
                <a:ext uri="{FF2B5EF4-FFF2-40B4-BE49-F238E27FC236}">
                  <a16:creationId xmlns:a16="http://schemas.microsoft.com/office/drawing/2014/main" id="{58F98459-1C9D-4052-8105-5779061E48DA}"/>
                </a:ext>
              </a:extLst>
            </p:cNvPr>
            <p:cNvSpPr txBox="1"/>
            <p:nvPr/>
          </p:nvSpPr>
          <p:spPr>
            <a:xfrm>
              <a:off x="9242159" y="3140522"/>
              <a:ext cx="988984" cy="460802"/>
            </a:xfrm>
            <a:prstGeom prst="rect">
              <a:avLst/>
            </a:prstGeom>
            <a:noFill/>
          </p:spPr>
          <p:txBody>
            <a:bodyPr wrap="square" lIns="0" tIns="0" rIns="0" bIns="0" numCol="1" anchor="ctr" anchorCtr="1">
              <a:prstTxWarp prst="textPlain">
                <a:avLst/>
              </a:prstTxWarp>
              <a:normAutofit fontScale="475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r>
                <a:rPr lang="en-US" altLang="zh-CN" sz="3600" b="1" dirty="0">
                  <a:solidFill>
                    <a:schemeClr val="accent2">
                      <a:lumMod val="100000"/>
                    </a:schemeClr>
                  </a:solidFill>
                  <a:latin typeface="Impact" panose="020B0806030902050204" pitchFamily="34" charset="0"/>
                </a:rPr>
                <a:t>40,5%</a:t>
              </a:r>
            </a:p>
          </p:txBody>
        </p:sp>
        <p:sp>
          <p:nvSpPr>
            <p:cNvPr id="202" name="ValueText3">
              <a:extLst>
                <a:ext uri="{FF2B5EF4-FFF2-40B4-BE49-F238E27FC236}">
                  <a16:creationId xmlns:a16="http://schemas.microsoft.com/office/drawing/2014/main" id="{0C8CA438-69A8-424C-92C2-AEF9698FE549}"/>
                </a:ext>
              </a:extLst>
            </p:cNvPr>
            <p:cNvSpPr txBox="1"/>
            <p:nvPr/>
          </p:nvSpPr>
          <p:spPr>
            <a:xfrm>
              <a:off x="9257777" y="3832936"/>
              <a:ext cx="973369" cy="455900"/>
            </a:xfrm>
            <a:prstGeom prst="rect">
              <a:avLst/>
            </a:prstGeom>
            <a:noFill/>
          </p:spPr>
          <p:txBody>
            <a:bodyPr wrap="square" lIns="0" tIns="0" rIns="0" bIns="0" numCol="1" anchor="ctr" anchorCtr="1">
              <a:prstTxWarp prst="textPlain">
                <a:avLst/>
              </a:prstTxWarp>
              <a:normAutofit fontScale="475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r>
                <a:rPr lang="en-US" altLang="zh-CN" sz="3600" b="1" dirty="0">
                  <a:solidFill>
                    <a:srgbClr val="31597F"/>
                  </a:solidFill>
                  <a:latin typeface="Impact" panose="020B0806030902050204" pitchFamily="34" charset="0"/>
                </a:rPr>
                <a:t>2,75%</a:t>
              </a:r>
            </a:p>
          </p:txBody>
        </p:sp>
      </p:grpSp>
      <p:sp>
        <p:nvSpPr>
          <p:cNvPr id="329" name="Rectángulo 328">
            <a:extLst>
              <a:ext uri="{FF2B5EF4-FFF2-40B4-BE49-F238E27FC236}">
                <a16:creationId xmlns:a16="http://schemas.microsoft.com/office/drawing/2014/main" id="{45B72EB3-BC97-4274-9777-F0F4174E7961}"/>
              </a:ext>
            </a:extLst>
          </p:cNvPr>
          <p:cNvSpPr/>
          <p:nvPr/>
        </p:nvSpPr>
        <p:spPr>
          <a:xfrm>
            <a:off x="8610406" y="4042640"/>
            <a:ext cx="615376" cy="242377"/>
          </a:xfrm>
          <a:prstGeom prst="rect">
            <a:avLst/>
          </a:prstGeom>
          <a:solidFill>
            <a:srgbClr val="3159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31" name="Rectángulo 330">
            <a:extLst>
              <a:ext uri="{FF2B5EF4-FFF2-40B4-BE49-F238E27FC236}">
                <a16:creationId xmlns:a16="http://schemas.microsoft.com/office/drawing/2014/main" id="{F2B2FC38-C5ED-4FBC-9C8D-A7A4CE2C9D89}"/>
              </a:ext>
            </a:extLst>
          </p:cNvPr>
          <p:cNvSpPr/>
          <p:nvPr/>
        </p:nvSpPr>
        <p:spPr>
          <a:xfrm>
            <a:off x="8865101" y="4425937"/>
            <a:ext cx="610520" cy="247161"/>
          </a:xfrm>
          <a:prstGeom prst="rect">
            <a:avLst/>
          </a:prstGeom>
          <a:solidFill>
            <a:srgbClr val="B0C8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33" name="Rectángulo 332">
            <a:extLst>
              <a:ext uri="{FF2B5EF4-FFF2-40B4-BE49-F238E27FC236}">
                <a16:creationId xmlns:a16="http://schemas.microsoft.com/office/drawing/2014/main" id="{5D525FE5-1B10-4F63-AA11-7221CCA0685A}"/>
              </a:ext>
            </a:extLst>
          </p:cNvPr>
          <p:cNvSpPr/>
          <p:nvPr/>
        </p:nvSpPr>
        <p:spPr>
          <a:xfrm>
            <a:off x="7882756" y="4812244"/>
            <a:ext cx="2254908" cy="247161"/>
          </a:xfrm>
          <a:prstGeom prst="rect">
            <a:avLst/>
          </a:prstGeom>
          <a:solidFill>
            <a:srgbClr val="9FBD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37" name="CuadroTexto 336">
            <a:extLst>
              <a:ext uri="{FF2B5EF4-FFF2-40B4-BE49-F238E27FC236}">
                <a16:creationId xmlns:a16="http://schemas.microsoft.com/office/drawing/2014/main" id="{04DC1B4D-C2BC-4390-A747-587A3D543BBC}"/>
              </a:ext>
            </a:extLst>
          </p:cNvPr>
          <p:cNvSpPr txBox="1"/>
          <p:nvPr/>
        </p:nvSpPr>
        <p:spPr>
          <a:xfrm>
            <a:off x="8610407" y="4014869"/>
            <a:ext cx="15040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Ensamblaje</a:t>
            </a:r>
          </a:p>
        </p:txBody>
      </p:sp>
      <p:sp>
        <p:nvSpPr>
          <p:cNvPr id="339" name="CuadroTexto 338">
            <a:extLst>
              <a:ext uri="{FF2B5EF4-FFF2-40B4-BE49-F238E27FC236}">
                <a16:creationId xmlns:a16="http://schemas.microsoft.com/office/drawing/2014/main" id="{84D91D8F-F808-4742-BCCF-8BB353612F81}"/>
              </a:ext>
            </a:extLst>
          </p:cNvPr>
          <p:cNvSpPr txBox="1"/>
          <p:nvPr/>
        </p:nvSpPr>
        <p:spPr>
          <a:xfrm>
            <a:off x="8579354" y="4411017"/>
            <a:ext cx="15747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Carcasa y tapa</a:t>
            </a:r>
          </a:p>
        </p:txBody>
      </p:sp>
      <p:sp>
        <p:nvSpPr>
          <p:cNvPr id="153" name="ExtraShape">
            <a:extLst>
              <a:ext uri="{FF2B5EF4-FFF2-40B4-BE49-F238E27FC236}">
                <a16:creationId xmlns:a16="http://schemas.microsoft.com/office/drawing/2014/main" id="{0876FF1C-5F68-41A7-9189-3FED4443CCEE}"/>
              </a:ext>
            </a:extLst>
          </p:cNvPr>
          <p:cNvSpPr/>
          <p:nvPr/>
        </p:nvSpPr>
        <p:spPr>
          <a:xfrm>
            <a:off x="5949256" y="3566242"/>
            <a:ext cx="1854429" cy="1961157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41" name="CuadroTexto 340">
            <a:extLst>
              <a:ext uri="{FF2B5EF4-FFF2-40B4-BE49-F238E27FC236}">
                <a16:creationId xmlns:a16="http://schemas.microsoft.com/office/drawing/2014/main" id="{28158EE4-BFEE-4EB2-B6EF-2EBD598B8C97}"/>
              </a:ext>
            </a:extLst>
          </p:cNvPr>
          <p:cNvSpPr txBox="1"/>
          <p:nvPr/>
        </p:nvSpPr>
        <p:spPr>
          <a:xfrm>
            <a:off x="8637151" y="4807165"/>
            <a:ext cx="8726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Software</a:t>
            </a:r>
          </a:p>
        </p:txBody>
      </p:sp>
      <p:grpSp>
        <p:nvGrpSpPr>
          <p:cNvPr id="213" name="组合 2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B9D2923F-55A0-4C67-A928-A559A2F522CC}"/>
              </a:ext>
            </a:extLst>
          </p:cNvPr>
          <p:cNvGrpSpPr>
            <a:grpSpLocks noChangeAspect="1"/>
          </p:cNvGrpSpPr>
          <p:nvPr/>
        </p:nvGrpSpPr>
        <p:grpSpPr>
          <a:xfrm>
            <a:off x="6159477" y="3990646"/>
            <a:ext cx="1392372" cy="1169123"/>
            <a:chOff x="3568516" y="1306767"/>
            <a:chExt cx="5054969" cy="4244466"/>
          </a:xfrm>
        </p:grpSpPr>
        <p:sp>
          <p:nvSpPr>
            <p:cNvPr id="214" name="ïṥliḋé">
              <a:extLst>
                <a:ext uri="{FF2B5EF4-FFF2-40B4-BE49-F238E27FC236}">
                  <a16:creationId xmlns:a16="http://schemas.microsoft.com/office/drawing/2014/main" id="{4922B41B-FDB9-4C17-A7B0-54F336688503}"/>
                </a:ext>
              </a:extLst>
            </p:cNvPr>
            <p:cNvSpPr/>
            <p:nvPr/>
          </p:nvSpPr>
          <p:spPr bwMode="auto">
            <a:xfrm>
              <a:off x="4447270" y="2125799"/>
              <a:ext cx="3284663" cy="3280397"/>
            </a:xfrm>
            <a:custGeom>
              <a:avLst/>
              <a:gdLst>
                <a:gd name="T0" fmla="*/ 714 w 740"/>
                <a:gd name="T1" fmla="*/ 322 h 740"/>
                <a:gd name="T2" fmla="*/ 680 w 740"/>
                <a:gd name="T3" fmla="*/ 269 h 740"/>
                <a:gd name="T4" fmla="*/ 692 w 740"/>
                <a:gd name="T5" fmla="*/ 240 h 740"/>
                <a:gd name="T6" fmla="*/ 676 w 740"/>
                <a:gd name="T7" fmla="*/ 163 h 740"/>
                <a:gd name="T8" fmla="*/ 644 w 740"/>
                <a:gd name="T9" fmla="*/ 156 h 740"/>
                <a:gd name="T10" fmla="*/ 588 w 740"/>
                <a:gd name="T11" fmla="*/ 127 h 740"/>
                <a:gd name="T12" fmla="*/ 584 w 740"/>
                <a:gd name="T13" fmla="*/ 97 h 740"/>
                <a:gd name="T14" fmla="*/ 532 w 740"/>
                <a:gd name="T15" fmla="*/ 38 h 740"/>
                <a:gd name="T16" fmla="*/ 500 w 740"/>
                <a:gd name="T17" fmla="*/ 48 h 740"/>
                <a:gd name="T18" fmla="*/ 438 w 740"/>
                <a:gd name="T19" fmla="*/ 51 h 740"/>
                <a:gd name="T20" fmla="*/ 419 w 740"/>
                <a:gd name="T21" fmla="*/ 26 h 740"/>
                <a:gd name="T22" fmla="*/ 370 w 740"/>
                <a:gd name="T23" fmla="*/ 0 h 740"/>
                <a:gd name="T24" fmla="*/ 322 w 740"/>
                <a:gd name="T25" fmla="*/ 26 h 740"/>
                <a:gd name="T26" fmla="*/ 269 w 740"/>
                <a:gd name="T27" fmla="*/ 60 h 740"/>
                <a:gd name="T28" fmla="*/ 240 w 740"/>
                <a:gd name="T29" fmla="*/ 48 h 740"/>
                <a:gd name="T30" fmla="*/ 163 w 740"/>
                <a:gd name="T31" fmla="*/ 64 h 740"/>
                <a:gd name="T32" fmla="*/ 156 w 740"/>
                <a:gd name="T33" fmla="*/ 97 h 740"/>
                <a:gd name="T34" fmla="*/ 127 w 740"/>
                <a:gd name="T35" fmla="*/ 152 h 740"/>
                <a:gd name="T36" fmla="*/ 97 w 740"/>
                <a:gd name="T37" fmla="*/ 156 h 740"/>
                <a:gd name="T38" fmla="*/ 38 w 740"/>
                <a:gd name="T39" fmla="*/ 208 h 740"/>
                <a:gd name="T40" fmla="*/ 48 w 740"/>
                <a:gd name="T41" fmla="*/ 240 h 740"/>
                <a:gd name="T42" fmla="*/ 51 w 740"/>
                <a:gd name="T43" fmla="*/ 303 h 740"/>
                <a:gd name="T44" fmla="*/ 1 w 740"/>
                <a:gd name="T45" fmla="*/ 344 h 740"/>
                <a:gd name="T46" fmla="*/ 1 w 740"/>
                <a:gd name="T47" fmla="*/ 396 h 740"/>
                <a:gd name="T48" fmla="*/ 51 w 740"/>
                <a:gd name="T49" fmla="*/ 438 h 740"/>
                <a:gd name="T50" fmla="*/ 48 w 740"/>
                <a:gd name="T51" fmla="*/ 500 h 740"/>
                <a:gd name="T52" fmla="*/ 38 w 740"/>
                <a:gd name="T53" fmla="*/ 532 h 740"/>
                <a:gd name="T54" fmla="*/ 97 w 740"/>
                <a:gd name="T55" fmla="*/ 584 h 740"/>
                <a:gd name="T56" fmla="*/ 127 w 740"/>
                <a:gd name="T57" fmla="*/ 588 h 740"/>
                <a:gd name="T58" fmla="*/ 156 w 740"/>
                <a:gd name="T59" fmla="*/ 644 h 740"/>
                <a:gd name="T60" fmla="*/ 163 w 740"/>
                <a:gd name="T61" fmla="*/ 676 h 740"/>
                <a:gd name="T62" fmla="*/ 240 w 740"/>
                <a:gd name="T63" fmla="*/ 692 h 740"/>
                <a:gd name="T64" fmla="*/ 269 w 740"/>
                <a:gd name="T65" fmla="*/ 680 h 740"/>
                <a:gd name="T66" fmla="*/ 322 w 740"/>
                <a:gd name="T67" fmla="*/ 714 h 740"/>
                <a:gd name="T68" fmla="*/ 370 w 740"/>
                <a:gd name="T69" fmla="*/ 740 h 740"/>
                <a:gd name="T70" fmla="*/ 419 w 740"/>
                <a:gd name="T71" fmla="*/ 714 h 740"/>
                <a:gd name="T72" fmla="*/ 438 w 740"/>
                <a:gd name="T73" fmla="*/ 689 h 740"/>
                <a:gd name="T74" fmla="*/ 500 w 740"/>
                <a:gd name="T75" fmla="*/ 692 h 740"/>
                <a:gd name="T76" fmla="*/ 532 w 740"/>
                <a:gd name="T77" fmla="*/ 703 h 740"/>
                <a:gd name="T78" fmla="*/ 584 w 740"/>
                <a:gd name="T79" fmla="*/ 644 h 740"/>
                <a:gd name="T80" fmla="*/ 588 w 740"/>
                <a:gd name="T81" fmla="*/ 613 h 740"/>
                <a:gd name="T82" fmla="*/ 644 w 740"/>
                <a:gd name="T83" fmla="*/ 584 h 740"/>
                <a:gd name="T84" fmla="*/ 676 w 740"/>
                <a:gd name="T85" fmla="*/ 577 h 740"/>
                <a:gd name="T86" fmla="*/ 692 w 740"/>
                <a:gd name="T87" fmla="*/ 500 h 740"/>
                <a:gd name="T88" fmla="*/ 680 w 740"/>
                <a:gd name="T89" fmla="*/ 471 h 740"/>
                <a:gd name="T90" fmla="*/ 714 w 740"/>
                <a:gd name="T91" fmla="*/ 418 h 740"/>
                <a:gd name="T92" fmla="*/ 740 w 740"/>
                <a:gd name="T93" fmla="*/ 370 h 740"/>
                <a:gd name="T94" fmla="*/ 601 w 740"/>
                <a:gd name="T95" fmla="*/ 405 h 740"/>
                <a:gd name="T96" fmla="*/ 139 w 740"/>
                <a:gd name="T97" fmla="*/ 335 h 740"/>
                <a:gd name="T98" fmla="*/ 601 w 740"/>
                <a:gd name="T99" fmla="*/ 405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40" h="740">
                  <a:moveTo>
                    <a:pt x="739" y="344"/>
                  </a:moveTo>
                  <a:cubicBezTo>
                    <a:pt x="738" y="331"/>
                    <a:pt x="727" y="321"/>
                    <a:pt x="714" y="322"/>
                  </a:cubicBezTo>
                  <a:cubicBezTo>
                    <a:pt x="702" y="322"/>
                    <a:pt x="692" y="314"/>
                    <a:pt x="689" y="303"/>
                  </a:cubicBezTo>
                  <a:cubicBezTo>
                    <a:pt x="687" y="291"/>
                    <a:pt x="684" y="280"/>
                    <a:pt x="680" y="269"/>
                  </a:cubicBezTo>
                  <a:cubicBezTo>
                    <a:pt x="677" y="258"/>
                    <a:pt x="682" y="245"/>
                    <a:pt x="692" y="240"/>
                  </a:cubicBezTo>
                  <a:cubicBezTo>
                    <a:pt x="692" y="240"/>
                    <a:pt x="692" y="240"/>
                    <a:pt x="692" y="240"/>
                  </a:cubicBezTo>
                  <a:cubicBezTo>
                    <a:pt x="704" y="234"/>
                    <a:pt x="708" y="220"/>
                    <a:pt x="703" y="208"/>
                  </a:cubicBezTo>
                  <a:cubicBezTo>
                    <a:pt x="695" y="193"/>
                    <a:pt x="686" y="177"/>
                    <a:pt x="676" y="163"/>
                  </a:cubicBezTo>
                  <a:cubicBezTo>
                    <a:pt x="669" y="152"/>
                    <a:pt x="655" y="149"/>
                    <a:pt x="644" y="156"/>
                  </a:cubicBezTo>
                  <a:cubicBezTo>
                    <a:pt x="644" y="156"/>
                    <a:pt x="644" y="156"/>
                    <a:pt x="644" y="156"/>
                  </a:cubicBezTo>
                  <a:cubicBezTo>
                    <a:pt x="634" y="163"/>
                    <a:pt x="621" y="161"/>
                    <a:pt x="613" y="152"/>
                  </a:cubicBezTo>
                  <a:cubicBezTo>
                    <a:pt x="605" y="144"/>
                    <a:pt x="597" y="135"/>
                    <a:pt x="588" y="127"/>
                  </a:cubicBezTo>
                  <a:cubicBezTo>
                    <a:pt x="579" y="120"/>
                    <a:pt x="578" y="107"/>
                    <a:pt x="584" y="97"/>
                  </a:cubicBezTo>
                  <a:cubicBezTo>
                    <a:pt x="584" y="97"/>
                    <a:pt x="584" y="97"/>
                    <a:pt x="584" y="97"/>
                  </a:cubicBezTo>
                  <a:cubicBezTo>
                    <a:pt x="591" y="86"/>
                    <a:pt x="588" y="71"/>
                    <a:pt x="577" y="64"/>
                  </a:cubicBezTo>
                  <a:cubicBezTo>
                    <a:pt x="563" y="54"/>
                    <a:pt x="548" y="45"/>
                    <a:pt x="532" y="38"/>
                  </a:cubicBezTo>
                  <a:cubicBezTo>
                    <a:pt x="520" y="32"/>
                    <a:pt x="506" y="37"/>
                    <a:pt x="500" y="48"/>
                  </a:cubicBezTo>
                  <a:cubicBezTo>
                    <a:pt x="500" y="48"/>
                    <a:pt x="500" y="48"/>
                    <a:pt x="500" y="48"/>
                  </a:cubicBezTo>
                  <a:cubicBezTo>
                    <a:pt x="495" y="59"/>
                    <a:pt x="483" y="64"/>
                    <a:pt x="471" y="60"/>
                  </a:cubicBezTo>
                  <a:cubicBezTo>
                    <a:pt x="460" y="56"/>
                    <a:pt x="449" y="53"/>
                    <a:pt x="438" y="51"/>
                  </a:cubicBezTo>
                  <a:cubicBezTo>
                    <a:pt x="426" y="49"/>
                    <a:pt x="418" y="38"/>
                    <a:pt x="419" y="26"/>
                  </a:cubicBezTo>
                  <a:cubicBezTo>
                    <a:pt x="419" y="26"/>
                    <a:pt x="419" y="26"/>
                    <a:pt x="419" y="26"/>
                  </a:cubicBezTo>
                  <a:cubicBezTo>
                    <a:pt x="419" y="13"/>
                    <a:pt x="409" y="2"/>
                    <a:pt x="396" y="1"/>
                  </a:cubicBezTo>
                  <a:cubicBezTo>
                    <a:pt x="388" y="1"/>
                    <a:pt x="379" y="0"/>
                    <a:pt x="370" y="0"/>
                  </a:cubicBezTo>
                  <a:cubicBezTo>
                    <a:pt x="361" y="0"/>
                    <a:pt x="353" y="1"/>
                    <a:pt x="344" y="1"/>
                  </a:cubicBezTo>
                  <a:cubicBezTo>
                    <a:pt x="331" y="2"/>
                    <a:pt x="321" y="13"/>
                    <a:pt x="322" y="26"/>
                  </a:cubicBezTo>
                  <a:cubicBezTo>
                    <a:pt x="322" y="38"/>
                    <a:pt x="314" y="49"/>
                    <a:pt x="303" y="51"/>
                  </a:cubicBezTo>
                  <a:cubicBezTo>
                    <a:pt x="291" y="53"/>
                    <a:pt x="280" y="56"/>
                    <a:pt x="269" y="60"/>
                  </a:cubicBezTo>
                  <a:cubicBezTo>
                    <a:pt x="258" y="64"/>
                    <a:pt x="245" y="59"/>
                    <a:pt x="240" y="48"/>
                  </a:cubicBezTo>
                  <a:cubicBezTo>
                    <a:pt x="240" y="48"/>
                    <a:pt x="240" y="48"/>
                    <a:pt x="240" y="48"/>
                  </a:cubicBezTo>
                  <a:cubicBezTo>
                    <a:pt x="234" y="37"/>
                    <a:pt x="220" y="32"/>
                    <a:pt x="208" y="38"/>
                  </a:cubicBezTo>
                  <a:cubicBezTo>
                    <a:pt x="193" y="45"/>
                    <a:pt x="177" y="54"/>
                    <a:pt x="163" y="64"/>
                  </a:cubicBezTo>
                  <a:cubicBezTo>
                    <a:pt x="152" y="71"/>
                    <a:pt x="149" y="86"/>
                    <a:pt x="156" y="97"/>
                  </a:cubicBezTo>
                  <a:cubicBezTo>
                    <a:pt x="156" y="97"/>
                    <a:pt x="156" y="97"/>
                    <a:pt x="156" y="97"/>
                  </a:cubicBezTo>
                  <a:cubicBezTo>
                    <a:pt x="163" y="107"/>
                    <a:pt x="161" y="120"/>
                    <a:pt x="152" y="127"/>
                  </a:cubicBezTo>
                  <a:cubicBezTo>
                    <a:pt x="144" y="135"/>
                    <a:pt x="135" y="144"/>
                    <a:pt x="127" y="152"/>
                  </a:cubicBezTo>
                  <a:cubicBezTo>
                    <a:pt x="120" y="161"/>
                    <a:pt x="107" y="163"/>
                    <a:pt x="97" y="156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86" y="149"/>
                    <a:pt x="71" y="152"/>
                    <a:pt x="64" y="163"/>
                  </a:cubicBezTo>
                  <a:cubicBezTo>
                    <a:pt x="54" y="177"/>
                    <a:pt x="45" y="193"/>
                    <a:pt x="38" y="208"/>
                  </a:cubicBezTo>
                  <a:cubicBezTo>
                    <a:pt x="32" y="220"/>
                    <a:pt x="37" y="234"/>
                    <a:pt x="48" y="240"/>
                  </a:cubicBezTo>
                  <a:cubicBezTo>
                    <a:pt x="48" y="240"/>
                    <a:pt x="48" y="240"/>
                    <a:pt x="48" y="240"/>
                  </a:cubicBezTo>
                  <a:cubicBezTo>
                    <a:pt x="59" y="245"/>
                    <a:pt x="64" y="258"/>
                    <a:pt x="60" y="269"/>
                  </a:cubicBezTo>
                  <a:cubicBezTo>
                    <a:pt x="56" y="280"/>
                    <a:pt x="53" y="291"/>
                    <a:pt x="51" y="303"/>
                  </a:cubicBezTo>
                  <a:cubicBezTo>
                    <a:pt x="49" y="314"/>
                    <a:pt x="38" y="322"/>
                    <a:pt x="26" y="322"/>
                  </a:cubicBezTo>
                  <a:cubicBezTo>
                    <a:pt x="13" y="321"/>
                    <a:pt x="2" y="331"/>
                    <a:pt x="1" y="344"/>
                  </a:cubicBezTo>
                  <a:cubicBezTo>
                    <a:pt x="1" y="353"/>
                    <a:pt x="0" y="361"/>
                    <a:pt x="0" y="370"/>
                  </a:cubicBezTo>
                  <a:cubicBezTo>
                    <a:pt x="0" y="379"/>
                    <a:pt x="1" y="388"/>
                    <a:pt x="1" y="396"/>
                  </a:cubicBezTo>
                  <a:cubicBezTo>
                    <a:pt x="2" y="409"/>
                    <a:pt x="13" y="419"/>
                    <a:pt x="26" y="418"/>
                  </a:cubicBezTo>
                  <a:cubicBezTo>
                    <a:pt x="38" y="418"/>
                    <a:pt x="49" y="426"/>
                    <a:pt x="51" y="438"/>
                  </a:cubicBezTo>
                  <a:cubicBezTo>
                    <a:pt x="53" y="449"/>
                    <a:pt x="56" y="460"/>
                    <a:pt x="60" y="471"/>
                  </a:cubicBezTo>
                  <a:cubicBezTo>
                    <a:pt x="64" y="483"/>
                    <a:pt x="59" y="495"/>
                    <a:pt x="48" y="500"/>
                  </a:cubicBezTo>
                  <a:cubicBezTo>
                    <a:pt x="48" y="500"/>
                    <a:pt x="48" y="500"/>
                    <a:pt x="48" y="500"/>
                  </a:cubicBezTo>
                  <a:cubicBezTo>
                    <a:pt x="37" y="506"/>
                    <a:pt x="32" y="520"/>
                    <a:pt x="38" y="532"/>
                  </a:cubicBezTo>
                  <a:cubicBezTo>
                    <a:pt x="45" y="548"/>
                    <a:pt x="54" y="563"/>
                    <a:pt x="64" y="577"/>
                  </a:cubicBezTo>
                  <a:cubicBezTo>
                    <a:pt x="71" y="588"/>
                    <a:pt x="86" y="591"/>
                    <a:pt x="97" y="584"/>
                  </a:cubicBezTo>
                  <a:cubicBezTo>
                    <a:pt x="97" y="584"/>
                    <a:pt x="97" y="584"/>
                    <a:pt x="97" y="584"/>
                  </a:cubicBezTo>
                  <a:cubicBezTo>
                    <a:pt x="107" y="577"/>
                    <a:pt x="120" y="579"/>
                    <a:pt x="127" y="588"/>
                  </a:cubicBezTo>
                  <a:cubicBezTo>
                    <a:pt x="135" y="597"/>
                    <a:pt x="144" y="605"/>
                    <a:pt x="152" y="613"/>
                  </a:cubicBezTo>
                  <a:cubicBezTo>
                    <a:pt x="161" y="621"/>
                    <a:pt x="163" y="634"/>
                    <a:pt x="156" y="644"/>
                  </a:cubicBezTo>
                  <a:cubicBezTo>
                    <a:pt x="156" y="644"/>
                    <a:pt x="156" y="644"/>
                    <a:pt x="156" y="644"/>
                  </a:cubicBezTo>
                  <a:cubicBezTo>
                    <a:pt x="149" y="655"/>
                    <a:pt x="152" y="669"/>
                    <a:pt x="163" y="676"/>
                  </a:cubicBezTo>
                  <a:cubicBezTo>
                    <a:pt x="177" y="686"/>
                    <a:pt x="193" y="695"/>
                    <a:pt x="208" y="703"/>
                  </a:cubicBezTo>
                  <a:cubicBezTo>
                    <a:pt x="220" y="708"/>
                    <a:pt x="234" y="704"/>
                    <a:pt x="240" y="692"/>
                  </a:cubicBezTo>
                  <a:cubicBezTo>
                    <a:pt x="240" y="692"/>
                    <a:pt x="240" y="692"/>
                    <a:pt x="240" y="692"/>
                  </a:cubicBezTo>
                  <a:cubicBezTo>
                    <a:pt x="245" y="682"/>
                    <a:pt x="258" y="677"/>
                    <a:pt x="269" y="680"/>
                  </a:cubicBezTo>
                  <a:cubicBezTo>
                    <a:pt x="280" y="684"/>
                    <a:pt x="291" y="687"/>
                    <a:pt x="303" y="689"/>
                  </a:cubicBezTo>
                  <a:cubicBezTo>
                    <a:pt x="314" y="692"/>
                    <a:pt x="322" y="702"/>
                    <a:pt x="322" y="714"/>
                  </a:cubicBezTo>
                  <a:cubicBezTo>
                    <a:pt x="321" y="727"/>
                    <a:pt x="331" y="738"/>
                    <a:pt x="344" y="739"/>
                  </a:cubicBezTo>
                  <a:cubicBezTo>
                    <a:pt x="353" y="740"/>
                    <a:pt x="361" y="740"/>
                    <a:pt x="370" y="740"/>
                  </a:cubicBezTo>
                  <a:cubicBezTo>
                    <a:pt x="379" y="740"/>
                    <a:pt x="388" y="740"/>
                    <a:pt x="396" y="739"/>
                  </a:cubicBezTo>
                  <a:cubicBezTo>
                    <a:pt x="409" y="738"/>
                    <a:pt x="419" y="727"/>
                    <a:pt x="419" y="714"/>
                  </a:cubicBezTo>
                  <a:cubicBezTo>
                    <a:pt x="419" y="714"/>
                    <a:pt x="419" y="714"/>
                    <a:pt x="419" y="714"/>
                  </a:cubicBezTo>
                  <a:cubicBezTo>
                    <a:pt x="418" y="702"/>
                    <a:pt x="426" y="692"/>
                    <a:pt x="438" y="689"/>
                  </a:cubicBezTo>
                  <a:cubicBezTo>
                    <a:pt x="449" y="687"/>
                    <a:pt x="460" y="684"/>
                    <a:pt x="471" y="680"/>
                  </a:cubicBezTo>
                  <a:cubicBezTo>
                    <a:pt x="483" y="677"/>
                    <a:pt x="495" y="682"/>
                    <a:pt x="500" y="692"/>
                  </a:cubicBezTo>
                  <a:cubicBezTo>
                    <a:pt x="500" y="692"/>
                    <a:pt x="500" y="692"/>
                    <a:pt x="500" y="692"/>
                  </a:cubicBezTo>
                  <a:cubicBezTo>
                    <a:pt x="506" y="704"/>
                    <a:pt x="520" y="708"/>
                    <a:pt x="532" y="703"/>
                  </a:cubicBezTo>
                  <a:cubicBezTo>
                    <a:pt x="548" y="695"/>
                    <a:pt x="563" y="686"/>
                    <a:pt x="577" y="676"/>
                  </a:cubicBezTo>
                  <a:cubicBezTo>
                    <a:pt x="588" y="669"/>
                    <a:pt x="591" y="655"/>
                    <a:pt x="584" y="644"/>
                  </a:cubicBezTo>
                  <a:cubicBezTo>
                    <a:pt x="584" y="644"/>
                    <a:pt x="584" y="644"/>
                    <a:pt x="584" y="644"/>
                  </a:cubicBezTo>
                  <a:cubicBezTo>
                    <a:pt x="578" y="634"/>
                    <a:pt x="579" y="621"/>
                    <a:pt x="588" y="613"/>
                  </a:cubicBezTo>
                  <a:cubicBezTo>
                    <a:pt x="597" y="605"/>
                    <a:pt x="605" y="597"/>
                    <a:pt x="613" y="588"/>
                  </a:cubicBezTo>
                  <a:cubicBezTo>
                    <a:pt x="621" y="579"/>
                    <a:pt x="634" y="577"/>
                    <a:pt x="644" y="584"/>
                  </a:cubicBezTo>
                  <a:cubicBezTo>
                    <a:pt x="644" y="584"/>
                    <a:pt x="644" y="584"/>
                    <a:pt x="644" y="584"/>
                  </a:cubicBezTo>
                  <a:cubicBezTo>
                    <a:pt x="655" y="591"/>
                    <a:pt x="669" y="588"/>
                    <a:pt x="676" y="577"/>
                  </a:cubicBezTo>
                  <a:cubicBezTo>
                    <a:pt x="686" y="563"/>
                    <a:pt x="695" y="548"/>
                    <a:pt x="703" y="532"/>
                  </a:cubicBezTo>
                  <a:cubicBezTo>
                    <a:pt x="708" y="520"/>
                    <a:pt x="704" y="506"/>
                    <a:pt x="692" y="500"/>
                  </a:cubicBezTo>
                  <a:cubicBezTo>
                    <a:pt x="692" y="500"/>
                    <a:pt x="692" y="500"/>
                    <a:pt x="692" y="500"/>
                  </a:cubicBezTo>
                  <a:cubicBezTo>
                    <a:pt x="682" y="495"/>
                    <a:pt x="677" y="483"/>
                    <a:pt x="680" y="471"/>
                  </a:cubicBezTo>
                  <a:cubicBezTo>
                    <a:pt x="684" y="460"/>
                    <a:pt x="687" y="449"/>
                    <a:pt x="689" y="438"/>
                  </a:cubicBezTo>
                  <a:cubicBezTo>
                    <a:pt x="692" y="426"/>
                    <a:pt x="702" y="418"/>
                    <a:pt x="714" y="418"/>
                  </a:cubicBezTo>
                  <a:cubicBezTo>
                    <a:pt x="727" y="419"/>
                    <a:pt x="738" y="409"/>
                    <a:pt x="739" y="396"/>
                  </a:cubicBezTo>
                  <a:cubicBezTo>
                    <a:pt x="740" y="388"/>
                    <a:pt x="740" y="379"/>
                    <a:pt x="740" y="370"/>
                  </a:cubicBezTo>
                  <a:cubicBezTo>
                    <a:pt x="740" y="361"/>
                    <a:pt x="740" y="353"/>
                    <a:pt x="739" y="344"/>
                  </a:cubicBezTo>
                  <a:moveTo>
                    <a:pt x="601" y="405"/>
                  </a:moveTo>
                  <a:cubicBezTo>
                    <a:pt x="587" y="499"/>
                    <a:pt x="499" y="587"/>
                    <a:pt x="405" y="601"/>
                  </a:cubicBezTo>
                  <a:cubicBezTo>
                    <a:pt x="249" y="624"/>
                    <a:pt x="117" y="491"/>
                    <a:pt x="139" y="335"/>
                  </a:cubicBezTo>
                  <a:cubicBezTo>
                    <a:pt x="153" y="242"/>
                    <a:pt x="242" y="153"/>
                    <a:pt x="335" y="139"/>
                  </a:cubicBezTo>
                  <a:cubicBezTo>
                    <a:pt x="491" y="116"/>
                    <a:pt x="624" y="249"/>
                    <a:pt x="601" y="405"/>
                  </a:cubicBezTo>
                </a:path>
              </a:pathLst>
            </a:custGeom>
            <a:solidFill>
              <a:srgbClr val="B0C3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5" name="išḷíďê">
              <a:extLst>
                <a:ext uri="{FF2B5EF4-FFF2-40B4-BE49-F238E27FC236}">
                  <a16:creationId xmlns:a16="http://schemas.microsoft.com/office/drawing/2014/main" id="{B1D4FB99-9328-4E93-AF82-2D88FE6ADBB0}"/>
                </a:ext>
              </a:extLst>
            </p:cNvPr>
            <p:cNvSpPr/>
            <p:nvPr/>
          </p:nvSpPr>
          <p:spPr bwMode="auto">
            <a:xfrm>
              <a:off x="7055804" y="1377153"/>
              <a:ext cx="1501560" cy="1493028"/>
            </a:xfrm>
            <a:custGeom>
              <a:avLst/>
              <a:gdLst>
                <a:gd name="T0" fmla="*/ 325 w 338"/>
                <a:gd name="T1" fmla="*/ 127 h 337"/>
                <a:gd name="T2" fmla="*/ 308 w 338"/>
                <a:gd name="T3" fmla="*/ 118 h 337"/>
                <a:gd name="T4" fmla="*/ 303 w 338"/>
                <a:gd name="T5" fmla="*/ 97 h 337"/>
                <a:gd name="T6" fmla="*/ 309 w 338"/>
                <a:gd name="T7" fmla="*/ 74 h 337"/>
                <a:gd name="T8" fmla="*/ 257 w 338"/>
                <a:gd name="T9" fmla="*/ 26 h 337"/>
                <a:gd name="T10" fmla="*/ 241 w 338"/>
                <a:gd name="T11" fmla="*/ 34 h 337"/>
                <a:gd name="T12" fmla="*/ 232 w 338"/>
                <a:gd name="T13" fmla="*/ 35 h 337"/>
                <a:gd name="T14" fmla="*/ 213 w 338"/>
                <a:gd name="T15" fmla="*/ 23 h 337"/>
                <a:gd name="T16" fmla="*/ 201 w 338"/>
                <a:gd name="T17" fmla="*/ 3 h 337"/>
                <a:gd name="T18" fmla="*/ 137 w 338"/>
                <a:gd name="T19" fmla="*/ 3 h 337"/>
                <a:gd name="T20" fmla="*/ 125 w 338"/>
                <a:gd name="T21" fmla="*/ 23 h 337"/>
                <a:gd name="T22" fmla="*/ 106 w 338"/>
                <a:gd name="T23" fmla="*/ 35 h 337"/>
                <a:gd name="T24" fmla="*/ 97 w 338"/>
                <a:gd name="T25" fmla="*/ 34 h 337"/>
                <a:gd name="T26" fmla="*/ 81 w 338"/>
                <a:gd name="T27" fmla="*/ 26 h 337"/>
                <a:gd name="T28" fmla="*/ 29 w 338"/>
                <a:gd name="T29" fmla="*/ 74 h 337"/>
                <a:gd name="T30" fmla="*/ 35 w 338"/>
                <a:gd name="T31" fmla="*/ 97 h 337"/>
                <a:gd name="T32" fmla="*/ 30 w 338"/>
                <a:gd name="T33" fmla="*/ 118 h 337"/>
                <a:gd name="T34" fmla="*/ 13 w 338"/>
                <a:gd name="T35" fmla="*/ 127 h 337"/>
                <a:gd name="T36" fmla="*/ 0 w 338"/>
                <a:gd name="T37" fmla="*/ 168 h 337"/>
                <a:gd name="T38" fmla="*/ 13 w 338"/>
                <a:gd name="T39" fmla="*/ 210 h 337"/>
                <a:gd name="T40" fmla="*/ 30 w 338"/>
                <a:gd name="T41" fmla="*/ 218 h 337"/>
                <a:gd name="T42" fmla="*/ 35 w 338"/>
                <a:gd name="T43" fmla="*/ 240 h 337"/>
                <a:gd name="T44" fmla="*/ 29 w 338"/>
                <a:gd name="T45" fmla="*/ 263 h 337"/>
                <a:gd name="T46" fmla="*/ 81 w 338"/>
                <a:gd name="T47" fmla="*/ 310 h 337"/>
                <a:gd name="T48" fmla="*/ 97 w 338"/>
                <a:gd name="T49" fmla="*/ 302 h 337"/>
                <a:gd name="T50" fmla="*/ 106 w 338"/>
                <a:gd name="T51" fmla="*/ 302 h 337"/>
                <a:gd name="T52" fmla="*/ 125 w 338"/>
                <a:gd name="T53" fmla="*/ 314 h 337"/>
                <a:gd name="T54" fmla="*/ 137 w 338"/>
                <a:gd name="T55" fmla="*/ 334 h 337"/>
                <a:gd name="T56" fmla="*/ 201 w 338"/>
                <a:gd name="T57" fmla="*/ 334 h 337"/>
                <a:gd name="T58" fmla="*/ 213 w 338"/>
                <a:gd name="T59" fmla="*/ 314 h 337"/>
                <a:gd name="T60" fmla="*/ 232 w 338"/>
                <a:gd name="T61" fmla="*/ 302 h 337"/>
                <a:gd name="T62" fmla="*/ 241 w 338"/>
                <a:gd name="T63" fmla="*/ 302 h 337"/>
                <a:gd name="T64" fmla="*/ 257 w 338"/>
                <a:gd name="T65" fmla="*/ 310 h 337"/>
                <a:gd name="T66" fmla="*/ 309 w 338"/>
                <a:gd name="T67" fmla="*/ 263 h 337"/>
                <a:gd name="T68" fmla="*/ 303 w 338"/>
                <a:gd name="T69" fmla="*/ 240 h 337"/>
                <a:gd name="T70" fmla="*/ 308 w 338"/>
                <a:gd name="T71" fmla="*/ 218 h 337"/>
                <a:gd name="T72" fmla="*/ 325 w 338"/>
                <a:gd name="T73" fmla="*/ 210 h 337"/>
                <a:gd name="T74" fmla="*/ 338 w 338"/>
                <a:gd name="T75" fmla="*/ 168 h 337"/>
                <a:gd name="T76" fmla="*/ 238 w 338"/>
                <a:gd name="T77" fmla="*/ 168 h 337"/>
                <a:gd name="T78" fmla="*/ 100 w 338"/>
                <a:gd name="T79" fmla="*/ 168 h 337"/>
                <a:gd name="T80" fmla="*/ 238 w 338"/>
                <a:gd name="T81" fmla="*/ 168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8" h="337">
                  <a:moveTo>
                    <a:pt x="335" y="136"/>
                  </a:moveTo>
                  <a:cubicBezTo>
                    <a:pt x="334" y="131"/>
                    <a:pt x="330" y="128"/>
                    <a:pt x="325" y="127"/>
                  </a:cubicBezTo>
                  <a:cubicBezTo>
                    <a:pt x="315" y="124"/>
                    <a:pt x="315" y="124"/>
                    <a:pt x="315" y="124"/>
                  </a:cubicBezTo>
                  <a:cubicBezTo>
                    <a:pt x="311" y="124"/>
                    <a:pt x="309" y="121"/>
                    <a:pt x="308" y="118"/>
                  </a:cubicBezTo>
                  <a:cubicBezTo>
                    <a:pt x="306" y="114"/>
                    <a:pt x="304" y="110"/>
                    <a:pt x="302" y="105"/>
                  </a:cubicBezTo>
                  <a:cubicBezTo>
                    <a:pt x="301" y="103"/>
                    <a:pt x="301" y="99"/>
                    <a:pt x="303" y="97"/>
                  </a:cubicBezTo>
                  <a:cubicBezTo>
                    <a:pt x="309" y="87"/>
                    <a:pt x="309" y="87"/>
                    <a:pt x="309" y="87"/>
                  </a:cubicBezTo>
                  <a:cubicBezTo>
                    <a:pt x="312" y="83"/>
                    <a:pt x="312" y="78"/>
                    <a:pt x="309" y="74"/>
                  </a:cubicBezTo>
                  <a:cubicBezTo>
                    <a:pt x="297" y="56"/>
                    <a:pt x="282" y="41"/>
                    <a:pt x="264" y="28"/>
                  </a:cubicBezTo>
                  <a:cubicBezTo>
                    <a:pt x="262" y="27"/>
                    <a:pt x="259" y="26"/>
                    <a:pt x="257" y="26"/>
                  </a:cubicBezTo>
                  <a:cubicBezTo>
                    <a:pt x="254" y="26"/>
                    <a:pt x="252" y="27"/>
                    <a:pt x="250" y="28"/>
                  </a:cubicBezTo>
                  <a:cubicBezTo>
                    <a:pt x="241" y="34"/>
                    <a:pt x="241" y="34"/>
                    <a:pt x="241" y="34"/>
                  </a:cubicBezTo>
                  <a:cubicBezTo>
                    <a:pt x="239" y="35"/>
                    <a:pt x="238" y="36"/>
                    <a:pt x="236" y="36"/>
                  </a:cubicBezTo>
                  <a:cubicBezTo>
                    <a:pt x="235" y="36"/>
                    <a:pt x="233" y="35"/>
                    <a:pt x="232" y="35"/>
                  </a:cubicBezTo>
                  <a:cubicBezTo>
                    <a:pt x="228" y="33"/>
                    <a:pt x="223" y="31"/>
                    <a:pt x="219" y="30"/>
                  </a:cubicBezTo>
                  <a:cubicBezTo>
                    <a:pt x="216" y="28"/>
                    <a:pt x="214" y="26"/>
                    <a:pt x="213" y="23"/>
                  </a:cubicBezTo>
                  <a:cubicBezTo>
                    <a:pt x="211" y="12"/>
                    <a:pt x="211" y="12"/>
                    <a:pt x="211" y="12"/>
                  </a:cubicBezTo>
                  <a:cubicBezTo>
                    <a:pt x="210" y="7"/>
                    <a:pt x="206" y="4"/>
                    <a:pt x="201" y="3"/>
                  </a:cubicBezTo>
                  <a:cubicBezTo>
                    <a:pt x="191" y="1"/>
                    <a:pt x="180" y="0"/>
                    <a:pt x="169" y="0"/>
                  </a:cubicBezTo>
                  <a:cubicBezTo>
                    <a:pt x="158" y="0"/>
                    <a:pt x="148" y="1"/>
                    <a:pt x="137" y="3"/>
                  </a:cubicBezTo>
                  <a:cubicBezTo>
                    <a:pt x="132" y="4"/>
                    <a:pt x="128" y="7"/>
                    <a:pt x="127" y="12"/>
                  </a:cubicBezTo>
                  <a:cubicBezTo>
                    <a:pt x="125" y="23"/>
                    <a:pt x="125" y="23"/>
                    <a:pt x="125" y="23"/>
                  </a:cubicBezTo>
                  <a:cubicBezTo>
                    <a:pt x="124" y="26"/>
                    <a:pt x="122" y="28"/>
                    <a:pt x="119" y="30"/>
                  </a:cubicBezTo>
                  <a:cubicBezTo>
                    <a:pt x="115" y="31"/>
                    <a:pt x="110" y="33"/>
                    <a:pt x="106" y="35"/>
                  </a:cubicBezTo>
                  <a:cubicBezTo>
                    <a:pt x="105" y="35"/>
                    <a:pt x="104" y="36"/>
                    <a:pt x="102" y="36"/>
                  </a:cubicBezTo>
                  <a:cubicBezTo>
                    <a:pt x="101" y="36"/>
                    <a:pt x="99" y="35"/>
                    <a:pt x="97" y="34"/>
                  </a:cubicBezTo>
                  <a:cubicBezTo>
                    <a:pt x="88" y="28"/>
                    <a:pt x="88" y="28"/>
                    <a:pt x="88" y="28"/>
                  </a:cubicBezTo>
                  <a:cubicBezTo>
                    <a:pt x="86" y="27"/>
                    <a:pt x="84" y="26"/>
                    <a:pt x="81" y="26"/>
                  </a:cubicBezTo>
                  <a:cubicBezTo>
                    <a:pt x="79" y="26"/>
                    <a:pt x="77" y="27"/>
                    <a:pt x="75" y="28"/>
                  </a:cubicBezTo>
                  <a:cubicBezTo>
                    <a:pt x="57" y="41"/>
                    <a:pt x="41" y="56"/>
                    <a:pt x="29" y="74"/>
                  </a:cubicBezTo>
                  <a:cubicBezTo>
                    <a:pt x="26" y="78"/>
                    <a:pt x="26" y="83"/>
                    <a:pt x="29" y="87"/>
                  </a:cubicBezTo>
                  <a:cubicBezTo>
                    <a:pt x="35" y="97"/>
                    <a:pt x="35" y="97"/>
                    <a:pt x="35" y="97"/>
                  </a:cubicBezTo>
                  <a:cubicBezTo>
                    <a:pt x="37" y="99"/>
                    <a:pt x="37" y="103"/>
                    <a:pt x="36" y="105"/>
                  </a:cubicBezTo>
                  <a:cubicBezTo>
                    <a:pt x="34" y="110"/>
                    <a:pt x="32" y="114"/>
                    <a:pt x="30" y="118"/>
                  </a:cubicBezTo>
                  <a:cubicBezTo>
                    <a:pt x="29" y="121"/>
                    <a:pt x="27" y="124"/>
                    <a:pt x="24" y="124"/>
                  </a:cubicBezTo>
                  <a:cubicBezTo>
                    <a:pt x="13" y="127"/>
                    <a:pt x="13" y="127"/>
                    <a:pt x="13" y="127"/>
                  </a:cubicBezTo>
                  <a:cubicBezTo>
                    <a:pt x="8" y="128"/>
                    <a:pt x="4" y="131"/>
                    <a:pt x="3" y="136"/>
                  </a:cubicBezTo>
                  <a:cubicBezTo>
                    <a:pt x="1" y="147"/>
                    <a:pt x="0" y="158"/>
                    <a:pt x="0" y="168"/>
                  </a:cubicBezTo>
                  <a:cubicBezTo>
                    <a:pt x="0" y="179"/>
                    <a:pt x="1" y="190"/>
                    <a:pt x="3" y="200"/>
                  </a:cubicBezTo>
                  <a:cubicBezTo>
                    <a:pt x="4" y="205"/>
                    <a:pt x="8" y="209"/>
                    <a:pt x="13" y="210"/>
                  </a:cubicBezTo>
                  <a:cubicBezTo>
                    <a:pt x="24" y="212"/>
                    <a:pt x="24" y="212"/>
                    <a:pt x="24" y="212"/>
                  </a:cubicBezTo>
                  <a:cubicBezTo>
                    <a:pt x="27" y="213"/>
                    <a:pt x="29" y="215"/>
                    <a:pt x="30" y="218"/>
                  </a:cubicBezTo>
                  <a:cubicBezTo>
                    <a:pt x="32" y="223"/>
                    <a:pt x="34" y="227"/>
                    <a:pt x="36" y="231"/>
                  </a:cubicBezTo>
                  <a:cubicBezTo>
                    <a:pt x="37" y="234"/>
                    <a:pt x="37" y="237"/>
                    <a:pt x="35" y="240"/>
                  </a:cubicBezTo>
                  <a:cubicBezTo>
                    <a:pt x="29" y="249"/>
                    <a:pt x="29" y="249"/>
                    <a:pt x="29" y="249"/>
                  </a:cubicBezTo>
                  <a:cubicBezTo>
                    <a:pt x="26" y="253"/>
                    <a:pt x="26" y="259"/>
                    <a:pt x="29" y="263"/>
                  </a:cubicBezTo>
                  <a:cubicBezTo>
                    <a:pt x="41" y="281"/>
                    <a:pt x="57" y="296"/>
                    <a:pt x="75" y="308"/>
                  </a:cubicBezTo>
                  <a:cubicBezTo>
                    <a:pt x="77" y="310"/>
                    <a:pt x="79" y="310"/>
                    <a:pt x="81" y="310"/>
                  </a:cubicBezTo>
                  <a:cubicBezTo>
                    <a:pt x="84" y="310"/>
                    <a:pt x="86" y="310"/>
                    <a:pt x="88" y="308"/>
                  </a:cubicBezTo>
                  <a:cubicBezTo>
                    <a:pt x="97" y="302"/>
                    <a:pt x="97" y="302"/>
                    <a:pt x="97" y="302"/>
                  </a:cubicBezTo>
                  <a:cubicBezTo>
                    <a:pt x="99" y="301"/>
                    <a:pt x="101" y="301"/>
                    <a:pt x="102" y="301"/>
                  </a:cubicBezTo>
                  <a:cubicBezTo>
                    <a:pt x="104" y="301"/>
                    <a:pt x="105" y="301"/>
                    <a:pt x="106" y="302"/>
                  </a:cubicBezTo>
                  <a:cubicBezTo>
                    <a:pt x="110" y="304"/>
                    <a:pt x="115" y="306"/>
                    <a:pt x="119" y="307"/>
                  </a:cubicBezTo>
                  <a:cubicBezTo>
                    <a:pt x="122" y="308"/>
                    <a:pt x="124" y="311"/>
                    <a:pt x="125" y="314"/>
                  </a:cubicBezTo>
                  <a:cubicBezTo>
                    <a:pt x="127" y="324"/>
                    <a:pt x="127" y="324"/>
                    <a:pt x="127" y="324"/>
                  </a:cubicBezTo>
                  <a:cubicBezTo>
                    <a:pt x="128" y="329"/>
                    <a:pt x="132" y="333"/>
                    <a:pt x="137" y="334"/>
                  </a:cubicBezTo>
                  <a:cubicBezTo>
                    <a:pt x="148" y="336"/>
                    <a:pt x="158" y="337"/>
                    <a:pt x="169" y="337"/>
                  </a:cubicBezTo>
                  <a:cubicBezTo>
                    <a:pt x="180" y="337"/>
                    <a:pt x="191" y="336"/>
                    <a:pt x="201" y="334"/>
                  </a:cubicBezTo>
                  <a:cubicBezTo>
                    <a:pt x="206" y="333"/>
                    <a:pt x="210" y="329"/>
                    <a:pt x="211" y="324"/>
                  </a:cubicBezTo>
                  <a:cubicBezTo>
                    <a:pt x="213" y="314"/>
                    <a:pt x="213" y="314"/>
                    <a:pt x="213" y="314"/>
                  </a:cubicBezTo>
                  <a:cubicBezTo>
                    <a:pt x="214" y="311"/>
                    <a:pt x="216" y="308"/>
                    <a:pt x="219" y="307"/>
                  </a:cubicBezTo>
                  <a:cubicBezTo>
                    <a:pt x="223" y="306"/>
                    <a:pt x="228" y="304"/>
                    <a:pt x="232" y="302"/>
                  </a:cubicBezTo>
                  <a:cubicBezTo>
                    <a:pt x="233" y="301"/>
                    <a:pt x="235" y="301"/>
                    <a:pt x="236" y="301"/>
                  </a:cubicBezTo>
                  <a:cubicBezTo>
                    <a:pt x="238" y="301"/>
                    <a:pt x="239" y="301"/>
                    <a:pt x="241" y="302"/>
                  </a:cubicBezTo>
                  <a:cubicBezTo>
                    <a:pt x="250" y="308"/>
                    <a:pt x="250" y="308"/>
                    <a:pt x="250" y="308"/>
                  </a:cubicBezTo>
                  <a:cubicBezTo>
                    <a:pt x="252" y="310"/>
                    <a:pt x="254" y="310"/>
                    <a:pt x="257" y="310"/>
                  </a:cubicBezTo>
                  <a:cubicBezTo>
                    <a:pt x="259" y="310"/>
                    <a:pt x="262" y="310"/>
                    <a:pt x="264" y="308"/>
                  </a:cubicBezTo>
                  <a:cubicBezTo>
                    <a:pt x="282" y="296"/>
                    <a:pt x="297" y="281"/>
                    <a:pt x="309" y="263"/>
                  </a:cubicBezTo>
                  <a:cubicBezTo>
                    <a:pt x="312" y="259"/>
                    <a:pt x="312" y="253"/>
                    <a:pt x="309" y="249"/>
                  </a:cubicBezTo>
                  <a:cubicBezTo>
                    <a:pt x="303" y="240"/>
                    <a:pt x="303" y="240"/>
                    <a:pt x="303" y="240"/>
                  </a:cubicBezTo>
                  <a:cubicBezTo>
                    <a:pt x="301" y="237"/>
                    <a:pt x="301" y="234"/>
                    <a:pt x="302" y="231"/>
                  </a:cubicBezTo>
                  <a:cubicBezTo>
                    <a:pt x="304" y="227"/>
                    <a:pt x="306" y="223"/>
                    <a:pt x="308" y="218"/>
                  </a:cubicBezTo>
                  <a:cubicBezTo>
                    <a:pt x="309" y="215"/>
                    <a:pt x="311" y="213"/>
                    <a:pt x="315" y="212"/>
                  </a:cubicBezTo>
                  <a:cubicBezTo>
                    <a:pt x="325" y="210"/>
                    <a:pt x="325" y="210"/>
                    <a:pt x="325" y="210"/>
                  </a:cubicBezTo>
                  <a:cubicBezTo>
                    <a:pt x="330" y="209"/>
                    <a:pt x="334" y="205"/>
                    <a:pt x="335" y="200"/>
                  </a:cubicBezTo>
                  <a:cubicBezTo>
                    <a:pt x="337" y="190"/>
                    <a:pt x="338" y="179"/>
                    <a:pt x="338" y="168"/>
                  </a:cubicBezTo>
                  <a:cubicBezTo>
                    <a:pt x="338" y="158"/>
                    <a:pt x="337" y="147"/>
                    <a:pt x="335" y="136"/>
                  </a:cubicBezTo>
                  <a:close/>
                  <a:moveTo>
                    <a:pt x="238" y="168"/>
                  </a:moveTo>
                  <a:cubicBezTo>
                    <a:pt x="238" y="206"/>
                    <a:pt x="207" y="237"/>
                    <a:pt x="169" y="237"/>
                  </a:cubicBezTo>
                  <a:cubicBezTo>
                    <a:pt x="131" y="237"/>
                    <a:pt x="100" y="206"/>
                    <a:pt x="100" y="168"/>
                  </a:cubicBezTo>
                  <a:cubicBezTo>
                    <a:pt x="100" y="130"/>
                    <a:pt x="131" y="100"/>
                    <a:pt x="169" y="100"/>
                  </a:cubicBezTo>
                  <a:cubicBezTo>
                    <a:pt x="207" y="100"/>
                    <a:pt x="238" y="130"/>
                    <a:pt x="238" y="168"/>
                  </a:cubicBezTo>
                  <a:close/>
                </a:path>
              </a:pathLst>
            </a:custGeom>
            <a:solidFill>
              <a:srgbClr val="B0C3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6" name="ïşḻîḑe">
              <a:extLst>
                <a:ext uri="{FF2B5EF4-FFF2-40B4-BE49-F238E27FC236}">
                  <a16:creationId xmlns:a16="http://schemas.microsoft.com/office/drawing/2014/main" id="{B82B2215-83FC-4354-B713-A484DCDC82AB}"/>
                </a:ext>
              </a:extLst>
            </p:cNvPr>
            <p:cNvSpPr/>
            <p:nvPr/>
          </p:nvSpPr>
          <p:spPr bwMode="auto">
            <a:xfrm>
              <a:off x="4575244" y="2051149"/>
              <a:ext cx="3284663" cy="3278264"/>
            </a:xfrm>
            <a:custGeom>
              <a:avLst/>
              <a:gdLst>
                <a:gd name="T0" fmla="*/ 739 w 740"/>
                <a:gd name="T1" fmla="*/ 396 h 740"/>
                <a:gd name="T2" fmla="*/ 739 w 740"/>
                <a:gd name="T3" fmla="*/ 344 h 740"/>
                <a:gd name="T4" fmla="*/ 689 w 740"/>
                <a:gd name="T5" fmla="*/ 303 h 740"/>
                <a:gd name="T6" fmla="*/ 692 w 740"/>
                <a:gd name="T7" fmla="*/ 240 h 740"/>
                <a:gd name="T8" fmla="*/ 703 w 740"/>
                <a:gd name="T9" fmla="*/ 208 h 740"/>
                <a:gd name="T10" fmla="*/ 643 w 740"/>
                <a:gd name="T11" fmla="*/ 156 h 740"/>
                <a:gd name="T12" fmla="*/ 613 w 740"/>
                <a:gd name="T13" fmla="*/ 152 h 740"/>
                <a:gd name="T14" fmla="*/ 584 w 740"/>
                <a:gd name="T15" fmla="*/ 96 h 740"/>
                <a:gd name="T16" fmla="*/ 577 w 740"/>
                <a:gd name="T17" fmla="*/ 64 h 740"/>
                <a:gd name="T18" fmla="*/ 500 w 740"/>
                <a:gd name="T19" fmla="*/ 48 h 740"/>
                <a:gd name="T20" fmla="*/ 471 w 740"/>
                <a:gd name="T21" fmla="*/ 60 h 740"/>
                <a:gd name="T22" fmla="*/ 418 w 740"/>
                <a:gd name="T23" fmla="*/ 26 h 740"/>
                <a:gd name="T24" fmla="*/ 370 w 740"/>
                <a:gd name="T25" fmla="*/ 0 h 740"/>
                <a:gd name="T26" fmla="*/ 322 w 740"/>
                <a:gd name="T27" fmla="*/ 26 h 740"/>
                <a:gd name="T28" fmla="*/ 269 w 740"/>
                <a:gd name="T29" fmla="*/ 60 h 740"/>
                <a:gd name="T30" fmla="*/ 240 w 740"/>
                <a:gd name="T31" fmla="*/ 48 h 740"/>
                <a:gd name="T32" fmla="*/ 163 w 740"/>
                <a:gd name="T33" fmla="*/ 64 h 740"/>
                <a:gd name="T34" fmla="*/ 156 w 740"/>
                <a:gd name="T35" fmla="*/ 96 h 740"/>
                <a:gd name="T36" fmla="*/ 127 w 740"/>
                <a:gd name="T37" fmla="*/ 152 h 740"/>
                <a:gd name="T38" fmla="*/ 96 w 740"/>
                <a:gd name="T39" fmla="*/ 156 h 740"/>
                <a:gd name="T40" fmla="*/ 37 w 740"/>
                <a:gd name="T41" fmla="*/ 208 h 740"/>
                <a:gd name="T42" fmla="*/ 48 w 740"/>
                <a:gd name="T43" fmla="*/ 240 h 740"/>
                <a:gd name="T44" fmla="*/ 51 w 740"/>
                <a:gd name="T45" fmla="*/ 303 h 740"/>
                <a:gd name="T46" fmla="*/ 1 w 740"/>
                <a:gd name="T47" fmla="*/ 344 h 740"/>
                <a:gd name="T48" fmla="*/ 1 w 740"/>
                <a:gd name="T49" fmla="*/ 396 h 740"/>
                <a:gd name="T50" fmla="*/ 51 w 740"/>
                <a:gd name="T51" fmla="*/ 437 h 740"/>
                <a:gd name="T52" fmla="*/ 48 w 740"/>
                <a:gd name="T53" fmla="*/ 500 h 740"/>
                <a:gd name="T54" fmla="*/ 37 w 740"/>
                <a:gd name="T55" fmla="*/ 532 h 740"/>
                <a:gd name="T56" fmla="*/ 96 w 740"/>
                <a:gd name="T57" fmla="*/ 584 h 740"/>
                <a:gd name="T58" fmla="*/ 127 w 740"/>
                <a:gd name="T59" fmla="*/ 588 h 740"/>
                <a:gd name="T60" fmla="*/ 156 w 740"/>
                <a:gd name="T61" fmla="*/ 643 h 740"/>
                <a:gd name="T62" fmla="*/ 163 w 740"/>
                <a:gd name="T63" fmla="*/ 676 h 740"/>
                <a:gd name="T64" fmla="*/ 240 w 740"/>
                <a:gd name="T65" fmla="*/ 692 h 740"/>
                <a:gd name="T66" fmla="*/ 269 w 740"/>
                <a:gd name="T67" fmla="*/ 680 h 740"/>
                <a:gd name="T68" fmla="*/ 322 w 740"/>
                <a:gd name="T69" fmla="*/ 714 h 740"/>
                <a:gd name="T70" fmla="*/ 370 w 740"/>
                <a:gd name="T71" fmla="*/ 740 h 740"/>
                <a:gd name="T72" fmla="*/ 418 w 740"/>
                <a:gd name="T73" fmla="*/ 714 h 740"/>
                <a:gd name="T74" fmla="*/ 471 w 740"/>
                <a:gd name="T75" fmla="*/ 680 h 740"/>
                <a:gd name="T76" fmla="*/ 500 w 740"/>
                <a:gd name="T77" fmla="*/ 692 h 740"/>
                <a:gd name="T78" fmla="*/ 577 w 740"/>
                <a:gd name="T79" fmla="*/ 676 h 740"/>
                <a:gd name="T80" fmla="*/ 584 w 740"/>
                <a:gd name="T81" fmla="*/ 643 h 740"/>
                <a:gd name="T82" fmla="*/ 613 w 740"/>
                <a:gd name="T83" fmla="*/ 588 h 740"/>
                <a:gd name="T84" fmla="*/ 643 w 740"/>
                <a:gd name="T85" fmla="*/ 584 h 740"/>
                <a:gd name="T86" fmla="*/ 703 w 740"/>
                <a:gd name="T87" fmla="*/ 532 h 740"/>
                <a:gd name="T88" fmla="*/ 692 w 740"/>
                <a:gd name="T89" fmla="*/ 500 h 740"/>
                <a:gd name="T90" fmla="*/ 689 w 740"/>
                <a:gd name="T91" fmla="*/ 437 h 740"/>
                <a:gd name="T92" fmla="*/ 405 w 740"/>
                <a:gd name="T93" fmla="*/ 601 h 740"/>
                <a:gd name="T94" fmla="*/ 335 w 740"/>
                <a:gd name="T95" fmla="*/ 139 h 740"/>
                <a:gd name="T96" fmla="*/ 405 w 740"/>
                <a:gd name="T97" fmla="*/ 601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40" h="740">
                  <a:moveTo>
                    <a:pt x="714" y="418"/>
                  </a:moveTo>
                  <a:cubicBezTo>
                    <a:pt x="727" y="419"/>
                    <a:pt x="738" y="409"/>
                    <a:pt x="739" y="396"/>
                  </a:cubicBezTo>
                  <a:cubicBezTo>
                    <a:pt x="739" y="388"/>
                    <a:pt x="740" y="379"/>
                    <a:pt x="740" y="370"/>
                  </a:cubicBezTo>
                  <a:cubicBezTo>
                    <a:pt x="740" y="361"/>
                    <a:pt x="739" y="352"/>
                    <a:pt x="739" y="344"/>
                  </a:cubicBezTo>
                  <a:cubicBezTo>
                    <a:pt x="738" y="331"/>
                    <a:pt x="727" y="321"/>
                    <a:pt x="714" y="322"/>
                  </a:cubicBezTo>
                  <a:cubicBezTo>
                    <a:pt x="702" y="322"/>
                    <a:pt x="692" y="314"/>
                    <a:pt x="689" y="303"/>
                  </a:cubicBezTo>
                  <a:cubicBezTo>
                    <a:pt x="687" y="291"/>
                    <a:pt x="684" y="280"/>
                    <a:pt x="680" y="269"/>
                  </a:cubicBezTo>
                  <a:cubicBezTo>
                    <a:pt x="676" y="257"/>
                    <a:pt x="681" y="245"/>
                    <a:pt x="692" y="240"/>
                  </a:cubicBezTo>
                  <a:cubicBezTo>
                    <a:pt x="692" y="240"/>
                    <a:pt x="692" y="240"/>
                    <a:pt x="692" y="240"/>
                  </a:cubicBezTo>
                  <a:cubicBezTo>
                    <a:pt x="703" y="234"/>
                    <a:pt x="708" y="220"/>
                    <a:pt x="703" y="208"/>
                  </a:cubicBezTo>
                  <a:cubicBezTo>
                    <a:pt x="695" y="192"/>
                    <a:pt x="686" y="177"/>
                    <a:pt x="676" y="163"/>
                  </a:cubicBezTo>
                  <a:cubicBezTo>
                    <a:pt x="669" y="152"/>
                    <a:pt x="654" y="149"/>
                    <a:pt x="643" y="156"/>
                  </a:cubicBezTo>
                  <a:cubicBezTo>
                    <a:pt x="643" y="156"/>
                    <a:pt x="643" y="156"/>
                    <a:pt x="643" y="156"/>
                  </a:cubicBezTo>
                  <a:cubicBezTo>
                    <a:pt x="634" y="163"/>
                    <a:pt x="620" y="161"/>
                    <a:pt x="613" y="152"/>
                  </a:cubicBezTo>
                  <a:cubicBezTo>
                    <a:pt x="605" y="143"/>
                    <a:pt x="597" y="135"/>
                    <a:pt x="588" y="127"/>
                  </a:cubicBezTo>
                  <a:cubicBezTo>
                    <a:pt x="579" y="119"/>
                    <a:pt x="577" y="106"/>
                    <a:pt x="584" y="96"/>
                  </a:cubicBezTo>
                  <a:cubicBezTo>
                    <a:pt x="584" y="96"/>
                    <a:pt x="584" y="96"/>
                    <a:pt x="584" y="96"/>
                  </a:cubicBezTo>
                  <a:cubicBezTo>
                    <a:pt x="591" y="85"/>
                    <a:pt x="588" y="71"/>
                    <a:pt x="577" y="64"/>
                  </a:cubicBezTo>
                  <a:cubicBezTo>
                    <a:pt x="563" y="54"/>
                    <a:pt x="547" y="45"/>
                    <a:pt x="532" y="37"/>
                  </a:cubicBezTo>
                  <a:cubicBezTo>
                    <a:pt x="520" y="32"/>
                    <a:pt x="506" y="36"/>
                    <a:pt x="500" y="48"/>
                  </a:cubicBezTo>
                  <a:cubicBezTo>
                    <a:pt x="500" y="48"/>
                    <a:pt x="500" y="48"/>
                    <a:pt x="500" y="48"/>
                  </a:cubicBezTo>
                  <a:cubicBezTo>
                    <a:pt x="495" y="58"/>
                    <a:pt x="482" y="63"/>
                    <a:pt x="471" y="60"/>
                  </a:cubicBezTo>
                  <a:cubicBezTo>
                    <a:pt x="460" y="56"/>
                    <a:pt x="449" y="53"/>
                    <a:pt x="437" y="51"/>
                  </a:cubicBezTo>
                  <a:cubicBezTo>
                    <a:pt x="426" y="48"/>
                    <a:pt x="418" y="38"/>
                    <a:pt x="418" y="26"/>
                  </a:cubicBezTo>
                  <a:cubicBezTo>
                    <a:pt x="419" y="13"/>
                    <a:pt x="409" y="2"/>
                    <a:pt x="396" y="1"/>
                  </a:cubicBezTo>
                  <a:cubicBezTo>
                    <a:pt x="387" y="0"/>
                    <a:pt x="379" y="0"/>
                    <a:pt x="370" y="0"/>
                  </a:cubicBezTo>
                  <a:cubicBezTo>
                    <a:pt x="361" y="0"/>
                    <a:pt x="352" y="0"/>
                    <a:pt x="344" y="1"/>
                  </a:cubicBezTo>
                  <a:cubicBezTo>
                    <a:pt x="331" y="2"/>
                    <a:pt x="321" y="13"/>
                    <a:pt x="322" y="26"/>
                  </a:cubicBezTo>
                  <a:cubicBezTo>
                    <a:pt x="322" y="38"/>
                    <a:pt x="314" y="48"/>
                    <a:pt x="303" y="51"/>
                  </a:cubicBezTo>
                  <a:cubicBezTo>
                    <a:pt x="291" y="53"/>
                    <a:pt x="280" y="56"/>
                    <a:pt x="269" y="60"/>
                  </a:cubicBezTo>
                  <a:cubicBezTo>
                    <a:pt x="257" y="63"/>
                    <a:pt x="245" y="58"/>
                    <a:pt x="240" y="48"/>
                  </a:cubicBezTo>
                  <a:cubicBezTo>
                    <a:pt x="240" y="48"/>
                    <a:pt x="240" y="48"/>
                    <a:pt x="240" y="48"/>
                  </a:cubicBezTo>
                  <a:cubicBezTo>
                    <a:pt x="234" y="36"/>
                    <a:pt x="220" y="32"/>
                    <a:pt x="208" y="37"/>
                  </a:cubicBezTo>
                  <a:cubicBezTo>
                    <a:pt x="192" y="45"/>
                    <a:pt x="177" y="54"/>
                    <a:pt x="163" y="64"/>
                  </a:cubicBezTo>
                  <a:cubicBezTo>
                    <a:pt x="152" y="71"/>
                    <a:pt x="149" y="85"/>
                    <a:pt x="156" y="96"/>
                  </a:cubicBezTo>
                  <a:cubicBezTo>
                    <a:pt x="156" y="96"/>
                    <a:pt x="156" y="96"/>
                    <a:pt x="156" y="96"/>
                  </a:cubicBezTo>
                  <a:cubicBezTo>
                    <a:pt x="163" y="106"/>
                    <a:pt x="161" y="119"/>
                    <a:pt x="152" y="127"/>
                  </a:cubicBezTo>
                  <a:cubicBezTo>
                    <a:pt x="143" y="135"/>
                    <a:pt x="135" y="143"/>
                    <a:pt x="127" y="152"/>
                  </a:cubicBezTo>
                  <a:cubicBezTo>
                    <a:pt x="119" y="161"/>
                    <a:pt x="106" y="163"/>
                    <a:pt x="96" y="156"/>
                  </a:cubicBezTo>
                  <a:cubicBezTo>
                    <a:pt x="96" y="156"/>
                    <a:pt x="96" y="156"/>
                    <a:pt x="96" y="156"/>
                  </a:cubicBezTo>
                  <a:cubicBezTo>
                    <a:pt x="85" y="149"/>
                    <a:pt x="71" y="152"/>
                    <a:pt x="64" y="163"/>
                  </a:cubicBezTo>
                  <a:cubicBezTo>
                    <a:pt x="54" y="177"/>
                    <a:pt x="45" y="192"/>
                    <a:pt x="37" y="208"/>
                  </a:cubicBezTo>
                  <a:cubicBezTo>
                    <a:pt x="32" y="220"/>
                    <a:pt x="36" y="234"/>
                    <a:pt x="48" y="240"/>
                  </a:cubicBezTo>
                  <a:cubicBezTo>
                    <a:pt x="48" y="240"/>
                    <a:pt x="48" y="240"/>
                    <a:pt x="48" y="240"/>
                  </a:cubicBezTo>
                  <a:cubicBezTo>
                    <a:pt x="58" y="245"/>
                    <a:pt x="63" y="257"/>
                    <a:pt x="60" y="269"/>
                  </a:cubicBezTo>
                  <a:cubicBezTo>
                    <a:pt x="56" y="280"/>
                    <a:pt x="53" y="291"/>
                    <a:pt x="51" y="303"/>
                  </a:cubicBezTo>
                  <a:cubicBezTo>
                    <a:pt x="48" y="314"/>
                    <a:pt x="38" y="322"/>
                    <a:pt x="26" y="322"/>
                  </a:cubicBezTo>
                  <a:cubicBezTo>
                    <a:pt x="13" y="321"/>
                    <a:pt x="2" y="331"/>
                    <a:pt x="1" y="344"/>
                  </a:cubicBezTo>
                  <a:cubicBezTo>
                    <a:pt x="0" y="352"/>
                    <a:pt x="0" y="361"/>
                    <a:pt x="0" y="370"/>
                  </a:cubicBezTo>
                  <a:cubicBezTo>
                    <a:pt x="0" y="379"/>
                    <a:pt x="0" y="388"/>
                    <a:pt x="1" y="396"/>
                  </a:cubicBezTo>
                  <a:cubicBezTo>
                    <a:pt x="2" y="409"/>
                    <a:pt x="13" y="419"/>
                    <a:pt x="26" y="418"/>
                  </a:cubicBezTo>
                  <a:cubicBezTo>
                    <a:pt x="38" y="418"/>
                    <a:pt x="48" y="426"/>
                    <a:pt x="51" y="437"/>
                  </a:cubicBezTo>
                  <a:cubicBezTo>
                    <a:pt x="53" y="449"/>
                    <a:pt x="56" y="460"/>
                    <a:pt x="60" y="471"/>
                  </a:cubicBezTo>
                  <a:cubicBezTo>
                    <a:pt x="63" y="482"/>
                    <a:pt x="58" y="495"/>
                    <a:pt x="48" y="500"/>
                  </a:cubicBezTo>
                  <a:cubicBezTo>
                    <a:pt x="48" y="500"/>
                    <a:pt x="48" y="500"/>
                    <a:pt x="48" y="500"/>
                  </a:cubicBezTo>
                  <a:cubicBezTo>
                    <a:pt x="36" y="506"/>
                    <a:pt x="32" y="520"/>
                    <a:pt x="37" y="532"/>
                  </a:cubicBezTo>
                  <a:cubicBezTo>
                    <a:pt x="45" y="547"/>
                    <a:pt x="54" y="563"/>
                    <a:pt x="64" y="577"/>
                  </a:cubicBezTo>
                  <a:cubicBezTo>
                    <a:pt x="71" y="588"/>
                    <a:pt x="85" y="591"/>
                    <a:pt x="96" y="584"/>
                  </a:cubicBezTo>
                  <a:cubicBezTo>
                    <a:pt x="96" y="584"/>
                    <a:pt x="96" y="584"/>
                    <a:pt x="96" y="584"/>
                  </a:cubicBezTo>
                  <a:cubicBezTo>
                    <a:pt x="106" y="577"/>
                    <a:pt x="119" y="579"/>
                    <a:pt x="127" y="588"/>
                  </a:cubicBezTo>
                  <a:cubicBezTo>
                    <a:pt x="135" y="597"/>
                    <a:pt x="143" y="605"/>
                    <a:pt x="152" y="613"/>
                  </a:cubicBezTo>
                  <a:cubicBezTo>
                    <a:pt x="161" y="621"/>
                    <a:pt x="163" y="634"/>
                    <a:pt x="156" y="643"/>
                  </a:cubicBezTo>
                  <a:cubicBezTo>
                    <a:pt x="156" y="644"/>
                    <a:pt x="156" y="644"/>
                    <a:pt x="156" y="644"/>
                  </a:cubicBezTo>
                  <a:cubicBezTo>
                    <a:pt x="149" y="654"/>
                    <a:pt x="152" y="669"/>
                    <a:pt x="163" y="676"/>
                  </a:cubicBezTo>
                  <a:cubicBezTo>
                    <a:pt x="177" y="686"/>
                    <a:pt x="192" y="695"/>
                    <a:pt x="208" y="703"/>
                  </a:cubicBezTo>
                  <a:cubicBezTo>
                    <a:pt x="220" y="708"/>
                    <a:pt x="234" y="703"/>
                    <a:pt x="240" y="692"/>
                  </a:cubicBezTo>
                  <a:cubicBezTo>
                    <a:pt x="240" y="692"/>
                    <a:pt x="240" y="692"/>
                    <a:pt x="240" y="692"/>
                  </a:cubicBezTo>
                  <a:cubicBezTo>
                    <a:pt x="245" y="681"/>
                    <a:pt x="257" y="676"/>
                    <a:pt x="269" y="680"/>
                  </a:cubicBezTo>
                  <a:cubicBezTo>
                    <a:pt x="280" y="684"/>
                    <a:pt x="291" y="687"/>
                    <a:pt x="303" y="689"/>
                  </a:cubicBezTo>
                  <a:cubicBezTo>
                    <a:pt x="314" y="692"/>
                    <a:pt x="322" y="702"/>
                    <a:pt x="322" y="714"/>
                  </a:cubicBezTo>
                  <a:cubicBezTo>
                    <a:pt x="321" y="727"/>
                    <a:pt x="331" y="738"/>
                    <a:pt x="344" y="739"/>
                  </a:cubicBezTo>
                  <a:cubicBezTo>
                    <a:pt x="352" y="739"/>
                    <a:pt x="361" y="740"/>
                    <a:pt x="370" y="740"/>
                  </a:cubicBezTo>
                  <a:cubicBezTo>
                    <a:pt x="379" y="740"/>
                    <a:pt x="387" y="739"/>
                    <a:pt x="396" y="739"/>
                  </a:cubicBezTo>
                  <a:cubicBezTo>
                    <a:pt x="409" y="738"/>
                    <a:pt x="419" y="727"/>
                    <a:pt x="418" y="714"/>
                  </a:cubicBezTo>
                  <a:cubicBezTo>
                    <a:pt x="418" y="702"/>
                    <a:pt x="426" y="692"/>
                    <a:pt x="437" y="689"/>
                  </a:cubicBezTo>
                  <a:cubicBezTo>
                    <a:pt x="449" y="687"/>
                    <a:pt x="460" y="684"/>
                    <a:pt x="471" y="680"/>
                  </a:cubicBezTo>
                  <a:cubicBezTo>
                    <a:pt x="482" y="676"/>
                    <a:pt x="495" y="681"/>
                    <a:pt x="500" y="692"/>
                  </a:cubicBezTo>
                  <a:cubicBezTo>
                    <a:pt x="500" y="692"/>
                    <a:pt x="500" y="692"/>
                    <a:pt x="500" y="692"/>
                  </a:cubicBezTo>
                  <a:cubicBezTo>
                    <a:pt x="506" y="703"/>
                    <a:pt x="520" y="708"/>
                    <a:pt x="532" y="703"/>
                  </a:cubicBezTo>
                  <a:cubicBezTo>
                    <a:pt x="547" y="695"/>
                    <a:pt x="563" y="686"/>
                    <a:pt x="577" y="676"/>
                  </a:cubicBezTo>
                  <a:cubicBezTo>
                    <a:pt x="588" y="669"/>
                    <a:pt x="591" y="654"/>
                    <a:pt x="584" y="644"/>
                  </a:cubicBezTo>
                  <a:cubicBezTo>
                    <a:pt x="584" y="643"/>
                    <a:pt x="584" y="643"/>
                    <a:pt x="584" y="643"/>
                  </a:cubicBezTo>
                  <a:cubicBezTo>
                    <a:pt x="577" y="634"/>
                    <a:pt x="579" y="621"/>
                    <a:pt x="588" y="613"/>
                  </a:cubicBezTo>
                  <a:cubicBezTo>
                    <a:pt x="597" y="605"/>
                    <a:pt x="605" y="597"/>
                    <a:pt x="613" y="588"/>
                  </a:cubicBezTo>
                  <a:cubicBezTo>
                    <a:pt x="620" y="579"/>
                    <a:pt x="634" y="577"/>
                    <a:pt x="643" y="584"/>
                  </a:cubicBezTo>
                  <a:cubicBezTo>
                    <a:pt x="643" y="584"/>
                    <a:pt x="643" y="584"/>
                    <a:pt x="643" y="584"/>
                  </a:cubicBezTo>
                  <a:cubicBezTo>
                    <a:pt x="654" y="591"/>
                    <a:pt x="669" y="588"/>
                    <a:pt x="676" y="577"/>
                  </a:cubicBezTo>
                  <a:cubicBezTo>
                    <a:pt x="686" y="563"/>
                    <a:pt x="695" y="547"/>
                    <a:pt x="703" y="532"/>
                  </a:cubicBezTo>
                  <a:cubicBezTo>
                    <a:pt x="708" y="520"/>
                    <a:pt x="703" y="506"/>
                    <a:pt x="692" y="500"/>
                  </a:cubicBezTo>
                  <a:cubicBezTo>
                    <a:pt x="692" y="500"/>
                    <a:pt x="692" y="500"/>
                    <a:pt x="692" y="500"/>
                  </a:cubicBezTo>
                  <a:cubicBezTo>
                    <a:pt x="681" y="495"/>
                    <a:pt x="676" y="482"/>
                    <a:pt x="680" y="471"/>
                  </a:cubicBezTo>
                  <a:cubicBezTo>
                    <a:pt x="684" y="460"/>
                    <a:pt x="687" y="449"/>
                    <a:pt x="689" y="437"/>
                  </a:cubicBezTo>
                  <a:cubicBezTo>
                    <a:pt x="692" y="426"/>
                    <a:pt x="702" y="418"/>
                    <a:pt x="714" y="418"/>
                  </a:cubicBezTo>
                  <a:moveTo>
                    <a:pt x="405" y="601"/>
                  </a:moveTo>
                  <a:cubicBezTo>
                    <a:pt x="249" y="624"/>
                    <a:pt x="116" y="491"/>
                    <a:pt x="139" y="335"/>
                  </a:cubicBezTo>
                  <a:cubicBezTo>
                    <a:pt x="153" y="241"/>
                    <a:pt x="241" y="153"/>
                    <a:pt x="335" y="139"/>
                  </a:cubicBezTo>
                  <a:cubicBezTo>
                    <a:pt x="491" y="116"/>
                    <a:pt x="624" y="249"/>
                    <a:pt x="601" y="405"/>
                  </a:cubicBezTo>
                  <a:cubicBezTo>
                    <a:pt x="587" y="498"/>
                    <a:pt x="498" y="587"/>
                    <a:pt x="405" y="60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7" name="iṩḻîdè">
              <a:extLst>
                <a:ext uri="{FF2B5EF4-FFF2-40B4-BE49-F238E27FC236}">
                  <a16:creationId xmlns:a16="http://schemas.microsoft.com/office/drawing/2014/main" id="{656FC654-BC41-445A-9180-3EE942CE57D2}"/>
                </a:ext>
              </a:extLst>
            </p:cNvPr>
            <p:cNvSpPr/>
            <p:nvPr/>
          </p:nvSpPr>
          <p:spPr bwMode="auto">
            <a:xfrm>
              <a:off x="4615770" y="2091673"/>
              <a:ext cx="3203612" cy="3199346"/>
            </a:xfrm>
            <a:custGeom>
              <a:avLst/>
              <a:gdLst>
                <a:gd name="T0" fmla="*/ 335 w 722"/>
                <a:gd name="T1" fmla="*/ 721 h 722"/>
                <a:gd name="T2" fmla="*/ 295 w 722"/>
                <a:gd name="T3" fmla="*/ 672 h 722"/>
                <a:gd name="T4" fmla="*/ 252 w 722"/>
                <a:gd name="T5" fmla="*/ 661 h 722"/>
                <a:gd name="T6" fmla="*/ 223 w 722"/>
                <a:gd name="T7" fmla="*/ 679 h 722"/>
                <a:gd name="T8" fmla="*/ 203 w 722"/>
                <a:gd name="T9" fmla="*/ 686 h 722"/>
                <a:gd name="T10" fmla="*/ 154 w 722"/>
                <a:gd name="T11" fmla="*/ 639 h 722"/>
                <a:gd name="T12" fmla="*/ 124 w 722"/>
                <a:gd name="T13" fmla="*/ 573 h 722"/>
                <a:gd name="T14" fmla="*/ 83 w 722"/>
                <a:gd name="T15" fmla="*/ 568 h 722"/>
                <a:gd name="T16" fmla="*/ 74 w 722"/>
                <a:gd name="T17" fmla="*/ 570 h 722"/>
                <a:gd name="T18" fmla="*/ 36 w 722"/>
                <a:gd name="T19" fmla="*/ 519 h 722"/>
                <a:gd name="T20" fmla="*/ 59 w 722"/>
                <a:gd name="T21" fmla="*/ 460 h 722"/>
                <a:gd name="T22" fmla="*/ 18 w 722"/>
                <a:gd name="T23" fmla="*/ 401 h 722"/>
                <a:gd name="T24" fmla="*/ 16 w 722"/>
                <a:gd name="T25" fmla="*/ 401 h 722"/>
                <a:gd name="T26" fmla="*/ 0 w 722"/>
                <a:gd name="T27" fmla="*/ 361 h 722"/>
                <a:gd name="T28" fmla="*/ 16 w 722"/>
                <a:gd name="T29" fmla="*/ 321 h 722"/>
                <a:gd name="T30" fmla="*/ 18 w 722"/>
                <a:gd name="T31" fmla="*/ 321 h 722"/>
                <a:gd name="T32" fmla="*/ 59 w 722"/>
                <a:gd name="T33" fmla="*/ 262 h 722"/>
                <a:gd name="T34" fmla="*/ 43 w 722"/>
                <a:gd name="T35" fmla="*/ 223 h 722"/>
                <a:gd name="T36" fmla="*/ 62 w 722"/>
                <a:gd name="T37" fmla="*/ 158 h 722"/>
                <a:gd name="T38" fmla="*/ 83 w 722"/>
                <a:gd name="T39" fmla="*/ 154 h 722"/>
                <a:gd name="T40" fmla="*/ 124 w 722"/>
                <a:gd name="T41" fmla="*/ 149 h 722"/>
                <a:gd name="T42" fmla="*/ 154 w 722"/>
                <a:gd name="T43" fmla="*/ 83 h 722"/>
                <a:gd name="T44" fmla="*/ 203 w 722"/>
                <a:gd name="T45" fmla="*/ 36 h 722"/>
                <a:gd name="T46" fmla="*/ 223 w 722"/>
                <a:gd name="T47" fmla="*/ 43 h 722"/>
                <a:gd name="T48" fmla="*/ 252 w 722"/>
                <a:gd name="T49" fmla="*/ 60 h 722"/>
                <a:gd name="T50" fmla="*/ 295 w 722"/>
                <a:gd name="T51" fmla="*/ 50 h 722"/>
                <a:gd name="T52" fmla="*/ 335 w 722"/>
                <a:gd name="T53" fmla="*/ 0 h 722"/>
                <a:gd name="T54" fmla="*/ 387 w 722"/>
                <a:gd name="T55" fmla="*/ 0 h 722"/>
                <a:gd name="T56" fmla="*/ 427 w 722"/>
                <a:gd name="T57" fmla="*/ 50 h 722"/>
                <a:gd name="T58" fmla="*/ 470 w 722"/>
                <a:gd name="T59" fmla="*/ 60 h 722"/>
                <a:gd name="T60" fmla="*/ 498 w 722"/>
                <a:gd name="T61" fmla="*/ 43 h 722"/>
                <a:gd name="T62" fmla="*/ 519 w 722"/>
                <a:gd name="T63" fmla="*/ 36 h 722"/>
                <a:gd name="T64" fmla="*/ 568 w 722"/>
                <a:gd name="T65" fmla="*/ 83 h 722"/>
                <a:gd name="T66" fmla="*/ 597 w 722"/>
                <a:gd name="T67" fmla="*/ 149 h 722"/>
                <a:gd name="T68" fmla="*/ 639 w 722"/>
                <a:gd name="T69" fmla="*/ 154 h 722"/>
                <a:gd name="T70" fmla="*/ 660 w 722"/>
                <a:gd name="T71" fmla="*/ 158 h 722"/>
                <a:gd name="T72" fmla="*/ 679 w 722"/>
                <a:gd name="T73" fmla="*/ 223 h 722"/>
                <a:gd name="T74" fmla="*/ 672 w 722"/>
                <a:gd name="T75" fmla="*/ 295 h 722"/>
                <a:gd name="T76" fmla="*/ 705 w 722"/>
                <a:gd name="T77" fmla="*/ 321 h 722"/>
                <a:gd name="T78" fmla="*/ 721 w 722"/>
                <a:gd name="T79" fmla="*/ 335 h 722"/>
                <a:gd name="T80" fmla="*/ 721 w 722"/>
                <a:gd name="T81" fmla="*/ 387 h 722"/>
                <a:gd name="T82" fmla="*/ 705 w 722"/>
                <a:gd name="T83" fmla="*/ 401 h 722"/>
                <a:gd name="T84" fmla="*/ 672 w 722"/>
                <a:gd name="T85" fmla="*/ 427 h 722"/>
                <a:gd name="T86" fmla="*/ 679 w 722"/>
                <a:gd name="T87" fmla="*/ 498 h 722"/>
                <a:gd name="T88" fmla="*/ 686 w 722"/>
                <a:gd name="T89" fmla="*/ 519 h 722"/>
                <a:gd name="T90" fmla="*/ 647 w 722"/>
                <a:gd name="T91" fmla="*/ 570 h 722"/>
                <a:gd name="T92" fmla="*/ 621 w 722"/>
                <a:gd name="T93" fmla="*/ 562 h 722"/>
                <a:gd name="T94" fmla="*/ 573 w 722"/>
                <a:gd name="T95" fmla="*/ 597 h 722"/>
                <a:gd name="T96" fmla="*/ 563 w 722"/>
                <a:gd name="T97" fmla="*/ 660 h 722"/>
                <a:gd name="T98" fmla="*/ 512 w 722"/>
                <a:gd name="T99" fmla="*/ 688 h 722"/>
                <a:gd name="T100" fmla="*/ 498 w 722"/>
                <a:gd name="T101" fmla="*/ 679 h 722"/>
                <a:gd name="T102" fmla="*/ 460 w 722"/>
                <a:gd name="T103" fmla="*/ 663 h 722"/>
                <a:gd name="T104" fmla="*/ 401 w 722"/>
                <a:gd name="T105" fmla="*/ 705 h 722"/>
                <a:gd name="T106" fmla="*/ 361 w 722"/>
                <a:gd name="T107" fmla="*/ 722 h 722"/>
                <a:gd name="T108" fmla="*/ 325 w 722"/>
                <a:gd name="T109" fmla="*/ 122 h 722"/>
                <a:gd name="T110" fmla="*/ 178 w 722"/>
                <a:gd name="T111" fmla="*/ 519 h 722"/>
                <a:gd name="T112" fmla="*/ 397 w 722"/>
                <a:gd name="T113" fmla="*/ 600 h 722"/>
                <a:gd name="T114" fmla="*/ 544 w 722"/>
                <a:gd name="T115" fmla="*/ 203 h 7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22" h="722">
                  <a:moveTo>
                    <a:pt x="361" y="722"/>
                  </a:moveTo>
                  <a:cubicBezTo>
                    <a:pt x="352" y="722"/>
                    <a:pt x="344" y="722"/>
                    <a:pt x="335" y="721"/>
                  </a:cubicBezTo>
                  <a:cubicBezTo>
                    <a:pt x="327" y="721"/>
                    <a:pt x="321" y="714"/>
                    <a:pt x="321" y="705"/>
                  </a:cubicBezTo>
                  <a:cubicBezTo>
                    <a:pt x="322" y="689"/>
                    <a:pt x="311" y="675"/>
                    <a:pt x="295" y="672"/>
                  </a:cubicBezTo>
                  <a:cubicBezTo>
                    <a:pt x="284" y="670"/>
                    <a:pt x="273" y="667"/>
                    <a:pt x="262" y="663"/>
                  </a:cubicBezTo>
                  <a:cubicBezTo>
                    <a:pt x="259" y="662"/>
                    <a:pt x="256" y="661"/>
                    <a:pt x="252" y="661"/>
                  </a:cubicBezTo>
                  <a:cubicBezTo>
                    <a:pt x="240" y="661"/>
                    <a:pt x="229" y="668"/>
                    <a:pt x="223" y="679"/>
                  </a:cubicBezTo>
                  <a:cubicBezTo>
                    <a:pt x="223" y="679"/>
                    <a:pt x="223" y="679"/>
                    <a:pt x="223" y="679"/>
                  </a:cubicBezTo>
                  <a:cubicBezTo>
                    <a:pt x="221" y="684"/>
                    <a:pt x="215" y="688"/>
                    <a:pt x="210" y="688"/>
                  </a:cubicBezTo>
                  <a:cubicBezTo>
                    <a:pt x="207" y="688"/>
                    <a:pt x="205" y="687"/>
                    <a:pt x="203" y="686"/>
                  </a:cubicBezTo>
                  <a:cubicBezTo>
                    <a:pt x="188" y="679"/>
                    <a:pt x="173" y="670"/>
                    <a:pt x="158" y="660"/>
                  </a:cubicBezTo>
                  <a:cubicBezTo>
                    <a:pt x="152" y="656"/>
                    <a:pt x="150" y="646"/>
                    <a:pt x="154" y="639"/>
                  </a:cubicBezTo>
                  <a:cubicBezTo>
                    <a:pt x="163" y="626"/>
                    <a:pt x="161" y="608"/>
                    <a:pt x="149" y="597"/>
                  </a:cubicBezTo>
                  <a:cubicBezTo>
                    <a:pt x="140" y="590"/>
                    <a:pt x="132" y="582"/>
                    <a:pt x="124" y="573"/>
                  </a:cubicBezTo>
                  <a:cubicBezTo>
                    <a:pt x="118" y="566"/>
                    <a:pt x="109" y="562"/>
                    <a:pt x="100" y="562"/>
                  </a:cubicBezTo>
                  <a:cubicBezTo>
                    <a:pt x="94" y="562"/>
                    <a:pt x="88" y="564"/>
                    <a:pt x="83" y="568"/>
                  </a:cubicBezTo>
                  <a:cubicBezTo>
                    <a:pt x="83" y="568"/>
                    <a:pt x="83" y="568"/>
                    <a:pt x="83" y="568"/>
                  </a:cubicBezTo>
                  <a:cubicBezTo>
                    <a:pt x="80" y="569"/>
                    <a:pt x="77" y="570"/>
                    <a:pt x="74" y="570"/>
                  </a:cubicBezTo>
                  <a:cubicBezTo>
                    <a:pt x="69" y="570"/>
                    <a:pt x="64" y="568"/>
                    <a:pt x="62" y="563"/>
                  </a:cubicBezTo>
                  <a:cubicBezTo>
                    <a:pt x="52" y="549"/>
                    <a:pt x="43" y="534"/>
                    <a:pt x="36" y="519"/>
                  </a:cubicBezTo>
                  <a:cubicBezTo>
                    <a:pt x="32" y="511"/>
                    <a:pt x="35" y="502"/>
                    <a:pt x="43" y="498"/>
                  </a:cubicBezTo>
                  <a:cubicBezTo>
                    <a:pt x="57" y="491"/>
                    <a:pt x="64" y="475"/>
                    <a:pt x="59" y="460"/>
                  </a:cubicBezTo>
                  <a:cubicBezTo>
                    <a:pt x="55" y="449"/>
                    <a:pt x="52" y="438"/>
                    <a:pt x="50" y="427"/>
                  </a:cubicBezTo>
                  <a:cubicBezTo>
                    <a:pt x="47" y="412"/>
                    <a:pt x="33" y="401"/>
                    <a:pt x="18" y="401"/>
                  </a:cubicBezTo>
                  <a:cubicBezTo>
                    <a:pt x="18" y="401"/>
                    <a:pt x="17" y="401"/>
                    <a:pt x="17" y="401"/>
                  </a:cubicBezTo>
                  <a:cubicBezTo>
                    <a:pt x="16" y="401"/>
                    <a:pt x="16" y="401"/>
                    <a:pt x="16" y="401"/>
                  </a:cubicBezTo>
                  <a:cubicBezTo>
                    <a:pt x="8" y="401"/>
                    <a:pt x="1" y="395"/>
                    <a:pt x="0" y="387"/>
                  </a:cubicBezTo>
                  <a:cubicBezTo>
                    <a:pt x="0" y="378"/>
                    <a:pt x="0" y="369"/>
                    <a:pt x="0" y="361"/>
                  </a:cubicBezTo>
                  <a:cubicBezTo>
                    <a:pt x="0" y="352"/>
                    <a:pt x="0" y="344"/>
                    <a:pt x="0" y="335"/>
                  </a:cubicBezTo>
                  <a:cubicBezTo>
                    <a:pt x="1" y="327"/>
                    <a:pt x="8" y="321"/>
                    <a:pt x="16" y="321"/>
                  </a:cubicBezTo>
                  <a:cubicBezTo>
                    <a:pt x="17" y="321"/>
                    <a:pt x="17" y="321"/>
                    <a:pt x="17" y="321"/>
                  </a:cubicBezTo>
                  <a:cubicBezTo>
                    <a:pt x="17" y="321"/>
                    <a:pt x="18" y="321"/>
                    <a:pt x="18" y="321"/>
                  </a:cubicBezTo>
                  <a:cubicBezTo>
                    <a:pt x="33" y="321"/>
                    <a:pt x="47" y="310"/>
                    <a:pt x="50" y="295"/>
                  </a:cubicBezTo>
                  <a:cubicBezTo>
                    <a:pt x="52" y="284"/>
                    <a:pt x="55" y="273"/>
                    <a:pt x="59" y="262"/>
                  </a:cubicBezTo>
                  <a:cubicBezTo>
                    <a:pt x="64" y="247"/>
                    <a:pt x="57" y="231"/>
                    <a:pt x="43" y="223"/>
                  </a:cubicBezTo>
                  <a:cubicBezTo>
                    <a:pt x="43" y="223"/>
                    <a:pt x="43" y="223"/>
                    <a:pt x="43" y="223"/>
                  </a:cubicBezTo>
                  <a:cubicBezTo>
                    <a:pt x="35" y="220"/>
                    <a:pt x="32" y="210"/>
                    <a:pt x="36" y="203"/>
                  </a:cubicBezTo>
                  <a:cubicBezTo>
                    <a:pt x="43" y="188"/>
                    <a:pt x="52" y="173"/>
                    <a:pt x="62" y="158"/>
                  </a:cubicBezTo>
                  <a:cubicBezTo>
                    <a:pt x="64" y="154"/>
                    <a:pt x="69" y="152"/>
                    <a:pt x="74" y="152"/>
                  </a:cubicBezTo>
                  <a:cubicBezTo>
                    <a:pt x="77" y="152"/>
                    <a:pt x="80" y="153"/>
                    <a:pt x="83" y="154"/>
                  </a:cubicBezTo>
                  <a:cubicBezTo>
                    <a:pt x="88" y="158"/>
                    <a:pt x="94" y="159"/>
                    <a:pt x="100" y="159"/>
                  </a:cubicBezTo>
                  <a:cubicBezTo>
                    <a:pt x="109" y="159"/>
                    <a:pt x="118" y="155"/>
                    <a:pt x="124" y="149"/>
                  </a:cubicBezTo>
                  <a:cubicBezTo>
                    <a:pt x="132" y="140"/>
                    <a:pt x="140" y="132"/>
                    <a:pt x="149" y="124"/>
                  </a:cubicBezTo>
                  <a:cubicBezTo>
                    <a:pt x="161" y="114"/>
                    <a:pt x="163" y="96"/>
                    <a:pt x="154" y="83"/>
                  </a:cubicBezTo>
                  <a:cubicBezTo>
                    <a:pt x="150" y="76"/>
                    <a:pt x="152" y="66"/>
                    <a:pt x="158" y="62"/>
                  </a:cubicBezTo>
                  <a:cubicBezTo>
                    <a:pt x="173" y="52"/>
                    <a:pt x="188" y="43"/>
                    <a:pt x="203" y="36"/>
                  </a:cubicBezTo>
                  <a:cubicBezTo>
                    <a:pt x="205" y="35"/>
                    <a:pt x="207" y="34"/>
                    <a:pt x="210" y="34"/>
                  </a:cubicBezTo>
                  <a:cubicBezTo>
                    <a:pt x="215" y="34"/>
                    <a:pt x="221" y="38"/>
                    <a:pt x="223" y="43"/>
                  </a:cubicBezTo>
                  <a:cubicBezTo>
                    <a:pt x="223" y="43"/>
                    <a:pt x="223" y="43"/>
                    <a:pt x="223" y="43"/>
                  </a:cubicBezTo>
                  <a:cubicBezTo>
                    <a:pt x="229" y="54"/>
                    <a:pt x="240" y="60"/>
                    <a:pt x="252" y="60"/>
                  </a:cubicBezTo>
                  <a:cubicBezTo>
                    <a:pt x="256" y="60"/>
                    <a:pt x="259" y="60"/>
                    <a:pt x="262" y="59"/>
                  </a:cubicBezTo>
                  <a:cubicBezTo>
                    <a:pt x="273" y="55"/>
                    <a:pt x="284" y="52"/>
                    <a:pt x="295" y="50"/>
                  </a:cubicBezTo>
                  <a:cubicBezTo>
                    <a:pt x="311" y="47"/>
                    <a:pt x="322" y="33"/>
                    <a:pt x="321" y="17"/>
                  </a:cubicBezTo>
                  <a:cubicBezTo>
                    <a:pt x="321" y="8"/>
                    <a:pt x="327" y="1"/>
                    <a:pt x="335" y="0"/>
                  </a:cubicBezTo>
                  <a:cubicBezTo>
                    <a:pt x="344" y="0"/>
                    <a:pt x="352" y="0"/>
                    <a:pt x="361" y="0"/>
                  </a:cubicBezTo>
                  <a:cubicBezTo>
                    <a:pt x="369" y="0"/>
                    <a:pt x="378" y="0"/>
                    <a:pt x="387" y="0"/>
                  </a:cubicBezTo>
                  <a:cubicBezTo>
                    <a:pt x="395" y="1"/>
                    <a:pt x="401" y="8"/>
                    <a:pt x="401" y="17"/>
                  </a:cubicBezTo>
                  <a:cubicBezTo>
                    <a:pt x="400" y="33"/>
                    <a:pt x="411" y="47"/>
                    <a:pt x="427" y="50"/>
                  </a:cubicBezTo>
                  <a:cubicBezTo>
                    <a:pt x="438" y="52"/>
                    <a:pt x="449" y="55"/>
                    <a:pt x="460" y="59"/>
                  </a:cubicBezTo>
                  <a:cubicBezTo>
                    <a:pt x="463" y="60"/>
                    <a:pt x="466" y="60"/>
                    <a:pt x="470" y="60"/>
                  </a:cubicBezTo>
                  <a:cubicBezTo>
                    <a:pt x="482" y="60"/>
                    <a:pt x="493" y="54"/>
                    <a:pt x="498" y="43"/>
                  </a:cubicBezTo>
                  <a:cubicBezTo>
                    <a:pt x="498" y="43"/>
                    <a:pt x="498" y="43"/>
                    <a:pt x="498" y="43"/>
                  </a:cubicBezTo>
                  <a:cubicBezTo>
                    <a:pt x="501" y="38"/>
                    <a:pt x="506" y="34"/>
                    <a:pt x="512" y="34"/>
                  </a:cubicBezTo>
                  <a:cubicBezTo>
                    <a:pt x="515" y="34"/>
                    <a:pt x="517" y="35"/>
                    <a:pt x="519" y="36"/>
                  </a:cubicBezTo>
                  <a:cubicBezTo>
                    <a:pt x="534" y="43"/>
                    <a:pt x="549" y="52"/>
                    <a:pt x="563" y="62"/>
                  </a:cubicBezTo>
                  <a:cubicBezTo>
                    <a:pt x="570" y="66"/>
                    <a:pt x="572" y="76"/>
                    <a:pt x="568" y="83"/>
                  </a:cubicBezTo>
                  <a:cubicBezTo>
                    <a:pt x="559" y="96"/>
                    <a:pt x="561" y="114"/>
                    <a:pt x="573" y="124"/>
                  </a:cubicBezTo>
                  <a:cubicBezTo>
                    <a:pt x="582" y="132"/>
                    <a:pt x="590" y="140"/>
                    <a:pt x="597" y="149"/>
                  </a:cubicBezTo>
                  <a:cubicBezTo>
                    <a:pt x="604" y="155"/>
                    <a:pt x="612" y="159"/>
                    <a:pt x="622" y="159"/>
                  </a:cubicBezTo>
                  <a:cubicBezTo>
                    <a:pt x="628" y="159"/>
                    <a:pt x="634" y="158"/>
                    <a:pt x="639" y="154"/>
                  </a:cubicBezTo>
                  <a:cubicBezTo>
                    <a:pt x="642" y="153"/>
                    <a:pt x="644" y="152"/>
                    <a:pt x="647" y="152"/>
                  </a:cubicBezTo>
                  <a:cubicBezTo>
                    <a:pt x="653" y="152"/>
                    <a:pt x="657" y="154"/>
                    <a:pt x="660" y="158"/>
                  </a:cubicBezTo>
                  <a:cubicBezTo>
                    <a:pt x="670" y="173"/>
                    <a:pt x="678" y="188"/>
                    <a:pt x="686" y="203"/>
                  </a:cubicBezTo>
                  <a:cubicBezTo>
                    <a:pt x="690" y="210"/>
                    <a:pt x="686" y="220"/>
                    <a:pt x="679" y="223"/>
                  </a:cubicBezTo>
                  <a:cubicBezTo>
                    <a:pt x="665" y="231"/>
                    <a:pt x="658" y="247"/>
                    <a:pt x="663" y="262"/>
                  </a:cubicBezTo>
                  <a:cubicBezTo>
                    <a:pt x="667" y="273"/>
                    <a:pt x="670" y="284"/>
                    <a:pt x="672" y="295"/>
                  </a:cubicBezTo>
                  <a:cubicBezTo>
                    <a:pt x="675" y="310"/>
                    <a:pt x="688" y="321"/>
                    <a:pt x="703" y="321"/>
                  </a:cubicBezTo>
                  <a:cubicBezTo>
                    <a:pt x="704" y="321"/>
                    <a:pt x="705" y="321"/>
                    <a:pt x="705" y="321"/>
                  </a:cubicBezTo>
                  <a:cubicBezTo>
                    <a:pt x="706" y="321"/>
                    <a:pt x="706" y="321"/>
                    <a:pt x="706" y="321"/>
                  </a:cubicBezTo>
                  <a:cubicBezTo>
                    <a:pt x="714" y="321"/>
                    <a:pt x="721" y="327"/>
                    <a:pt x="721" y="335"/>
                  </a:cubicBezTo>
                  <a:cubicBezTo>
                    <a:pt x="722" y="344"/>
                    <a:pt x="722" y="352"/>
                    <a:pt x="722" y="361"/>
                  </a:cubicBezTo>
                  <a:cubicBezTo>
                    <a:pt x="722" y="369"/>
                    <a:pt x="722" y="378"/>
                    <a:pt x="721" y="387"/>
                  </a:cubicBezTo>
                  <a:cubicBezTo>
                    <a:pt x="721" y="395"/>
                    <a:pt x="714" y="401"/>
                    <a:pt x="706" y="401"/>
                  </a:cubicBezTo>
                  <a:cubicBezTo>
                    <a:pt x="705" y="401"/>
                    <a:pt x="705" y="401"/>
                    <a:pt x="705" y="401"/>
                  </a:cubicBezTo>
                  <a:cubicBezTo>
                    <a:pt x="705" y="401"/>
                    <a:pt x="704" y="401"/>
                    <a:pt x="703" y="401"/>
                  </a:cubicBezTo>
                  <a:cubicBezTo>
                    <a:pt x="688" y="401"/>
                    <a:pt x="675" y="412"/>
                    <a:pt x="672" y="427"/>
                  </a:cubicBezTo>
                  <a:cubicBezTo>
                    <a:pt x="670" y="438"/>
                    <a:pt x="667" y="449"/>
                    <a:pt x="663" y="460"/>
                  </a:cubicBezTo>
                  <a:cubicBezTo>
                    <a:pt x="658" y="475"/>
                    <a:pt x="665" y="491"/>
                    <a:pt x="679" y="498"/>
                  </a:cubicBezTo>
                  <a:cubicBezTo>
                    <a:pt x="679" y="499"/>
                    <a:pt x="679" y="499"/>
                    <a:pt x="679" y="499"/>
                  </a:cubicBezTo>
                  <a:cubicBezTo>
                    <a:pt x="687" y="502"/>
                    <a:pt x="690" y="512"/>
                    <a:pt x="686" y="519"/>
                  </a:cubicBezTo>
                  <a:cubicBezTo>
                    <a:pt x="678" y="534"/>
                    <a:pt x="670" y="549"/>
                    <a:pt x="660" y="563"/>
                  </a:cubicBezTo>
                  <a:cubicBezTo>
                    <a:pt x="657" y="568"/>
                    <a:pt x="653" y="570"/>
                    <a:pt x="647" y="570"/>
                  </a:cubicBezTo>
                  <a:cubicBezTo>
                    <a:pt x="644" y="570"/>
                    <a:pt x="642" y="569"/>
                    <a:pt x="639" y="568"/>
                  </a:cubicBezTo>
                  <a:cubicBezTo>
                    <a:pt x="634" y="564"/>
                    <a:pt x="628" y="562"/>
                    <a:pt x="621" y="562"/>
                  </a:cubicBezTo>
                  <a:cubicBezTo>
                    <a:pt x="612" y="562"/>
                    <a:pt x="604" y="566"/>
                    <a:pt x="597" y="573"/>
                  </a:cubicBezTo>
                  <a:cubicBezTo>
                    <a:pt x="590" y="582"/>
                    <a:pt x="582" y="590"/>
                    <a:pt x="573" y="597"/>
                  </a:cubicBezTo>
                  <a:cubicBezTo>
                    <a:pt x="561" y="608"/>
                    <a:pt x="559" y="626"/>
                    <a:pt x="568" y="639"/>
                  </a:cubicBezTo>
                  <a:cubicBezTo>
                    <a:pt x="572" y="646"/>
                    <a:pt x="570" y="656"/>
                    <a:pt x="563" y="660"/>
                  </a:cubicBezTo>
                  <a:cubicBezTo>
                    <a:pt x="549" y="670"/>
                    <a:pt x="534" y="678"/>
                    <a:pt x="519" y="686"/>
                  </a:cubicBezTo>
                  <a:cubicBezTo>
                    <a:pt x="517" y="687"/>
                    <a:pt x="515" y="688"/>
                    <a:pt x="512" y="688"/>
                  </a:cubicBezTo>
                  <a:cubicBezTo>
                    <a:pt x="506" y="688"/>
                    <a:pt x="501" y="684"/>
                    <a:pt x="499" y="679"/>
                  </a:cubicBezTo>
                  <a:cubicBezTo>
                    <a:pt x="498" y="679"/>
                    <a:pt x="498" y="679"/>
                    <a:pt x="498" y="679"/>
                  </a:cubicBezTo>
                  <a:cubicBezTo>
                    <a:pt x="493" y="668"/>
                    <a:pt x="482" y="661"/>
                    <a:pt x="470" y="661"/>
                  </a:cubicBezTo>
                  <a:cubicBezTo>
                    <a:pt x="466" y="661"/>
                    <a:pt x="463" y="662"/>
                    <a:pt x="460" y="663"/>
                  </a:cubicBezTo>
                  <a:cubicBezTo>
                    <a:pt x="449" y="667"/>
                    <a:pt x="438" y="670"/>
                    <a:pt x="427" y="672"/>
                  </a:cubicBezTo>
                  <a:cubicBezTo>
                    <a:pt x="411" y="675"/>
                    <a:pt x="400" y="689"/>
                    <a:pt x="401" y="705"/>
                  </a:cubicBezTo>
                  <a:cubicBezTo>
                    <a:pt x="401" y="714"/>
                    <a:pt x="395" y="721"/>
                    <a:pt x="387" y="721"/>
                  </a:cubicBezTo>
                  <a:cubicBezTo>
                    <a:pt x="378" y="722"/>
                    <a:pt x="369" y="722"/>
                    <a:pt x="361" y="722"/>
                  </a:cubicBezTo>
                  <a:moveTo>
                    <a:pt x="361" y="119"/>
                  </a:moveTo>
                  <a:cubicBezTo>
                    <a:pt x="349" y="119"/>
                    <a:pt x="337" y="120"/>
                    <a:pt x="325" y="122"/>
                  </a:cubicBezTo>
                  <a:cubicBezTo>
                    <a:pt x="227" y="136"/>
                    <a:pt x="136" y="227"/>
                    <a:pt x="122" y="325"/>
                  </a:cubicBezTo>
                  <a:cubicBezTo>
                    <a:pt x="111" y="395"/>
                    <a:pt x="132" y="466"/>
                    <a:pt x="178" y="519"/>
                  </a:cubicBezTo>
                  <a:cubicBezTo>
                    <a:pt x="224" y="572"/>
                    <a:pt x="291" y="603"/>
                    <a:pt x="361" y="603"/>
                  </a:cubicBezTo>
                  <a:cubicBezTo>
                    <a:pt x="373" y="603"/>
                    <a:pt x="385" y="602"/>
                    <a:pt x="397" y="600"/>
                  </a:cubicBezTo>
                  <a:cubicBezTo>
                    <a:pt x="495" y="586"/>
                    <a:pt x="586" y="495"/>
                    <a:pt x="600" y="397"/>
                  </a:cubicBezTo>
                  <a:cubicBezTo>
                    <a:pt x="610" y="327"/>
                    <a:pt x="590" y="256"/>
                    <a:pt x="544" y="203"/>
                  </a:cubicBezTo>
                  <a:cubicBezTo>
                    <a:pt x="498" y="150"/>
                    <a:pt x="431" y="119"/>
                    <a:pt x="361" y="119"/>
                  </a:cubicBezTo>
                </a:path>
              </a:pathLst>
            </a:custGeom>
            <a:solidFill>
              <a:srgbClr val="B1E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8" name="íṣľiďê">
              <a:extLst>
                <a:ext uri="{FF2B5EF4-FFF2-40B4-BE49-F238E27FC236}">
                  <a16:creationId xmlns:a16="http://schemas.microsoft.com/office/drawing/2014/main" id="{9741D1D3-DA25-4701-B35F-F0A7E8A42A3A}"/>
                </a:ext>
              </a:extLst>
            </p:cNvPr>
            <p:cNvSpPr/>
            <p:nvPr/>
          </p:nvSpPr>
          <p:spPr bwMode="auto">
            <a:xfrm>
              <a:off x="4652027" y="2125797"/>
              <a:ext cx="3133225" cy="3128961"/>
            </a:xfrm>
            <a:custGeom>
              <a:avLst/>
              <a:gdLst>
                <a:gd name="T0" fmla="*/ 328 w 706"/>
                <a:gd name="T1" fmla="*/ 705 h 706"/>
                <a:gd name="T2" fmla="*/ 289 w 706"/>
                <a:gd name="T3" fmla="*/ 656 h 706"/>
                <a:gd name="T4" fmla="*/ 244 w 706"/>
                <a:gd name="T5" fmla="*/ 645 h 706"/>
                <a:gd name="T6" fmla="*/ 208 w 706"/>
                <a:gd name="T7" fmla="*/ 667 h 706"/>
                <a:gd name="T8" fmla="*/ 199 w 706"/>
                <a:gd name="T9" fmla="*/ 670 h 706"/>
                <a:gd name="T10" fmla="*/ 153 w 706"/>
                <a:gd name="T11" fmla="*/ 636 h 706"/>
                <a:gd name="T12" fmla="*/ 146 w 706"/>
                <a:gd name="T13" fmla="*/ 583 h 706"/>
                <a:gd name="T14" fmla="*/ 92 w 706"/>
                <a:gd name="T15" fmla="*/ 546 h 706"/>
                <a:gd name="T16" fmla="*/ 70 w 706"/>
                <a:gd name="T17" fmla="*/ 553 h 706"/>
                <a:gd name="T18" fmla="*/ 61 w 706"/>
                <a:gd name="T19" fmla="*/ 551 h 706"/>
                <a:gd name="T20" fmla="*/ 39 w 706"/>
                <a:gd name="T21" fmla="*/ 498 h 706"/>
                <a:gd name="T22" fmla="*/ 50 w 706"/>
                <a:gd name="T23" fmla="*/ 417 h 706"/>
                <a:gd name="T24" fmla="*/ 8 w 706"/>
                <a:gd name="T25" fmla="*/ 384 h 706"/>
                <a:gd name="T26" fmla="*/ 1 w 706"/>
                <a:gd name="T27" fmla="*/ 378 h 706"/>
                <a:gd name="T28" fmla="*/ 1 w 706"/>
                <a:gd name="T29" fmla="*/ 328 h 706"/>
                <a:gd name="T30" fmla="*/ 10 w 706"/>
                <a:gd name="T31" fmla="*/ 321 h 706"/>
                <a:gd name="T32" fmla="*/ 59 w 706"/>
                <a:gd name="T33" fmla="*/ 257 h 706"/>
                <a:gd name="T34" fmla="*/ 39 w 706"/>
                <a:gd name="T35" fmla="*/ 208 h 706"/>
                <a:gd name="T36" fmla="*/ 61 w 706"/>
                <a:gd name="T37" fmla="*/ 155 h 706"/>
                <a:gd name="T38" fmla="*/ 70 w 706"/>
                <a:gd name="T39" fmla="*/ 153 h 706"/>
                <a:gd name="T40" fmla="*/ 92 w 706"/>
                <a:gd name="T41" fmla="*/ 160 h 706"/>
                <a:gd name="T42" fmla="*/ 146 w 706"/>
                <a:gd name="T43" fmla="*/ 123 h 706"/>
                <a:gd name="T44" fmla="*/ 153 w 706"/>
                <a:gd name="T45" fmla="*/ 70 h 706"/>
                <a:gd name="T46" fmla="*/ 199 w 706"/>
                <a:gd name="T47" fmla="*/ 35 h 706"/>
                <a:gd name="T48" fmla="*/ 208 w 706"/>
                <a:gd name="T49" fmla="*/ 39 h 706"/>
                <a:gd name="T50" fmla="*/ 244 w 706"/>
                <a:gd name="T51" fmla="*/ 61 h 706"/>
                <a:gd name="T52" fmla="*/ 289 w 706"/>
                <a:gd name="T53" fmla="*/ 50 h 706"/>
                <a:gd name="T54" fmla="*/ 328 w 706"/>
                <a:gd name="T55" fmla="*/ 1 h 706"/>
                <a:gd name="T56" fmla="*/ 378 w 706"/>
                <a:gd name="T57" fmla="*/ 1 h 706"/>
                <a:gd name="T58" fmla="*/ 417 w 706"/>
                <a:gd name="T59" fmla="*/ 50 h 706"/>
                <a:gd name="T60" fmla="*/ 462 w 706"/>
                <a:gd name="T61" fmla="*/ 61 h 706"/>
                <a:gd name="T62" fmla="*/ 498 w 706"/>
                <a:gd name="T63" fmla="*/ 39 h 706"/>
                <a:gd name="T64" fmla="*/ 507 w 706"/>
                <a:gd name="T65" fmla="*/ 35 h 706"/>
                <a:gd name="T66" fmla="*/ 553 w 706"/>
                <a:gd name="T67" fmla="*/ 70 h 706"/>
                <a:gd name="T68" fmla="*/ 560 w 706"/>
                <a:gd name="T69" fmla="*/ 123 h 706"/>
                <a:gd name="T70" fmla="*/ 614 w 706"/>
                <a:gd name="T71" fmla="*/ 160 h 706"/>
                <a:gd name="T72" fmla="*/ 639 w 706"/>
                <a:gd name="T73" fmla="*/ 152 h 706"/>
                <a:gd name="T74" fmla="*/ 670 w 706"/>
                <a:gd name="T75" fmla="*/ 199 h 706"/>
                <a:gd name="T76" fmla="*/ 647 w 706"/>
                <a:gd name="T77" fmla="*/ 257 h 706"/>
                <a:gd name="T78" fmla="*/ 695 w 706"/>
                <a:gd name="T79" fmla="*/ 321 h 706"/>
                <a:gd name="T80" fmla="*/ 698 w 706"/>
                <a:gd name="T81" fmla="*/ 321 h 706"/>
                <a:gd name="T82" fmla="*/ 706 w 706"/>
                <a:gd name="T83" fmla="*/ 353 h 706"/>
                <a:gd name="T84" fmla="*/ 698 w 706"/>
                <a:gd name="T85" fmla="*/ 384 h 706"/>
                <a:gd name="T86" fmla="*/ 656 w 706"/>
                <a:gd name="T87" fmla="*/ 417 h 706"/>
                <a:gd name="T88" fmla="*/ 667 w 706"/>
                <a:gd name="T89" fmla="*/ 498 h 706"/>
                <a:gd name="T90" fmla="*/ 670 w 706"/>
                <a:gd name="T91" fmla="*/ 507 h 706"/>
                <a:gd name="T92" fmla="*/ 639 w 706"/>
                <a:gd name="T93" fmla="*/ 554 h 706"/>
                <a:gd name="T94" fmla="*/ 635 w 706"/>
                <a:gd name="T95" fmla="*/ 552 h 706"/>
                <a:gd name="T96" fmla="*/ 583 w 706"/>
                <a:gd name="T97" fmla="*/ 560 h 706"/>
                <a:gd name="T98" fmla="*/ 552 w 706"/>
                <a:gd name="T99" fmla="*/ 636 h 706"/>
                <a:gd name="T100" fmla="*/ 551 w 706"/>
                <a:gd name="T101" fmla="*/ 645 h 706"/>
                <a:gd name="T102" fmla="*/ 504 w 706"/>
                <a:gd name="T103" fmla="*/ 671 h 706"/>
                <a:gd name="T104" fmla="*/ 498 w 706"/>
                <a:gd name="T105" fmla="*/ 667 h 706"/>
                <a:gd name="T106" fmla="*/ 449 w 706"/>
                <a:gd name="T107" fmla="*/ 647 h 706"/>
                <a:gd name="T108" fmla="*/ 384 w 706"/>
                <a:gd name="T109" fmla="*/ 698 h 706"/>
                <a:gd name="T110" fmla="*/ 353 w 706"/>
                <a:gd name="T111" fmla="*/ 706 h 706"/>
                <a:gd name="T112" fmla="*/ 315 w 706"/>
                <a:gd name="T113" fmla="*/ 105 h 706"/>
                <a:gd name="T114" fmla="*/ 164 w 706"/>
                <a:gd name="T115" fmla="*/ 517 h 706"/>
                <a:gd name="T116" fmla="*/ 390 w 706"/>
                <a:gd name="T117" fmla="*/ 600 h 706"/>
                <a:gd name="T118" fmla="*/ 542 w 706"/>
                <a:gd name="T119" fmla="*/ 189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06" h="706">
                  <a:moveTo>
                    <a:pt x="353" y="706"/>
                  </a:moveTo>
                  <a:cubicBezTo>
                    <a:pt x="345" y="706"/>
                    <a:pt x="336" y="706"/>
                    <a:pt x="328" y="705"/>
                  </a:cubicBezTo>
                  <a:cubicBezTo>
                    <a:pt x="324" y="705"/>
                    <a:pt x="321" y="701"/>
                    <a:pt x="321" y="698"/>
                  </a:cubicBezTo>
                  <a:cubicBezTo>
                    <a:pt x="322" y="677"/>
                    <a:pt x="309" y="660"/>
                    <a:pt x="289" y="656"/>
                  </a:cubicBezTo>
                  <a:cubicBezTo>
                    <a:pt x="278" y="653"/>
                    <a:pt x="267" y="651"/>
                    <a:pt x="257" y="647"/>
                  </a:cubicBezTo>
                  <a:cubicBezTo>
                    <a:pt x="253" y="646"/>
                    <a:pt x="248" y="645"/>
                    <a:pt x="244" y="645"/>
                  </a:cubicBezTo>
                  <a:cubicBezTo>
                    <a:pt x="229" y="645"/>
                    <a:pt x="215" y="654"/>
                    <a:pt x="208" y="667"/>
                  </a:cubicBezTo>
                  <a:cubicBezTo>
                    <a:pt x="208" y="667"/>
                    <a:pt x="208" y="667"/>
                    <a:pt x="208" y="667"/>
                  </a:cubicBezTo>
                  <a:cubicBezTo>
                    <a:pt x="206" y="670"/>
                    <a:pt x="204" y="671"/>
                    <a:pt x="202" y="671"/>
                  </a:cubicBezTo>
                  <a:cubicBezTo>
                    <a:pt x="200" y="671"/>
                    <a:pt x="199" y="671"/>
                    <a:pt x="199" y="670"/>
                  </a:cubicBezTo>
                  <a:cubicBezTo>
                    <a:pt x="184" y="663"/>
                    <a:pt x="169" y="655"/>
                    <a:pt x="155" y="645"/>
                  </a:cubicBezTo>
                  <a:cubicBezTo>
                    <a:pt x="152" y="643"/>
                    <a:pt x="151" y="639"/>
                    <a:pt x="153" y="636"/>
                  </a:cubicBezTo>
                  <a:cubicBezTo>
                    <a:pt x="153" y="636"/>
                    <a:pt x="153" y="636"/>
                    <a:pt x="153" y="636"/>
                  </a:cubicBezTo>
                  <a:cubicBezTo>
                    <a:pt x="164" y="619"/>
                    <a:pt x="161" y="597"/>
                    <a:pt x="146" y="583"/>
                  </a:cubicBezTo>
                  <a:cubicBezTo>
                    <a:pt x="138" y="576"/>
                    <a:pt x="130" y="568"/>
                    <a:pt x="123" y="560"/>
                  </a:cubicBezTo>
                  <a:cubicBezTo>
                    <a:pt x="115" y="551"/>
                    <a:pt x="104" y="546"/>
                    <a:pt x="92" y="546"/>
                  </a:cubicBezTo>
                  <a:cubicBezTo>
                    <a:pt x="85" y="546"/>
                    <a:pt x="77" y="548"/>
                    <a:pt x="70" y="552"/>
                  </a:cubicBezTo>
                  <a:cubicBezTo>
                    <a:pt x="70" y="553"/>
                    <a:pt x="70" y="553"/>
                    <a:pt x="70" y="553"/>
                  </a:cubicBezTo>
                  <a:cubicBezTo>
                    <a:pt x="69" y="553"/>
                    <a:pt x="68" y="554"/>
                    <a:pt x="66" y="554"/>
                  </a:cubicBezTo>
                  <a:cubicBezTo>
                    <a:pt x="64" y="554"/>
                    <a:pt x="62" y="553"/>
                    <a:pt x="61" y="551"/>
                  </a:cubicBezTo>
                  <a:cubicBezTo>
                    <a:pt x="51" y="537"/>
                    <a:pt x="43" y="522"/>
                    <a:pt x="35" y="507"/>
                  </a:cubicBezTo>
                  <a:cubicBezTo>
                    <a:pt x="34" y="504"/>
                    <a:pt x="35" y="500"/>
                    <a:pt x="39" y="498"/>
                  </a:cubicBezTo>
                  <a:cubicBezTo>
                    <a:pt x="57" y="489"/>
                    <a:pt x="65" y="468"/>
                    <a:pt x="59" y="449"/>
                  </a:cubicBezTo>
                  <a:cubicBezTo>
                    <a:pt x="55" y="438"/>
                    <a:pt x="52" y="428"/>
                    <a:pt x="50" y="417"/>
                  </a:cubicBezTo>
                  <a:cubicBezTo>
                    <a:pt x="46" y="398"/>
                    <a:pt x="29" y="384"/>
                    <a:pt x="10" y="384"/>
                  </a:cubicBezTo>
                  <a:cubicBezTo>
                    <a:pt x="10" y="384"/>
                    <a:pt x="9" y="384"/>
                    <a:pt x="8" y="384"/>
                  </a:cubicBezTo>
                  <a:cubicBezTo>
                    <a:pt x="8" y="384"/>
                    <a:pt x="8" y="384"/>
                    <a:pt x="8" y="384"/>
                  </a:cubicBezTo>
                  <a:cubicBezTo>
                    <a:pt x="4" y="384"/>
                    <a:pt x="1" y="382"/>
                    <a:pt x="1" y="378"/>
                  </a:cubicBezTo>
                  <a:cubicBezTo>
                    <a:pt x="0" y="370"/>
                    <a:pt x="0" y="361"/>
                    <a:pt x="0" y="353"/>
                  </a:cubicBezTo>
                  <a:cubicBezTo>
                    <a:pt x="0" y="345"/>
                    <a:pt x="0" y="336"/>
                    <a:pt x="1" y="328"/>
                  </a:cubicBezTo>
                  <a:cubicBezTo>
                    <a:pt x="1" y="324"/>
                    <a:pt x="4" y="321"/>
                    <a:pt x="8" y="321"/>
                  </a:cubicBezTo>
                  <a:cubicBezTo>
                    <a:pt x="9" y="321"/>
                    <a:pt x="10" y="321"/>
                    <a:pt x="10" y="321"/>
                  </a:cubicBezTo>
                  <a:cubicBezTo>
                    <a:pt x="29" y="321"/>
                    <a:pt x="46" y="308"/>
                    <a:pt x="50" y="289"/>
                  </a:cubicBezTo>
                  <a:cubicBezTo>
                    <a:pt x="52" y="278"/>
                    <a:pt x="55" y="267"/>
                    <a:pt x="59" y="257"/>
                  </a:cubicBezTo>
                  <a:cubicBezTo>
                    <a:pt x="65" y="238"/>
                    <a:pt x="57" y="217"/>
                    <a:pt x="39" y="208"/>
                  </a:cubicBezTo>
                  <a:cubicBezTo>
                    <a:pt x="39" y="208"/>
                    <a:pt x="39" y="208"/>
                    <a:pt x="39" y="208"/>
                  </a:cubicBezTo>
                  <a:cubicBezTo>
                    <a:pt x="35" y="206"/>
                    <a:pt x="34" y="202"/>
                    <a:pt x="35" y="199"/>
                  </a:cubicBezTo>
                  <a:cubicBezTo>
                    <a:pt x="43" y="184"/>
                    <a:pt x="51" y="169"/>
                    <a:pt x="61" y="155"/>
                  </a:cubicBezTo>
                  <a:cubicBezTo>
                    <a:pt x="62" y="153"/>
                    <a:pt x="64" y="152"/>
                    <a:pt x="66" y="152"/>
                  </a:cubicBezTo>
                  <a:cubicBezTo>
                    <a:pt x="67" y="152"/>
                    <a:pt x="69" y="152"/>
                    <a:pt x="70" y="153"/>
                  </a:cubicBezTo>
                  <a:cubicBezTo>
                    <a:pt x="70" y="153"/>
                    <a:pt x="70" y="153"/>
                    <a:pt x="70" y="153"/>
                  </a:cubicBezTo>
                  <a:cubicBezTo>
                    <a:pt x="77" y="158"/>
                    <a:pt x="85" y="160"/>
                    <a:pt x="92" y="160"/>
                  </a:cubicBezTo>
                  <a:cubicBezTo>
                    <a:pt x="104" y="160"/>
                    <a:pt x="115" y="155"/>
                    <a:pt x="123" y="146"/>
                  </a:cubicBezTo>
                  <a:cubicBezTo>
                    <a:pt x="130" y="138"/>
                    <a:pt x="138" y="130"/>
                    <a:pt x="146" y="123"/>
                  </a:cubicBezTo>
                  <a:cubicBezTo>
                    <a:pt x="161" y="109"/>
                    <a:pt x="164" y="87"/>
                    <a:pt x="153" y="70"/>
                  </a:cubicBezTo>
                  <a:cubicBezTo>
                    <a:pt x="153" y="70"/>
                    <a:pt x="153" y="70"/>
                    <a:pt x="153" y="70"/>
                  </a:cubicBezTo>
                  <a:cubicBezTo>
                    <a:pt x="151" y="67"/>
                    <a:pt x="152" y="63"/>
                    <a:pt x="155" y="61"/>
                  </a:cubicBezTo>
                  <a:cubicBezTo>
                    <a:pt x="169" y="51"/>
                    <a:pt x="184" y="43"/>
                    <a:pt x="199" y="35"/>
                  </a:cubicBezTo>
                  <a:cubicBezTo>
                    <a:pt x="199" y="35"/>
                    <a:pt x="200" y="35"/>
                    <a:pt x="202" y="35"/>
                  </a:cubicBezTo>
                  <a:cubicBezTo>
                    <a:pt x="204" y="35"/>
                    <a:pt x="206" y="36"/>
                    <a:pt x="208" y="39"/>
                  </a:cubicBezTo>
                  <a:cubicBezTo>
                    <a:pt x="208" y="39"/>
                    <a:pt x="208" y="39"/>
                    <a:pt x="208" y="39"/>
                  </a:cubicBezTo>
                  <a:cubicBezTo>
                    <a:pt x="215" y="52"/>
                    <a:pt x="229" y="61"/>
                    <a:pt x="244" y="61"/>
                  </a:cubicBezTo>
                  <a:cubicBezTo>
                    <a:pt x="248" y="61"/>
                    <a:pt x="253" y="60"/>
                    <a:pt x="257" y="59"/>
                  </a:cubicBezTo>
                  <a:cubicBezTo>
                    <a:pt x="267" y="55"/>
                    <a:pt x="278" y="52"/>
                    <a:pt x="289" y="50"/>
                  </a:cubicBezTo>
                  <a:cubicBezTo>
                    <a:pt x="309" y="46"/>
                    <a:pt x="322" y="28"/>
                    <a:pt x="321" y="8"/>
                  </a:cubicBezTo>
                  <a:cubicBezTo>
                    <a:pt x="321" y="4"/>
                    <a:pt x="324" y="1"/>
                    <a:pt x="328" y="1"/>
                  </a:cubicBezTo>
                  <a:cubicBezTo>
                    <a:pt x="336" y="0"/>
                    <a:pt x="345" y="0"/>
                    <a:pt x="353" y="0"/>
                  </a:cubicBezTo>
                  <a:cubicBezTo>
                    <a:pt x="361" y="0"/>
                    <a:pt x="370" y="0"/>
                    <a:pt x="378" y="1"/>
                  </a:cubicBezTo>
                  <a:cubicBezTo>
                    <a:pt x="382" y="1"/>
                    <a:pt x="385" y="4"/>
                    <a:pt x="384" y="8"/>
                  </a:cubicBezTo>
                  <a:cubicBezTo>
                    <a:pt x="383" y="28"/>
                    <a:pt x="397" y="46"/>
                    <a:pt x="417" y="50"/>
                  </a:cubicBezTo>
                  <a:cubicBezTo>
                    <a:pt x="428" y="52"/>
                    <a:pt x="438" y="55"/>
                    <a:pt x="449" y="59"/>
                  </a:cubicBezTo>
                  <a:cubicBezTo>
                    <a:pt x="453" y="60"/>
                    <a:pt x="457" y="61"/>
                    <a:pt x="462" y="61"/>
                  </a:cubicBezTo>
                  <a:cubicBezTo>
                    <a:pt x="477" y="61"/>
                    <a:pt x="491" y="52"/>
                    <a:pt x="498" y="39"/>
                  </a:cubicBezTo>
                  <a:cubicBezTo>
                    <a:pt x="498" y="39"/>
                    <a:pt x="498" y="39"/>
                    <a:pt x="498" y="39"/>
                  </a:cubicBezTo>
                  <a:cubicBezTo>
                    <a:pt x="499" y="36"/>
                    <a:pt x="502" y="35"/>
                    <a:pt x="504" y="35"/>
                  </a:cubicBezTo>
                  <a:cubicBezTo>
                    <a:pt x="505" y="35"/>
                    <a:pt x="506" y="35"/>
                    <a:pt x="507" y="35"/>
                  </a:cubicBezTo>
                  <a:cubicBezTo>
                    <a:pt x="522" y="43"/>
                    <a:pt x="537" y="51"/>
                    <a:pt x="551" y="61"/>
                  </a:cubicBezTo>
                  <a:cubicBezTo>
                    <a:pt x="554" y="63"/>
                    <a:pt x="555" y="67"/>
                    <a:pt x="553" y="70"/>
                  </a:cubicBezTo>
                  <a:cubicBezTo>
                    <a:pt x="552" y="70"/>
                    <a:pt x="552" y="70"/>
                    <a:pt x="552" y="70"/>
                  </a:cubicBezTo>
                  <a:cubicBezTo>
                    <a:pt x="542" y="87"/>
                    <a:pt x="545" y="109"/>
                    <a:pt x="560" y="123"/>
                  </a:cubicBezTo>
                  <a:cubicBezTo>
                    <a:pt x="568" y="130"/>
                    <a:pt x="576" y="138"/>
                    <a:pt x="583" y="146"/>
                  </a:cubicBezTo>
                  <a:cubicBezTo>
                    <a:pt x="591" y="155"/>
                    <a:pt x="602" y="160"/>
                    <a:pt x="614" y="160"/>
                  </a:cubicBezTo>
                  <a:cubicBezTo>
                    <a:pt x="621" y="160"/>
                    <a:pt x="629" y="158"/>
                    <a:pt x="636" y="153"/>
                  </a:cubicBezTo>
                  <a:cubicBezTo>
                    <a:pt x="637" y="153"/>
                    <a:pt x="638" y="152"/>
                    <a:pt x="639" y="152"/>
                  </a:cubicBezTo>
                  <a:cubicBezTo>
                    <a:pt x="642" y="152"/>
                    <a:pt x="644" y="153"/>
                    <a:pt x="645" y="155"/>
                  </a:cubicBezTo>
                  <a:cubicBezTo>
                    <a:pt x="655" y="169"/>
                    <a:pt x="663" y="184"/>
                    <a:pt x="670" y="199"/>
                  </a:cubicBezTo>
                  <a:cubicBezTo>
                    <a:pt x="672" y="202"/>
                    <a:pt x="671" y="206"/>
                    <a:pt x="667" y="208"/>
                  </a:cubicBezTo>
                  <a:cubicBezTo>
                    <a:pt x="649" y="217"/>
                    <a:pt x="641" y="238"/>
                    <a:pt x="647" y="257"/>
                  </a:cubicBezTo>
                  <a:cubicBezTo>
                    <a:pt x="650" y="267"/>
                    <a:pt x="653" y="278"/>
                    <a:pt x="656" y="289"/>
                  </a:cubicBezTo>
                  <a:cubicBezTo>
                    <a:pt x="660" y="308"/>
                    <a:pt x="676" y="321"/>
                    <a:pt x="695" y="321"/>
                  </a:cubicBezTo>
                  <a:cubicBezTo>
                    <a:pt x="696" y="321"/>
                    <a:pt x="697" y="321"/>
                    <a:pt x="698" y="321"/>
                  </a:cubicBezTo>
                  <a:cubicBezTo>
                    <a:pt x="698" y="321"/>
                    <a:pt x="698" y="321"/>
                    <a:pt x="698" y="321"/>
                  </a:cubicBezTo>
                  <a:cubicBezTo>
                    <a:pt x="702" y="321"/>
                    <a:pt x="705" y="324"/>
                    <a:pt x="705" y="328"/>
                  </a:cubicBezTo>
                  <a:cubicBezTo>
                    <a:pt x="706" y="336"/>
                    <a:pt x="706" y="345"/>
                    <a:pt x="706" y="353"/>
                  </a:cubicBezTo>
                  <a:cubicBezTo>
                    <a:pt x="706" y="361"/>
                    <a:pt x="706" y="370"/>
                    <a:pt x="705" y="378"/>
                  </a:cubicBezTo>
                  <a:cubicBezTo>
                    <a:pt x="705" y="382"/>
                    <a:pt x="702" y="384"/>
                    <a:pt x="698" y="384"/>
                  </a:cubicBezTo>
                  <a:cubicBezTo>
                    <a:pt x="697" y="384"/>
                    <a:pt x="696" y="384"/>
                    <a:pt x="695" y="384"/>
                  </a:cubicBezTo>
                  <a:cubicBezTo>
                    <a:pt x="676" y="384"/>
                    <a:pt x="660" y="398"/>
                    <a:pt x="656" y="417"/>
                  </a:cubicBezTo>
                  <a:cubicBezTo>
                    <a:pt x="653" y="428"/>
                    <a:pt x="650" y="439"/>
                    <a:pt x="647" y="449"/>
                  </a:cubicBezTo>
                  <a:cubicBezTo>
                    <a:pt x="641" y="468"/>
                    <a:pt x="649" y="489"/>
                    <a:pt x="667" y="498"/>
                  </a:cubicBezTo>
                  <a:cubicBezTo>
                    <a:pt x="667" y="498"/>
                    <a:pt x="667" y="498"/>
                    <a:pt x="667" y="498"/>
                  </a:cubicBezTo>
                  <a:cubicBezTo>
                    <a:pt x="671" y="500"/>
                    <a:pt x="672" y="504"/>
                    <a:pt x="670" y="507"/>
                  </a:cubicBezTo>
                  <a:cubicBezTo>
                    <a:pt x="663" y="522"/>
                    <a:pt x="655" y="537"/>
                    <a:pt x="645" y="551"/>
                  </a:cubicBezTo>
                  <a:cubicBezTo>
                    <a:pt x="644" y="553"/>
                    <a:pt x="642" y="554"/>
                    <a:pt x="639" y="554"/>
                  </a:cubicBezTo>
                  <a:cubicBezTo>
                    <a:pt x="639" y="554"/>
                    <a:pt x="637" y="554"/>
                    <a:pt x="636" y="553"/>
                  </a:cubicBezTo>
                  <a:cubicBezTo>
                    <a:pt x="635" y="552"/>
                    <a:pt x="635" y="552"/>
                    <a:pt x="635" y="552"/>
                  </a:cubicBezTo>
                  <a:cubicBezTo>
                    <a:pt x="629" y="548"/>
                    <a:pt x="621" y="546"/>
                    <a:pt x="613" y="546"/>
                  </a:cubicBezTo>
                  <a:cubicBezTo>
                    <a:pt x="602" y="546"/>
                    <a:pt x="591" y="551"/>
                    <a:pt x="583" y="560"/>
                  </a:cubicBezTo>
                  <a:cubicBezTo>
                    <a:pt x="576" y="568"/>
                    <a:pt x="568" y="576"/>
                    <a:pt x="560" y="583"/>
                  </a:cubicBezTo>
                  <a:cubicBezTo>
                    <a:pt x="545" y="597"/>
                    <a:pt x="542" y="619"/>
                    <a:pt x="552" y="636"/>
                  </a:cubicBezTo>
                  <a:cubicBezTo>
                    <a:pt x="553" y="636"/>
                    <a:pt x="553" y="636"/>
                    <a:pt x="553" y="636"/>
                  </a:cubicBezTo>
                  <a:cubicBezTo>
                    <a:pt x="555" y="639"/>
                    <a:pt x="554" y="643"/>
                    <a:pt x="551" y="645"/>
                  </a:cubicBezTo>
                  <a:cubicBezTo>
                    <a:pt x="537" y="655"/>
                    <a:pt x="522" y="663"/>
                    <a:pt x="507" y="670"/>
                  </a:cubicBezTo>
                  <a:cubicBezTo>
                    <a:pt x="506" y="671"/>
                    <a:pt x="505" y="671"/>
                    <a:pt x="504" y="671"/>
                  </a:cubicBezTo>
                  <a:cubicBezTo>
                    <a:pt x="502" y="671"/>
                    <a:pt x="499" y="670"/>
                    <a:pt x="498" y="667"/>
                  </a:cubicBezTo>
                  <a:cubicBezTo>
                    <a:pt x="498" y="667"/>
                    <a:pt x="498" y="667"/>
                    <a:pt x="498" y="667"/>
                  </a:cubicBezTo>
                  <a:cubicBezTo>
                    <a:pt x="491" y="654"/>
                    <a:pt x="477" y="645"/>
                    <a:pt x="462" y="645"/>
                  </a:cubicBezTo>
                  <a:cubicBezTo>
                    <a:pt x="457" y="645"/>
                    <a:pt x="453" y="646"/>
                    <a:pt x="449" y="647"/>
                  </a:cubicBezTo>
                  <a:cubicBezTo>
                    <a:pt x="438" y="651"/>
                    <a:pt x="428" y="653"/>
                    <a:pt x="417" y="656"/>
                  </a:cubicBezTo>
                  <a:cubicBezTo>
                    <a:pt x="397" y="660"/>
                    <a:pt x="383" y="677"/>
                    <a:pt x="384" y="698"/>
                  </a:cubicBezTo>
                  <a:cubicBezTo>
                    <a:pt x="385" y="701"/>
                    <a:pt x="382" y="705"/>
                    <a:pt x="378" y="705"/>
                  </a:cubicBezTo>
                  <a:cubicBezTo>
                    <a:pt x="370" y="706"/>
                    <a:pt x="361" y="706"/>
                    <a:pt x="353" y="706"/>
                  </a:cubicBezTo>
                  <a:moveTo>
                    <a:pt x="353" y="103"/>
                  </a:moveTo>
                  <a:cubicBezTo>
                    <a:pt x="340" y="103"/>
                    <a:pt x="328" y="104"/>
                    <a:pt x="315" y="105"/>
                  </a:cubicBezTo>
                  <a:cubicBezTo>
                    <a:pt x="214" y="120"/>
                    <a:pt x="120" y="214"/>
                    <a:pt x="105" y="315"/>
                  </a:cubicBezTo>
                  <a:cubicBezTo>
                    <a:pt x="95" y="388"/>
                    <a:pt x="116" y="462"/>
                    <a:pt x="164" y="517"/>
                  </a:cubicBezTo>
                  <a:cubicBezTo>
                    <a:pt x="211" y="572"/>
                    <a:pt x="280" y="603"/>
                    <a:pt x="353" y="603"/>
                  </a:cubicBezTo>
                  <a:cubicBezTo>
                    <a:pt x="365" y="603"/>
                    <a:pt x="378" y="602"/>
                    <a:pt x="390" y="600"/>
                  </a:cubicBezTo>
                  <a:cubicBezTo>
                    <a:pt x="491" y="586"/>
                    <a:pt x="586" y="492"/>
                    <a:pt x="600" y="390"/>
                  </a:cubicBezTo>
                  <a:cubicBezTo>
                    <a:pt x="611" y="318"/>
                    <a:pt x="590" y="244"/>
                    <a:pt x="542" y="189"/>
                  </a:cubicBezTo>
                  <a:cubicBezTo>
                    <a:pt x="495" y="134"/>
                    <a:pt x="426" y="103"/>
                    <a:pt x="353" y="103"/>
                  </a:cubicBezTo>
                </a:path>
              </a:pathLst>
            </a:custGeom>
            <a:gradFill>
              <a:gsLst>
                <a:gs pos="0">
                  <a:srgbClr val="125CC1"/>
                </a:gs>
                <a:gs pos="100000">
                  <a:srgbClr val="178FE7"/>
                </a:gs>
              </a:gsLst>
              <a:lin ang="0" scaled="0"/>
            </a:gradFill>
            <a:ln>
              <a:noFill/>
            </a:ln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219" name="ísḻiḓe">
              <a:extLst>
                <a:ext uri="{FF2B5EF4-FFF2-40B4-BE49-F238E27FC236}">
                  <a16:creationId xmlns:a16="http://schemas.microsoft.com/office/drawing/2014/main" id="{071370AC-D66F-464F-8B2E-F0836C50E5F5}"/>
                </a:ext>
              </a:extLst>
            </p:cNvPr>
            <p:cNvSpPr/>
            <p:nvPr/>
          </p:nvSpPr>
          <p:spPr bwMode="auto">
            <a:xfrm>
              <a:off x="3568516" y="1377153"/>
              <a:ext cx="1539952" cy="1537820"/>
            </a:xfrm>
            <a:custGeom>
              <a:avLst/>
              <a:gdLst>
                <a:gd name="T0" fmla="*/ 161 w 347"/>
                <a:gd name="T1" fmla="*/ 90 h 347"/>
                <a:gd name="T2" fmla="*/ 186 w 347"/>
                <a:gd name="T3" fmla="*/ 256 h 347"/>
                <a:gd name="T4" fmla="*/ 79 w 347"/>
                <a:gd name="T5" fmla="*/ 159 h 347"/>
                <a:gd name="T6" fmla="*/ 269 w 347"/>
                <a:gd name="T7" fmla="*/ 188 h 347"/>
                <a:gd name="T8" fmla="*/ 130 w 347"/>
                <a:gd name="T9" fmla="*/ 39 h 347"/>
                <a:gd name="T10" fmla="*/ 174 w 347"/>
                <a:gd name="T11" fmla="*/ 12 h 347"/>
                <a:gd name="T12" fmla="*/ 218 w 347"/>
                <a:gd name="T13" fmla="*/ 39 h 347"/>
                <a:gd name="T14" fmla="*/ 242 w 347"/>
                <a:gd name="T15" fmla="*/ 28 h 347"/>
                <a:gd name="T16" fmla="*/ 268 w 347"/>
                <a:gd name="T17" fmla="*/ 68 h 347"/>
                <a:gd name="T18" fmla="*/ 304 w 347"/>
                <a:gd name="T19" fmla="*/ 81 h 347"/>
                <a:gd name="T20" fmla="*/ 309 w 347"/>
                <a:gd name="T21" fmla="*/ 129 h 347"/>
                <a:gd name="T22" fmla="*/ 330 w 347"/>
                <a:gd name="T23" fmla="*/ 157 h 347"/>
                <a:gd name="T24" fmla="*/ 330 w 347"/>
                <a:gd name="T25" fmla="*/ 189 h 347"/>
                <a:gd name="T26" fmla="*/ 309 w 347"/>
                <a:gd name="T27" fmla="*/ 217 h 347"/>
                <a:gd name="T28" fmla="*/ 304 w 347"/>
                <a:gd name="T29" fmla="*/ 266 h 347"/>
                <a:gd name="T30" fmla="*/ 268 w 347"/>
                <a:gd name="T31" fmla="*/ 279 h 347"/>
                <a:gd name="T32" fmla="*/ 242 w 347"/>
                <a:gd name="T33" fmla="*/ 319 h 347"/>
                <a:gd name="T34" fmla="*/ 223 w 347"/>
                <a:gd name="T35" fmla="*/ 307 h 347"/>
                <a:gd name="T36" fmla="*/ 185 w 347"/>
                <a:gd name="T37" fmla="*/ 334 h 347"/>
                <a:gd name="T38" fmla="*/ 145 w 347"/>
                <a:gd name="T39" fmla="*/ 312 h 347"/>
                <a:gd name="T40" fmla="*/ 105 w 347"/>
                <a:gd name="T41" fmla="*/ 319 h 347"/>
                <a:gd name="T42" fmla="*/ 79 w 347"/>
                <a:gd name="T43" fmla="*/ 279 h 347"/>
                <a:gd name="T44" fmla="*/ 47 w 347"/>
                <a:gd name="T45" fmla="*/ 265 h 347"/>
                <a:gd name="T46" fmla="*/ 31 w 347"/>
                <a:gd name="T47" fmla="*/ 237 h 347"/>
                <a:gd name="T48" fmla="*/ 18 w 347"/>
                <a:gd name="T49" fmla="*/ 189 h 347"/>
                <a:gd name="T50" fmla="*/ 13 w 347"/>
                <a:gd name="T51" fmla="*/ 162 h 347"/>
                <a:gd name="T52" fmla="*/ 35 w 347"/>
                <a:gd name="T53" fmla="*/ 144 h 347"/>
                <a:gd name="T54" fmla="*/ 40 w 347"/>
                <a:gd name="T55" fmla="*/ 83 h 347"/>
                <a:gd name="T56" fmla="*/ 68 w 347"/>
                <a:gd name="T57" fmla="*/ 79 h 347"/>
                <a:gd name="T58" fmla="*/ 103 w 347"/>
                <a:gd name="T59" fmla="*/ 28 h 347"/>
                <a:gd name="T60" fmla="*/ 174 w 347"/>
                <a:gd name="T61" fmla="*/ 0 h 347"/>
                <a:gd name="T62" fmla="*/ 126 w 347"/>
                <a:gd name="T63" fmla="*/ 27 h 347"/>
                <a:gd name="T64" fmla="*/ 98 w 347"/>
                <a:gd name="T65" fmla="*/ 17 h 347"/>
                <a:gd name="T66" fmla="*/ 59 w 347"/>
                <a:gd name="T67" fmla="*/ 71 h 347"/>
                <a:gd name="T68" fmla="*/ 30 w 347"/>
                <a:gd name="T69" fmla="*/ 76 h 347"/>
                <a:gd name="T70" fmla="*/ 23 w 347"/>
                <a:gd name="T71" fmla="*/ 141 h 347"/>
                <a:gd name="T72" fmla="*/ 1 w 347"/>
                <a:gd name="T73" fmla="*/ 161 h 347"/>
                <a:gd name="T74" fmla="*/ 18 w 347"/>
                <a:gd name="T75" fmla="*/ 201 h 347"/>
                <a:gd name="T76" fmla="*/ 25 w 347"/>
                <a:gd name="T77" fmla="*/ 227 h 347"/>
                <a:gd name="T78" fmla="*/ 53 w 347"/>
                <a:gd name="T79" fmla="*/ 275 h 347"/>
                <a:gd name="T80" fmla="*/ 71 w 347"/>
                <a:gd name="T81" fmla="*/ 288 h 347"/>
                <a:gd name="T82" fmla="*/ 105 w 347"/>
                <a:gd name="T83" fmla="*/ 331 h 347"/>
                <a:gd name="T84" fmla="*/ 142 w 347"/>
                <a:gd name="T85" fmla="*/ 324 h 347"/>
                <a:gd name="T86" fmla="*/ 186 w 347"/>
                <a:gd name="T87" fmla="*/ 346 h 347"/>
                <a:gd name="T88" fmla="*/ 223 w 347"/>
                <a:gd name="T89" fmla="*/ 319 h 347"/>
                <a:gd name="T90" fmla="*/ 242 w 347"/>
                <a:gd name="T91" fmla="*/ 331 h 347"/>
                <a:gd name="T92" fmla="*/ 276 w 347"/>
                <a:gd name="T93" fmla="*/ 288 h 347"/>
                <a:gd name="T94" fmla="*/ 304 w 347"/>
                <a:gd name="T95" fmla="*/ 278 h 347"/>
                <a:gd name="T96" fmla="*/ 320 w 347"/>
                <a:gd name="T97" fmla="*/ 221 h 347"/>
                <a:gd name="T98" fmla="*/ 330 w 347"/>
                <a:gd name="T99" fmla="*/ 201 h 347"/>
                <a:gd name="T100" fmla="*/ 330 w 347"/>
                <a:gd name="T101" fmla="*/ 145 h 347"/>
                <a:gd name="T102" fmla="*/ 320 w 347"/>
                <a:gd name="T103" fmla="*/ 126 h 347"/>
                <a:gd name="T104" fmla="*/ 304 w 347"/>
                <a:gd name="T105" fmla="*/ 69 h 347"/>
                <a:gd name="T106" fmla="*/ 276 w 347"/>
                <a:gd name="T107" fmla="*/ 59 h 347"/>
                <a:gd name="T108" fmla="*/ 242 w 347"/>
                <a:gd name="T109" fmla="*/ 16 h 347"/>
                <a:gd name="T110" fmla="*/ 222 w 347"/>
                <a:gd name="T111" fmla="*/ 27 h 347"/>
                <a:gd name="T112" fmla="*/ 174 w 347"/>
                <a:gd name="T113" fmla="*/ 0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47" h="347">
                  <a:moveTo>
                    <a:pt x="174" y="257"/>
                  </a:moveTo>
                  <a:cubicBezTo>
                    <a:pt x="152" y="257"/>
                    <a:pt x="130" y="248"/>
                    <a:pt x="115" y="233"/>
                  </a:cubicBezTo>
                  <a:cubicBezTo>
                    <a:pt x="96" y="214"/>
                    <a:pt x="87" y="187"/>
                    <a:pt x="91" y="161"/>
                  </a:cubicBezTo>
                  <a:cubicBezTo>
                    <a:pt x="96" y="127"/>
                    <a:pt x="128" y="95"/>
                    <a:pt x="161" y="90"/>
                  </a:cubicBezTo>
                  <a:cubicBezTo>
                    <a:pt x="165" y="90"/>
                    <a:pt x="170" y="89"/>
                    <a:pt x="174" y="89"/>
                  </a:cubicBezTo>
                  <a:cubicBezTo>
                    <a:pt x="196" y="89"/>
                    <a:pt x="217" y="98"/>
                    <a:pt x="233" y="114"/>
                  </a:cubicBezTo>
                  <a:cubicBezTo>
                    <a:pt x="252" y="133"/>
                    <a:pt x="261" y="159"/>
                    <a:pt x="257" y="186"/>
                  </a:cubicBezTo>
                  <a:cubicBezTo>
                    <a:pt x="252" y="219"/>
                    <a:pt x="220" y="251"/>
                    <a:pt x="186" y="256"/>
                  </a:cubicBezTo>
                  <a:cubicBezTo>
                    <a:pt x="182" y="257"/>
                    <a:pt x="178" y="257"/>
                    <a:pt x="174" y="257"/>
                  </a:cubicBezTo>
                  <a:moveTo>
                    <a:pt x="174" y="77"/>
                  </a:moveTo>
                  <a:cubicBezTo>
                    <a:pt x="169" y="77"/>
                    <a:pt x="164" y="78"/>
                    <a:pt x="159" y="78"/>
                  </a:cubicBezTo>
                  <a:cubicBezTo>
                    <a:pt x="121" y="84"/>
                    <a:pt x="85" y="120"/>
                    <a:pt x="79" y="159"/>
                  </a:cubicBezTo>
                  <a:cubicBezTo>
                    <a:pt x="75" y="189"/>
                    <a:pt x="84" y="219"/>
                    <a:pt x="106" y="241"/>
                  </a:cubicBezTo>
                  <a:cubicBezTo>
                    <a:pt x="124" y="259"/>
                    <a:pt x="148" y="269"/>
                    <a:pt x="174" y="269"/>
                  </a:cubicBezTo>
                  <a:cubicBezTo>
                    <a:pt x="179" y="269"/>
                    <a:pt x="183" y="269"/>
                    <a:pt x="188" y="268"/>
                  </a:cubicBezTo>
                  <a:cubicBezTo>
                    <a:pt x="227" y="262"/>
                    <a:pt x="263" y="226"/>
                    <a:pt x="269" y="188"/>
                  </a:cubicBezTo>
                  <a:cubicBezTo>
                    <a:pt x="273" y="157"/>
                    <a:pt x="263" y="127"/>
                    <a:pt x="242" y="105"/>
                  </a:cubicBezTo>
                  <a:cubicBezTo>
                    <a:pt x="223" y="87"/>
                    <a:pt x="199" y="77"/>
                    <a:pt x="174" y="77"/>
                  </a:cubicBezTo>
                  <a:moveTo>
                    <a:pt x="125" y="39"/>
                  </a:moveTo>
                  <a:cubicBezTo>
                    <a:pt x="126" y="39"/>
                    <a:pt x="128" y="39"/>
                    <a:pt x="130" y="39"/>
                  </a:cubicBezTo>
                  <a:cubicBezTo>
                    <a:pt x="135" y="37"/>
                    <a:pt x="140" y="36"/>
                    <a:pt x="145" y="35"/>
                  </a:cubicBezTo>
                  <a:cubicBezTo>
                    <a:pt x="153" y="33"/>
                    <a:pt x="158" y="26"/>
                    <a:pt x="158" y="17"/>
                  </a:cubicBezTo>
                  <a:cubicBezTo>
                    <a:pt x="158" y="15"/>
                    <a:pt x="160" y="12"/>
                    <a:pt x="162" y="12"/>
                  </a:cubicBezTo>
                  <a:cubicBezTo>
                    <a:pt x="166" y="12"/>
                    <a:pt x="170" y="12"/>
                    <a:pt x="174" y="12"/>
                  </a:cubicBezTo>
                  <a:cubicBezTo>
                    <a:pt x="178" y="12"/>
                    <a:pt x="181" y="12"/>
                    <a:pt x="185" y="12"/>
                  </a:cubicBezTo>
                  <a:cubicBezTo>
                    <a:pt x="188" y="12"/>
                    <a:pt x="190" y="15"/>
                    <a:pt x="190" y="17"/>
                  </a:cubicBezTo>
                  <a:cubicBezTo>
                    <a:pt x="189" y="26"/>
                    <a:pt x="195" y="33"/>
                    <a:pt x="203" y="35"/>
                  </a:cubicBezTo>
                  <a:cubicBezTo>
                    <a:pt x="208" y="36"/>
                    <a:pt x="213" y="37"/>
                    <a:pt x="218" y="39"/>
                  </a:cubicBezTo>
                  <a:cubicBezTo>
                    <a:pt x="220" y="39"/>
                    <a:pt x="221" y="39"/>
                    <a:pt x="223" y="39"/>
                  </a:cubicBezTo>
                  <a:cubicBezTo>
                    <a:pt x="229" y="39"/>
                    <a:pt x="234" y="36"/>
                    <a:pt x="238" y="31"/>
                  </a:cubicBezTo>
                  <a:cubicBezTo>
                    <a:pt x="238" y="30"/>
                    <a:pt x="238" y="30"/>
                    <a:pt x="238" y="30"/>
                  </a:cubicBezTo>
                  <a:cubicBezTo>
                    <a:pt x="239" y="29"/>
                    <a:pt x="241" y="28"/>
                    <a:pt x="242" y="28"/>
                  </a:cubicBezTo>
                  <a:cubicBezTo>
                    <a:pt x="243" y="28"/>
                    <a:pt x="244" y="28"/>
                    <a:pt x="244" y="28"/>
                  </a:cubicBezTo>
                  <a:cubicBezTo>
                    <a:pt x="251" y="31"/>
                    <a:pt x="258" y="35"/>
                    <a:pt x="264" y="40"/>
                  </a:cubicBezTo>
                  <a:cubicBezTo>
                    <a:pt x="266" y="41"/>
                    <a:pt x="267" y="44"/>
                    <a:pt x="266" y="46"/>
                  </a:cubicBezTo>
                  <a:cubicBezTo>
                    <a:pt x="261" y="53"/>
                    <a:pt x="262" y="62"/>
                    <a:pt x="268" y="68"/>
                  </a:cubicBezTo>
                  <a:cubicBezTo>
                    <a:pt x="272" y="71"/>
                    <a:pt x="276" y="75"/>
                    <a:pt x="279" y="79"/>
                  </a:cubicBezTo>
                  <a:cubicBezTo>
                    <a:pt x="283" y="82"/>
                    <a:pt x="287" y="84"/>
                    <a:pt x="292" y="84"/>
                  </a:cubicBezTo>
                  <a:cubicBezTo>
                    <a:pt x="295" y="84"/>
                    <a:pt x="298" y="83"/>
                    <a:pt x="301" y="81"/>
                  </a:cubicBezTo>
                  <a:cubicBezTo>
                    <a:pt x="302" y="81"/>
                    <a:pt x="303" y="81"/>
                    <a:pt x="304" y="81"/>
                  </a:cubicBezTo>
                  <a:cubicBezTo>
                    <a:pt x="305" y="81"/>
                    <a:pt x="307" y="81"/>
                    <a:pt x="308" y="83"/>
                  </a:cubicBezTo>
                  <a:cubicBezTo>
                    <a:pt x="312" y="89"/>
                    <a:pt x="316" y="96"/>
                    <a:pt x="319" y="103"/>
                  </a:cubicBezTo>
                  <a:cubicBezTo>
                    <a:pt x="320" y="105"/>
                    <a:pt x="319" y="108"/>
                    <a:pt x="317" y="109"/>
                  </a:cubicBezTo>
                  <a:cubicBezTo>
                    <a:pt x="309" y="113"/>
                    <a:pt x="306" y="121"/>
                    <a:pt x="309" y="129"/>
                  </a:cubicBezTo>
                  <a:cubicBezTo>
                    <a:pt x="310" y="134"/>
                    <a:pt x="311" y="139"/>
                    <a:pt x="312" y="144"/>
                  </a:cubicBezTo>
                  <a:cubicBezTo>
                    <a:pt x="314" y="152"/>
                    <a:pt x="321" y="157"/>
                    <a:pt x="329" y="157"/>
                  </a:cubicBezTo>
                  <a:cubicBezTo>
                    <a:pt x="329" y="157"/>
                    <a:pt x="329" y="157"/>
                    <a:pt x="330" y="157"/>
                  </a:cubicBezTo>
                  <a:cubicBezTo>
                    <a:pt x="330" y="157"/>
                    <a:pt x="330" y="157"/>
                    <a:pt x="330" y="157"/>
                  </a:cubicBezTo>
                  <a:cubicBezTo>
                    <a:pt x="332" y="157"/>
                    <a:pt x="335" y="159"/>
                    <a:pt x="335" y="162"/>
                  </a:cubicBezTo>
                  <a:cubicBezTo>
                    <a:pt x="335" y="166"/>
                    <a:pt x="335" y="169"/>
                    <a:pt x="335" y="173"/>
                  </a:cubicBezTo>
                  <a:cubicBezTo>
                    <a:pt x="335" y="177"/>
                    <a:pt x="335" y="181"/>
                    <a:pt x="335" y="185"/>
                  </a:cubicBezTo>
                  <a:cubicBezTo>
                    <a:pt x="335" y="187"/>
                    <a:pt x="332" y="189"/>
                    <a:pt x="330" y="189"/>
                  </a:cubicBezTo>
                  <a:cubicBezTo>
                    <a:pt x="330" y="189"/>
                    <a:pt x="330" y="189"/>
                    <a:pt x="330" y="189"/>
                  </a:cubicBezTo>
                  <a:cubicBezTo>
                    <a:pt x="329" y="189"/>
                    <a:pt x="329" y="189"/>
                    <a:pt x="329" y="189"/>
                  </a:cubicBezTo>
                  <a:cubicBezTo>
                    <a:pt x="321" y="189"/>
                    <a:pt x="314" y="195"/>
                    <a:pt x="312" y="202"/>
                  </a:cubicBezTo>
                  <a:cubicBezTo>
                    <a:pt x="311" y="207"/>
                    <a:pt x="310" y="212"/>
                    <a:pt x="309" y="217"/>
                  </a:cubicBezTo>
                  <a:cubicBezTo>
                    <a:pt x="306" y="225"/>
                    <a:pt x="309" y="234"/>
                    <a:pt x="317" y="237"/>
                  </a:cubicBezTo>
                  <a:cubicBezTo>
                    <a:pt x="319" y="239"/>
                    <a:pt x="320" y="241"/>
                    <a:pt x="319" y="244"/>
                  </a:cubicBezTo>
                  <a:cubicBezTo>
                    <a:pt x="316" y="251"/>
                    <a:pt x="312" y="257"/>
                    <a:pt x="308" y="264"/>
                  </a:cubicBezTo>
                  <a:cubicBezTo>
                    <a:pt x="307" y="265"/>
                    <a:pt x="305" y="266"/>
                    <a:pt x="304" y="266"/>
                  </a:cubicBezTo>
                  <a:cubicBezTo>
                    <a:pt x="303" y="266"/>
                    <a:pt x="302" y="265"/>
                    <a:pt x="301" y="265"/>
                  </a:cubicBezTo>
                  <a:cubicBezTo>
                    <a:pt x="298" y="263"/>
                    <a:pt x="295" y="262"/>
                    <a:pt x="292" y="262"/>
                  </a:cubicBezTo>
                  <a:cubicBezTo>
                    <a:pt x="287" y="262"/>
                    <a:pt x="283" y="264"/>
                    <a:pt x="279" y="268"/>
                  </a:cubicBezTo>
                  <a:cubicBezTo>
                    <a:pt x="276" y="272"/>
                    <a:pt x="272" y="275"/>
                    <a:pt x="268" y="279"/>
                  </a:cubicBezTo>
                  <a:cubicBezTo>
                    <a:pt x="262" y="284"/>
                    <a:pt x="261" y="293"/>
                    <a:pt x="266" y="300"/>
                  </a:cubicBezTo>
                  <a:cubicBezTo>
                    <a:pt x="267" y="303"/>
                    <a:pt x="266" y="305"/>
                    <a:pt x="264" y="307"/>
                  </a:cubicBezTo>
                  <a:cubicBezTo>
                    <a:pt x="258" y="311"/>
                    <a:pt x="251" y="315"/>
                    <a:pt x="244" y="318"/>
                  </a:cubicBezTo>
                  <a:cubicBezTo>
                    <a:pt x="244" y="319"/>
                    <a:pt x="243" y="319"/>
                    <a:pt x="242" y="319"/>
                  </a:cubicBezTo>
                  <a:cubicBezTo>
                    <a:pt x="241" y="319"/>
                    <a:pt x="239" y="318"/>
                    <a:pt x="238" y="316"/>
                  </a:cubicBezTo>
                  <a:cubicBezTo>
                    <a:pt x="238" y="315"/>
                    <a:pt x="238" y="315"/>
                    <a:pt x="238" y="315"/>
                  </a:cubicBezTo>
                  <a:cubicBezTo>
                    <a:pt x="238" y="315"/>
                    <a:pt x="238" y="315"/>
                    <a:pt x="238" y="315"/>
                  </a:cubicBezTo>
                  <a:cubicBezTo>
                    <a:pt x="234" y="310"/>
                    <a:pt x="229" y="307"/>
                    <a:pt x="223" y="307"/>
                  </a:cubicBezTo>
                  <a:cubicBezTo>
                    <a:pt x="221" y="307"/>
                    <a:pt x="220" y="307"/>
                    <a:pt x="218" y="308"/>
                  </a:cubicBezTo>
                  <a:cubicBezTo>
                    <a:pt x="213" y="309"/>
                    <a:pt x="208" y="311"/>
                    <a:pt x="203" y="312"/>
                  </a:cubicBezTo>
                  <a:cubicBezTo>
                    <a:pt x="195" y="314"/>
                    <a:pt x="189" y="321"/>
                    <a:pt x="190" y="329"/>
                  </a:cubicBezTo>
                  <a:cubicBezTo>
                    <a:pt x="190" y="332"/>
                    <a:pt x="188" y="334"/>
                    <a:pt x="185" y="334"/>
                  </a:cubicBezTo>
                  <a:cubicBezTo>
                    <a:pt x="181" y="334"/>
                    <a:pt x="178" y="335"/>
                    <a:pt x="174" y="335"/>
                  </a:cubicBezTo>
                  <a:cubicBezTo>
                    <a:pt x="170" y="335"/>
                    <a:pt x="166" y="334"/>
                    <a:pt x="162" y="334"/>
                  </a:cubicBezTo>
                  <a:cubicBezTo>
                    <a:pt x="160" y="334"/>
                    <a:pt x="158" y="332"/>
                    <a:pt x="158" y="329"/>
                  </a:cubicBezTo>
                  <a:cubicBezTo>
                    <a:pt x="158" y="321"/>
                    <a:pt x="153" y="314"/>
                    <a:pt x="145" y="312"/>
                  </a:cubicBezTo>
                  <a:cubicBezTo>
                    <a:pt x="140" y="311"/>
                    <a:pt x="135" y="309"/>
                    <a:pt x="130" y="308"/>
                  </a:cubicBezTo>
                  <a:cubicBezTo>
                    <a:pt x="128" y="307"/>
                    <a:pt x="126" y="307"/>
                    <a:pt x="125" y="307"/>
                  </a:cubicBezTo>
                  <a:cubicBezTo>
                    <a:pt x="118" y="307"/>
                    <a:pt x="113" y="310"/>
                    <a:pt x="110" y="316"/>
                  </a:cubicBezTo>
                  <a:cubicBezTo>
                    <a:pt x="109" y="318"/>
                    <a:pt x="107" y="319"/>
                    <a:pt x="105" y="319"/>
                  </a:cubicBezTo>
                  <a:cubicBezTo>
                    <a:pt x="105" y="319"/>
                    <a:pt x="104" y="319"/>
                    <a:pt x="103" y="318"/>
                  </a:cubicBezTo>
                  <a:cubicBezTo>
                    <a:pt x="96" y="315"/>
                    <a:pt x="90" y="311"/>
                    <a:pt x="83" y="307"/>
                  </a:cubicBezTo>
                  <a:cubicBezTo>
                    <a:pt x="81" y="305"/>
                    <a:pt x="81" y="303"/>
                    <a:pt x="82" y="300"/>
                  </a:cubicBezTo>
                  <a:cubicBezTo>
                    <a:pt x="87" y="293"/>
                    <a:pt x="85" y="284"/>
                    <a:pt x="79" y="279"/>
                  </a:cubicBezTo>
                  <a:cubicBezTo>
                    <a:pt x="75" y="275"/>
                    <a:pt x="72" y="272"/>
                    <a:pt x="68" y="268"/>
                  </a:cubicBezTo>
                  <a:cubicBezTo>
                    <a:pt x="65" y="264"/>
                    <a:pt x="60" y="262"/>
                    <a:pt x="56" y="262"/>
                  </a:cubicBezTo>
                  <a:cubicBezTo>
                    <a:pt x="53" y="262"/>
                    <a:pt x="50" y="263"/>
                    <a:pt x="47" y="265"/>
                  </a:cubicBezTo>
                  <a:cubicBezTo>
                    <a:pt x="47" y="265"/>
                    <a:pt x="47" y="265"/>
                    <a:pt x="47" y="265"/>
                  </a:cubicBezTo>
                  <a:cubicBezTo>
                    <a:pt x="46" y="265"/>
                    <a:pt x="45" y="266"/>
                    <a:pt x="44" y="266"/>
                  </a:cubicBezTo>
                  <a:cubicBezTo>
                    <a:pt x="43" y="266"/>
                    <a:pt x="41" y="265"/>
                    <a:pt x="40" y="264"/>
                  </a:cubicBezTo>
                  <a:cubicBezTo>
                    <a:pt x="36" y="257"/>
                    <a:pt x="32" y="251"/>
                    <a:pt x="29" y="244"/>
                  </a:cubicBezTo>
                  <a:cubicBezTo>
                    <a:pt x="28" y="241"/>
                    <a:pt x="28" y="239"/>
                    <a:pt x="31" y="237"/>
                  </a:cubicBezTo>
                  <a:cubicBezTo>
                    <a:pt x="38" y="234"/>
                    <a:pt x="42" y="225"/>
                    <a:pt x="39" y="217"/>
                  </a:cubicBezTo>
                  <a:cubicBezTo>
                    <a:pt x="38" y="212"/>
                    <a:pt x="36" y="207"/>
                    <a:pt x="35" y="202"/>
                  </a:cubicBezTo>
                  <a:cubicBezTo>
                    <a:pt x="34" y="195"/>
                    <a:pt x="27" y="189"/>
                    <a:pt x="19" y="189"/>
                  </a:cubicBezTo>
                  <a:cubicBezTo>
                    <a:pt x="18" y="189"/>
                    <a:pt x="18" y="189"/>
                    <a:pt x="18" y="189"/>
                  </a:cubicBezTo>
                  <a:cubicBezTo>
                    <a:pt x="18" y="189"/>
                    <a:pt x="18" y="189"/>
                    <a:pt x="18" y="189"/>
                  </a:cubicBezTo>
                  <a:cubicBezTo>
                    <a:pt x="15" y="189"/>
                    <a:pt x="13" y="187"/>
                    <a:pt x="13" y="185"/>
                  </a:cubicBezTo>
                  <a:cubicBezTo>
                    <a:pt x="13" y="181"/>
                    <a:pt x="12" y="177"/>
                    <a:pt x="12" y="173"/>
                  </a:cubicBezTo>
                  <a:cubicBezTo>
                    <a:pt x="12" y="169"/>
                    <a:pt x="13" y="166"/>
                    <a:pt x="13" y="162"/>
                  </a:cubicBezTo>
                  <a:cubicBezTo>
                    <a:pt x="13" y="159"/>
                    <a:pt x="15" y="157"/>
                    <a:pt x="18" y="157"/>
                  </a:cubicBezTo>
                  <a:cubicBezTo>
                    <a:pt x="18" y="157"/>
                    <a:pt x="18" y="157"/>
                    <a:pt x="18" y="157"/>
                  </a:cubicBezTo>
                  <a:cubicBezTo>
                    <a:pt x="18" y="157"/>
                    <a:pt x="18" y="157"/>
                    <a:pt x="19" y="157"/>
                  </a:cubicBezTo>
                  <a:cubicBezTo>
                    <a:pt x="27" y="157"/>
                    <a:pt x="34" y="152"/>
                    <a:pt x="35" y="144"/>
                  </a:cubicBezTo>
                  <a:cubicBezTo>
                    <a:pt x="36" y="139"/>
                    <a:pt x="38" y="134"/>
                    <a:pt x="39" y="129"/>
                  </a:cubicBezTo>
                  <a:cubicBezTo>
                    <a:pt x="42" y="121"/>
                    <a:pt x="38" y="113"/>
                    <a:pt x="31" y="109"/>
                  </a:cubicBezTo>
                  <a:cubicBezTo>
                    <a:pt x="28" y="108"/>
                    <a:pt x="28" y="105"/>
                    <a:pt x="29" y="103"/>
                  </a:cubicBezTo>
                  <a:cubicBezTo>
                    <a:pt x="32" y="96"/>
                    <a:pt x="36" y="89"/>
                    <a:pt x="40" y="83"/>
                  </a:cubicBezTo>
                  <a:cubicBezTo>
                    <a:pt x="41" y="81"/>
                    <a:pt x="43" y="81"/>
                    <a:pt x="44" y="81"/>
                  </a:cubicBezTo>
                  <a:cubicBezTo>
                    <a:pt x="45" y="81"/>
                    <a:pt x="46" y="81"/>
                    <a:pt x="47" y="82"/>
                  </a:cubicBezTo>
                  <a:cubicBezTo>
                    <a:pt x="50" y="83"/>
                    <a:pt x="53" y="84"/>
                    <a:pt x="56" y="84"/>
                  </a:cubicBezTo>
                  <a:cubicBezTo>
                    <a:pt x="60" y="84"/>
                    <a:pt x="65" y="82"/>
                    <a:pt x="68" y="79"/>
                  </a:cubicBezTo>
                  <a:cubicBezTo>
                    <a:pt x="72" y="75"/>
                    <a:pt x="75" y="71"/>
                    <a:pt x="79" y="68"/>
                  </a:cubicBezTo>
                  <a:cubicBezTo>
                    <a:pt x="85" y="62"/>
                    <a:pt x="87" y="53"/>
                    <a:pt x="82" y="46"/>
                  </a:cubicBezTo>
                  <a:cubicBezTo>
                    <a:pt x="81" y="44"/>
                    <a:pt x="81" y="41"/>
                    <a:pt x="83" y="40"/>
                  </a:cubicBezTo>
                  <a:cubicBezTo>
                    <a:pt x="90" y="35"/>
                    <a:pt x="96" y="31"/>
                    <a:pt x="103" y="28"/>
                  </a:cubicBezTo>
                  <a:cubicBezTo>
                    <a:pt x="104" y="28"/>
                    <a:pt x="105" y="28"/>
                    <a:pt x="105" y="28"/>
                  </a:cubicBezTo>
                  <a:cubicBezTo>
                    <a:pt x="107" y="28"/>
                    <a:pt x="109" y="29"/>
                    <a:pt x="110" y="30"/>
                  </a:cubicBezTo>
                  <a:cubicBezTo>
                    <a:pt x="113" y="36"/>
                    <a:pt x="118" y="39"/>
                    <a:pt x="125" y="39"/>
                  </a:cubicBezTo>
                  <a:moveTo>
                    <a:pt x="174" y="0"/>
                  </a:moveTo>
                  <a:cubicBezTo>
                    <a:pt x="170" y="0"/>
                    <a:pt x="166" y="0"/>
                    <a:pt x="161" y="0"/>
                  </a:cubicBezTo>
                  <a:cubicBezTo>
                    <a:pt x="152" y="1"/>
                    <a:pt x="145" y="9"/>
                    <a:pt x="146" y="18"/>
                  </a:cubicBezTo>
                  <a:cubicBezTo>
                    <a:pt x="146" y="20"/>
                    <a:pt x="144" y="22"/>
                    <a:pt x="142" y="23"/>
                  </a:cubicBezTo>
                  <a:cubicBezTo>
                    <a:pt x="137" y="24"/>
                    <a:pt x="131" y="25"/>
                    <a:pt x="126" y="27"/>
                  </a:cubicBezTo>
                  <a:cubicBezTo>
                    <a:pt x="126" y="27"/>
                    <a:pt x="125" y="27"/>
                    <a:pt x="125" y="27"/>
                  </a:cubicBezTo>
                  <a:cubicBezTo>
                    <a:pt x="123" y="27"/>
                    <a:pt x="121" y="26"/>
                    <a:pt x="120" y="25"/>
                  </a:cubicBezTo>
                  <a:cubicBezTo>
                    <a:pt x="117" y="19"/>
                    <a:pt x="111" y="16"/>
                    <a:pt x="105" y="16"/>
                  </a:cubicBezTo>
                  <a:cubicBezTo>
                    <a:pt x="103" y="16"/>
                    <a:pt x="100" y="16"/>
                    <a:pt x="98" y="17"/>
                  </a:cubicBezTo>
                  <a:cubicBezTo>
                    <a:pt x="91" y="21"/>
                    <a:pt x="83" y="25"/>
                    <a:pt x="77" y="30"/>
                  </a:cubicBezTo>
                  <a:cubicBezTo>
                    <a:pt x="69" y="35"/>
                    <a:pt x="67" y="45"/>
                    <a:pt x="72" y="53"/>
                  </a:cubicBezTo>
                  <a:cubicBezTo>
                    <a:pt x="73" y="55"/>
                    <a:pt x="73" y="57"/>
                    <a:pt x="71" y="59"/>
                  </a:cubicBezTo>
                  <a:cubicBezTo>
                    <a:pt x="67" y="63"/>
                    <a:pt x="63" y="66"/>
                    <a:pt x="59" y="71"/>
                  </a:cubicBezTo>
                  <a:cubicBezTo>
                    <a:pt x="59" y="72"/>
                    <a:pt x="57" y="72"/>
                    <a:pt x="56" y="72"/>
                  </a:cubicBezTo>
                  <a:cubicBezTo>
                    <a:pt x="55" y="72"/>
                    <a:pt x="54" y="72"/>
                    <a:pt x="53" y="71"/>
                  </a:cubicBezTo>
                  <a:cubicBezTo>
                    <a:pt x="50" y="70"/>
                    <a:pt x="47" y="69"/>
                    <a:pt x="44" y="69"/>
                  </a:cubicBezTo>
                  <a:cubicBezTo>
                    <a:pt x="39" y="69"/>
                    <a:pt x="33" y="71"/>
                    <a:pt x="30" y="76"/>
                  </a:cubicBezTo>
                  <a:cubicBezTo>
                    <a:pt x="26" y="83"/>
                    <a:pt x="21" y="90"/>
                    <a:pt x="18" y="97"/>
                  </a:cubicBezTo>
                  <a:cubicBezTo>
                    <a:pt x="14" y="106"/>
                    <a:pt x="17" y="116"/>
                    <a:pt x="25" y="120"/>
                  </a:cubicBezTo>
                  <a:cubicBezTo>
                    <a:pt x="27" y="121"/>
                    <a:pt x="28" y="123"/>
                    <a:pt x="28" y="126"/>
                  </a:cubicBezTo>
                  <a:cubicBezTo>
                    <a:pt x="26" y="131"/>
                    <a:pt x="25" y="136"/>
                    <a:pt x="23" y="141"/>
                  </a:cubicBezTo>
                  <a:cubicBezTo>
                    <a:pt x="23" y="144"/>
                    <a:pt x="21" y="145"/>
                    <a:pt x="19" y="145"/>
                  </a:cubicBezTo>
                  <a:cubicBezTo>
                    <a:pt x="19" y="145"/>
                    <a:pt x="19" y="145"/>
                    <a:pt x="18" y="145"/>
                  </a:cubicBezTo>
                  <a:cubicBezTo>
                    <a:pt x="18" y="145"/>
                    <a:pt x="18" y="145"/>
                    <a:pt x="18" y="145"/>
                  </a:cubicBezTo>
                  <a:cubicBezTo>
                    <a:pt x="9" y="145"/>
                    <a:pt x="1" y="152"/>
                    <a:pt x="1" y="161"/>
                  </a:cubicBezTo>
                  <a:cubicBezTo>
                    <a:pt x="1" y="165"/>
                    <a:pt x="0" y="169"/>
                    <a:pt x="0" y="173"/>
                  </a:cubicBezTo>
                  <a:cubicBezTo>
                    <a:pt x="0" y="177"/>
                    <a:pt x="1" y="182"/>
                    <a:pt x="1" y="186"/>
                  </a:cubicBezTo>
                  <a:cubicBezTo>
                    <a:pt x="1" y="194"/>
                    <a:pt x="9" y="201"/>
                    <a:pt x="18" y="201"/>
                  </a:cubicBezTo>
                  <a:cubicBezTo>
                    <a:pt x="18" y="201"/>
                    <a:pt x="18" y="201"/>
                    <a:pt x="18" y="201"/>
                  </a:cubicBezTo>
                  <a:cubicBezTo>
                    <a:pt x="19" y="201"/>
                    <a:pt x="19" y="201"/>
                    <a:pt x="19" y="201"/>
                  </a:cubicBezTo>
                  <a:cubicBezTo>
                    <a:pt x="21" y="201"/>
                    <a:pt x="23" y="203"/>
                    <a:pt x="23" y="205"/>
                  </a:cubicBezTo>
                  <a:cubicBezTo>
                    <a:pt x="25" y="210"/>
                    <a:pt x="26" y="216"/>
                    <a:pt x="28" y="221"/>
                  </a:cubicBezTo>
                  <a:cubicBezTo>
                    <a:pt x="28" y="223"/>
                    <a:pt x="27" y="226"/>
                    <a:pt x="25" y="227"/>
                  </a:cubicBezTo>
                  <a:cubicBezTo>
                    <a:pt x="17" y="231"/>
                    <a:pt x="14" y="241"/>
                    <a:pt x="18" y="249"/>
                  </a:cubicBezTo>
                  <a:cubicBezTo>
                    <a:pt x="21" y="256"/>
                    <a:pt x="26" y="264"/>
                    <a:pt x="30" y="270"/>
                  </a:cubicBezTo>
                  <a:cubicBezTo>
                    <a:pt x="33" y="275"/>
                    <a:pt x="39" y="278"/>
                    <a:pt x="44" y="278"/>
                  </a:cubicBezTo>
                  <a:cubicBezTo>
                    <a:pt x="47" y="278"/>
                    <a:pt x="50" y="277"/>
                    <a:pt x="53" y="275"/>
                  </a:cubicBezTo>
                  <a:cubicBezTo>
                    <a:pt x="53" y="275"/>
                    <a:pt x="53" y="275"/>
                    <a:pt x="53" y="275"/>
                  </a:cubicBezTo>
                  <a:cubicBezTo>
                    <a:pt x="54" y="274"/>
                    <a:pt x="55" y="274"/>
                    <a:pt x="56" y="274"/>
                  </a:cubicBezTo>
                  <a:cubicBezTo>
                    <a:pt x="57" y="274"/>
                    <a:pt x="59" y="275"/>
                    <a:pt x="59" y="276"/>
                  </a:cubicBezTo>
                  <a:cubicBezTo>
                    <a:pt x="63" y="280"/>
                    <a:pt x="67" y="284"/>
                    <a:pt x="71" y="288"/>
                  </a:cubicBezTo>
                  <a:cubicBezTo>
                    <a:pt x="73" y="289"/>
                    <a:pt x="73" y="292"/>
                    <a:pt x="72" y="294"/>
                  </a:cubicBezTo>
                  <a:cubicBezTo>
                    <a:pt x="67" y="301"/>
                    <a:pt x="69" y="312"/>
                    <a:pt x="77" y="317"/>
                  </a:cubicBezTo>
                  <a:cubicBezTo>
                    <a:pt x="83" y="321"/>
                    <a:pt x="91" y="326"/>
                    <a:pt x="98" y="329"/>
                  </a:cubicBezTo>
                  <a:cubicBezTo>
                    <a:pt x="100" y="330"/>
                    <a:pt x="103" y="331"/>
                    <a:pt x="105" y="331"/>
                  </a:cubicBezTo>
                  <a:cubicBezTo>
                    <a:pt x="111" y="331"/>
                    <a:pt x="117" y="327"/>
                    <a:pt x="120" y="322"/>
                  </a:cubicBezTo>
                  <a:cubicBezTo>
                    <a:pt x="121" y="320"/>
                    <a:pt x="123" y="319"/>
                    <a:pt x="125" y="319"/>
                  </a:cubicBezTo>
                  <a:cubicBezTo>
                    <a:pt x="125" y="319"/>
                    <a:pt x="126" y="319"/>
                    <a:pt x="126" y="319"/>
                  </a:cubicBezTo>
                  <a:cubicBezTo>
                    <a:pt x="131" y="321"/>
                    <a:pt x="137" y="322"/>
                    <a:pt x="142" y="324"/>
                  </a:cubicBezTo>
                  <a:cubicBezTo>
                    <a:pt x="144" y="324"/>
                    <a:pt x="146" y="326"/>
                    <a:pt x="146" y="329"/>
                  </a:cubicBezTo>
                  <a:cubicBezTo>
                    <a:pt x="145" y="338"/>
                    <a:pt x="152" y="346"/>
                    <a:pt x="161" y="346"/>
                  </a:cubicBezTo>
                  <a:cubicBezTo>
                    <a:pt x="166" y="346"/>
                    <a:pt x="170" y="347"/>
                    <a:pt x="174" y="347"/>
                  </a:cubicBezTo>
                  <a:cubicBezTo>
                    <a:pt x="178" y="347"/>
                    <a:pt x="182" y="346"/>
                    <a:pt x="186" y="346"/>
                  </a:cubicBezTo>
                  <a:cubicBezTo>
                    <a:pt x="195" y="346"/>
                    <a:pt x="202" y="338"/>
                    <a:pt x="202" y="329"/>
                  </a:cubicBezTo>
                  <a:cubicBezTo>
                    <a:pt x="202" y="326"/>
                    <a:pt x="203" y="324"/>
                    <a:pt x="206" y="324"/>
                  </a:cubicBezTo>
                  <a:cubicBezTo>
                    <a:pt x="211" y="322"/>
                    <a:pt x="216" y="321"/>
                    <a:pt x="222" y="319"/>
                  </a:cubicBezTo>
                  <a:cubicBezTo>
                    <a:pt x="222" y="319"/>
                    <a:pt x="223" y="319"/>
                    <a:pt x="223" y="319"/>
                  </a:cubicBezTo>
                  <a:cubicBezTo>
                    <a:pt x="225" y="319"/>
                    <a:pt x="227" y="320"/>
                    <a:pt x="227" y="322"/>
                  </a:cubicBezTo>
                  <a:cubicBezTo>
                    <a:pt x="228" y="323"/>
                    <a:pt x="228" y="323"/>
                    <a:pt x="228" y="323"/>
                  </a:cubicBezTo>
                  <a:cubicBezTo>
                    <a:pt x="228" y="323"/>
                    <a:pt x="228" y="323"/>
                    <a:pt x="228" y="323"/>
                  </a:cubicBezTo>
                  <a:cubicBezTo>
                    <a:pt x="231" y="328"/>
                    <a:pt x="237" y="331"/>
                    <a:pt x="242" y="331"/>
                  </a:cubicBezTo>
                  <a:cubicBezTo>
                    <a:pt x="245" y="331"/>
                    <a:pt x="247" y="330"/>
                    <a:pt x="250" y="329"/>
                  </a:cubicBezTo>
                  <a:cubicBezTo>
                    <a:pt x="257" y="326"/>
                    <a:pt x="264" y="321"/>
                    <a:pt x="271" y="317"/>
                  </a:cubicBezTo>
                  <a:cubicBezTo>
                    <a:pt x="278" y="312"/>
                    <a:pt x="281" y="301"/>
                    <a:pt x="276" y="294"/>
                  </a:cubicBezTo>
                  <a:cubicBezTo>
                    <a:pt x="274" y="292"/>
                    <a:pt x="275" y="289"/>
                    <a:pt x="276" y="288"/>
                  </a:cubicBezTo>
                  <a:cubicBezTo>
                    <a:pt x="281" y="284"/>
                    <a:pt x="284" y="280"/>
                    <a:pt x="288" y="276"/>
                  </a:cubicBezTo>
                  <a:cubicBezTo>
                    <a:pt x="289" y="275"/>
                    <a:pt x="290" y="274"/>
                    <a:pt x="292" y="274"/>
                  </a:cubicBezTo>
                  <a:cubicBezTo>
                    <a:pt x="293" y="274"/>
                    <a:pt x="294" y="275"/>
                    <a:pt x="294" y="275"/>
                  </a:cubicBezTo>
                  <a:cubicBezTo>
                    <a:pt x="297" y="277"/>
                    <a:pt x="300" y="278"/>
                    <a:pt x="304" y="278"/>
                  </a:cubicBezTo>
                  <a:cubicBezTo>
                    <a:pt x="309" y="278"/>
                    <a:pt x="314" y="275"/>
                    <a:pt x="317" y="270"/>
                  </a:cubicBezTo>
                  <a:cubicBezTo>
                    <a:pt x="322" y="264"/>
                    <a:pt x="326" y="256"/>
                    <a:pt x="330" y="249"/>
                  </a:cubicBezTo>
                  <a:cubicBezTo>
                    <a:pt x="334" y="241"/>
                    <a:pt x="330" y="231"/>
                    <a:pt x="322" y="227"/>
                  </a:cubicBezTo>
                  <a:cubicBezTo>
                    <a:pt x="320" y="226"/>
                    <a:pt x="319" y="223"/>
                    <a:pt x="320" y="221"/>
                  </a:cubicBezTo>
                  <a:cubicBezTo>
                    <a:pt x="322" y="216"/>
                    <a:pt x="323" y="210"/>
                    <a:pt x="324" y="205"/>
                  </a:cubicBezTo>
                  <a:cubicBezTo>
                    <a:pt x="325" y="203"/>
                    <a:pt x="327" y="201"/>
                    <a:pt x="329" y="201"/>
                  </a:cubicBezTo>
                  <a:cubicBezTo>
                    <a:pt x="329" y="201"/>
                    <a:pt x="329" y="201"/>
                    <a:pt x="329" y="201"/>
                  </a:cubicBezTo>
                  <a:cubicBezTo>
                    <a:pt x="329" y="201"/>
                    <a:pt x="330" y="201"/>
                    <a:pt x="330" y="201"/>
                  </a:cubicBezTo>
                  <a:cubicBezTo>
                    <a:pt x="339" y="201"/>
                    <a:pt x="346" y="194"/>
                    <a:pt x="347" y="186"/>
                  </a:cubicBezTo>
                  <a:cubicBezTo>
                    <a:pt x="347" y="181"/>
                    <a:pt x="347" y="177"/>
                    <a:pt x="347" y="173"/>
                  </a:cubicBezTo>
                  <a:cubicBezTo>
                    <a:pt x="347" y="169"/>
                    <a:pt x="347" y="165"/>
                    <a:pt x="347" y="161"/>
                  </a:cubicBezTo>
                  <a:cubicBezTo>
                    <a:pt x="346" y="152"/>
                    <a:pt x="339" y="145"/>
                    <a:pt x="330" y="145"/>
                  </a:cubicBezTo>
                  <a:cubicBezTo>
                    <a:pt x="330" y="145"/>
                    <a:pt x="329" y="145"/>
                    <a:pt x="329" y="145"/>
                  </a:cubicBezTo>
                  <a:cubicBezTo>
                    <a:pt x="329" y="145"/>
                    <a:pt x="329" y="145"/>
                    <a:pt x="329" y="145"/>
                  </a:cubicBezTo>
                  <a:cubicBezTo>
                    <a:pt x="327" y="145"/>
                    <a:pt x="325" y="144"/>
                    <a:pt x="324" y="141"/>
                  </a:cubicBezTo>
                  <a:cubicBezTo>
                    <a:pt x="323" y="136"/>
                    <a:pt x="322" y="131"/>
                    <a:pt x="320" y="126"/>
                  </a:cubicBezTo>
                  <a:cubicBezTo>
                    <a:pt x="319" y="123"/>
                    <a:pt x="320" y="121"/>
                    <a:pt x="322" y="120"/>
                  </a:cubicBezTo>
                  <a:cubicBezTo>
                    <a:pt x="330" y="116"/>
                    <a:pt x="334" y="106"/>
                    <a:pt x="330" y="97"/>
                  </a:cubicBezTo>
                  <a:cubicBezTo>
                    <a:pt x="326" y="90"/>
                    <a:pt x="322" y="83"/>
                    <a:pt x="317" y="76"/>
                  </a:cubicBezTo>
                  <a:cubicBezTo>
                    <a:pt x="314" y="71"/>
                    <a:pt x="309" y="69"/>
                    <a:pt x="304" y="69"/>
                  </a:cubicBezTo>
                  <a:cubicBezTo>
                    <a:pt x="300" y="69"/>
                    <a:pt x="297" y="70"/>
                    <a:pt x="294" y="71"/>
                  </a:cubicBezTo>
                  <a:cubicBezTo>
                    <a:pt x="294" y="72"/>
                    <a:pt x="293" y="72"/>
                    <a:pt x="292" y="72"/>
                  </a:cubicBezTo>
                  <a:cubicBezTo>
                    <a:pt x="290" y="72"/>
                    <a:pt x="289" y="72"/>
                    <a:pt x="288" y="71"/>
                  </a:cubicBezTo>
                  <a:cubicBezTo>
                    <a:pt x="284" y="66"/>
                    <a:pt x="281" y="63"/>
                    <a:pt x="276" y="59"/>
                  </a:cubicBezTo>
                  <a:cubicBezTo>
                    <a:pt x="275" y="57"/>
                    <a:pt x="274" y="55"/>
                    <a:pt x="276" y="53"/>
                  </a:cubicBezTo>
                  <a:cubicBezTo>
                    <a:pt x="281" y="45"/>
                    <a:pt x="278" y="35"/>
                    <a:pt x="271" y="30"/>
                  </a:cubicBezTo>
                  <a:cubicBezTo>
                    <a:pt x="264" y="25"/>
                    <a:pt x="257" y="21"/>
                    <a:pt x="250" y="17"/>
                  </a:cubicBezTo>
                  <a:cubicBezTo>
                    <a:pt x="247" y="16"/>
                    <a:pt x="245" y="16"/>
                    <a:pt x="242" y="16"/>
                  </a:cubicBezTo>
                  <a:cubicBezTo>
                    <a:pt x="237" y="16"/>
                    <a:pt x="231" y="19"/>
                    <a:pt x="228" y="24"/>
                  </a:cubicBezTo>
                  <a:cubicBezTo>
                    <a:pt x="227" y="25"/>
                    <a:pt x="227" y="25"/>
                    <a:pt x="227" y="25"/>
                  </a:cubicBezTo>
                  <a:cubicBezTo>
                    <a:pt x="227" y="26"/>
                    <a:pt x="225" y="27"/>
                    <a:pt x="223" y="27"/>
                  </a:cubicBezTo>
                  <a:cubicBezTo>
                    <a:pt x="223" y="27"/>
                    <a:pt x="222" y="27"/>
                    <a:pt x="222" y="27"/>
                  </a:cubicBezTo>
                  <a:cubicBezTo>
                    <a:pt x="216" y="25"/>
                    <a:pt x="211" y="24"/>
                    <a:pt x="206" y="23"/>
                  </a:cubicBezTo>
                  <a:cubicBezTo>
                    <a:pt x="203" y="22"/>
                    <a:pt x="202" y="20"/>
                    <a:pt x="202" y="18"/>
                  </a:cubicBezTo>
                  <a:cubicBezTo>
                    <a:pt x="202" y="9"/>
                    <a:pt x="195" y="1"/>
                    <a:pt x="186" y="0"/>
                  </a:cubicBezTo>
                  <a:cubicBezTo>
                    <a:pt x="182" y="0"/>
                    <a:pt x="178" y="0"/>
                    <a:pt x="174" y="0"/>
                  </a:cubicBezTo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220" name="îṣľîḓè">
              <a:extLst>
                <a:ext uri="{FF2B5EF4-FFF2-40B4-BE49-F238E27FC236}">
                  <a16:creationId xmlns:a16="http://schemas.microsoft.com/office/drawing/2014/main" id="{160D9F60-F95F-4159-96FF-13F1B9C58BBA}"/>
                </a:ext>
              </a:extLst>
            </p:cNvPr>
            <p:cNvSpPr/>
            <p:nvPr/>
          </p:nvSpPr>
          <p:spPr bwMode="auto">
            <a:xfrm>
              <a:off x="7429061" y="4493315"/>
              <a:ext cx="1060051" cy="1057918"/>
            </a:xfrm>
            <a:custGeom>
              <a:avLst/>
              <a:gdLst>
                <a:gd name="T0" fmla="*/ 111 w 239"/>
                <a:gd name="T1" fmla="*/ 62 h 239"/>
                <a:gd name="T2" fmla="*/ 128 w 239"/>
                <a:gd name="T3" fmla="*/ 177 h 239"/>
                <a:gd name="T4" fmla="*/ 54 w 239"/>
                <a:gd name="T5" fmla="*/ 110 h 239"/>
                <a:gd name="T6" fmla="*/ 185 w 239"/>
                <a:gd name="T7" fmla="*/ 129 h 239"/>
                <a:gd name="T8" fmla="*/ 89 w 239"/>
                <a:gd name="T9" fmla="*/ 27 h 239"/>
                <a:gd name="T10" fmla="*/ 119 w 239"/>
                <a:gd name="T11" fmla="*/ 8 h 239"/>
                <a:gd name="T12" fmla="*/ 150 w 239"/>
                <a:gd name="T13" fmla="*/ 27 h 239"/>
                <a:gd name="T14" fmla="*/ 167 w 239"/>
                <a:gd name="T15" fmla="*/ 19 h 239"/>
                <a:gd name="T16" fmla="*/ 185 w 239"/>
                <a:gd name="T17" fmla="*/ 47 h 239"/>
                <a:gd name="T18" fmla="*/ 209 w 239"/>
                <a:gd name="T19" fmla="*/ 56 h 239"/>
                <a:gd name="T20" fmla="*/ 212 w 239"/>
                <a:gd name="T21" fmla="*/ 89 h 239"/>
                <a:gd name="T22" fmla="*/ 227 w 239"/>
                <a:gd name="T23" fmla="*/ 109 h 239"/>
                <a:gd name="T24" fmla="*/ 227 w 239"/>
                <a:gd name="T25" fmla="*/ 131 h 239"/>
                <a:gd name="T26" fmla="*/ 212 w 239"/>
                <a:gd name="T27" fmla="*/ 150 h 239"/>
                <a:gd name="T28" fmla="*/ 209 w 239"/>
                <a:gd name="T29" fmla="*/ 183 h 239"/>
                <a:gd name="T30" fmla="*/ 185 w 239"/>
                <a:gd name="T31" fmla="*/ 192 h 239"/>
                <a:gd name="T32" fmla="*/ 167 w 239"/>
                <a:gd name="T33" fmla="*/ 220 h 239"/>
                <a:gd name="T34" fmla="*/ 154 w 239"/>
                <a:gd name="T35" fmla="*/ 212 h 239"/>
                <a:gd name="T36" fmla="*/ 127 w 239"/>
                <a:gd name="T37" fmla="*/ 231 h 239"/>
                <a:gd name="T38" fmla="*/ 99 w 239"/>
                <a:gd name="T39" fmla="*/ 215 h 239"/>
                <a:gd name="T40" fmla="*/ 72 w 239"/>
                <a:gd name="T41" fmla="*/ 220 h 239"/>
                <a:gd name="T42" fmla="*/ 54 w 239"/>
                <a:gd name="T43" fmla="*/ 192 h 239"/>
                <a:gd name="T44" fmla="*/ 32 w 239"/>
                <a:gd name="T45" fmla="*/ 183 h 239"/>
                <a:gd name="T46" fmla="*/ 21 w 239"/>
                <a:gd name="T47" fmla="*/ 164 h 239"/>
                <a:gd name="T48" fmla="*/ 12 w 239"/>
                <a:gd name="T49" fmla="*/ 131 h 239"/>
                <a:gd name="T50" fmla="*/ 8 w 239"/>
                <a:gd name="T51" fmla="*/ 112 h 239"/>
                <a:gd name="T52" fmla="*/ 24 w 239"/>
                <a:gd name="T53" fmla="*/ 99 h 239"/>
                <a:gd name="T54" fmla="*/ 27 w 239"/>
                <a:gd name="T55" fmla="*/ 57 h 239"/>
                <a:gd name="T56" fmla="*/ 47 w 239"/>
                <a:gd name="T57" fmla="*/ 54 h 239"/>
                <a:gd name="T58" fmla="*/ 71 w 239"/>
                <a:gd name="T59" fmla="*/ 19 h 239"/>
                <a:gd name="T60" fmla="*/ 119 w 239"/>
                <a:gd name="T61" fmla="*/ 0 h 239"/>
                <a:gd name="T62" fmla="*/ 87 w 239"/>
                <a:gd name="T63" fmla="*/ 19 h 239"/>
                <a:gd name="T64" fmla="*/ 67 w 239"/>
                <a:gd name="T65" fmla="*/ 12 h 239"/>
                <a:gd name="T66" fmla="*/ 41 w 239"/>
                <a:gd name="T67" fmla="*/ 49 h 239"/>
                <a:gd name="T68" fmla="*/ 20 w 239"/>
                <a:gd name="T69" fmla="*/ 52 h 239"/>
                <a:gd name="T70" fmla="*/ 16 w 239"/>
                <a:gd name="T71" fmla="*/ 98 h 239"/>
                <a:gd name="T72" fmla="*/ 0 w 239"/>
                <a:gd name="T73" fmla="*/ 111 h 239"/>
                <a:gd name="T74" fmla="*/ 12 w 239"/>
                <a:gd name="T75" fmla="*/ 139 h 239"/>
                <a:gd name="T76" fmla="*/ 17 w 239"/>
                <a:gd name="T77" fmla="*/ 157 h 239"/>
                <a:gd name="T78" fmla="*/ 36 w 239"/>
                <a:gd name="T79" fmla="*/ 190 h 239"/>
                <a:gd name="T80" fmla="*/ 49 w 239"/>
                <a:gd name="T81" fmla="*/ 199 h 239"/>
                <a:gd name="T82" fmla="*/ 72 w 239"/>
                <a:gd name="T83" fmla="*/ 228 h 239"/>
                <a:gd name="T84" fmla="*/ 98 w 239"/>
                <a:gd name="T85" fmla="*/ 223 h 239"/>
                <a:gd name="T86" fmla="*/ 128 w 239"/>
                <a:gd name="T87" fmla="*/ 239 h 239"/>
                <a:gd name="T88" fmla="*/ 153 w 239"/>
                <a:gd name="T89" fmla="*/ 220 h 239"/>
                <a:gd name="T90" fmla="*/ 167 w 239"/>
                <a:gd name="T91" fmla="*/ 228 h 239"/>
                <a:gd name="T92" fmla="*/ 190 w 239"/>
                <a:gd name="T93" fmla="*/ 199 h 239"/>
                <a:gd name="T94" fmla="*/ 209 w 239"/>
                <a:gd name="T95" fmla="*/ 192 h 239"/>
                <a:gd name="T96" fmla="*/ 220 w 239"/>
                <a:gd name="T97" fmla="*/ 153 h 239"/>
                <a:gd name="T98" fmla="*/ 227 w 239"/>
                <a:gd name="T99" fmla="*/ 139 h 239"/>
                <a:gd name="T100" fmla="*/ 227 w 239"/>
                <a:gd name="T101" fmla="*/ 100 h 239"/>
                <a:gd name="T102" fmla="*/ 220 w 239"/>
                <a:gd name="T103" fmla="*/ 87 h 239"/>
                <a:gd name="T104" fmla="*/ 209 w 239"/>
                <a:gd name="T105" fmla="*/ 47 h 239"/>
                <a:gd name="T106" fmla="*/ 190 w 239"/>
                <a:gd name="T107" fmla="*/ 41 h 239"/>
                <a:gd name="T108" fmla="*/ 167 w 239"/>
                <a:gd name="T109" fmla="*/ 11 h 239"/>
                <a:gd name="T110" fmla="*/ 152 w 239"/>
                <a:gd name="T111" fmla="*/ 19 h 239"/>
                <a:gd name="T112" fmla="*/ 119 w 239"/>
                <a:gd name="T113" fmla="*/ 0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39" h="239">
                  <a:moveTo>
                    <a:pt x="119" y="177"/>
                  </a:moveTo>
                  <a:cubicBezTo>
                    <a:pt x="104" y="177"/>
                    <a:pt x="90" y="172"/>
                    <a:pt x="79" y="161"/>
                  </a:cubicBezTo>
                  <a:cubicBezTo>
                    <a:pt x="65" y="147"/>
                    <a:pt x="60" y="129"/>
                    <a:pt x="62" y="111"/>
                  </a:cubicBezTo>
                  <a:cubicBezTo>
                    <a:pt x="66" y="88"/>
                    <a:pt x="88" y="66"/>
                    <a:pt x="111" y="62"/>
                  </a:cubicBezTo>
                  <a:cubicBezTo>
                    <a:pt x="114" y="62"/>
                    <a:pt x="117" y="62"/>
                    <a:pt x="119" y="62"/>
                  </a:cubicBezTo>
                  <a:cubicBezTo>
                    <a:pt x="135" y="62"/>
                    <a:pt x="149" y="68"/>
                    <a:pt x="160" y="79"/>
                  </a:cubicBezTo>
                  <a:cubicBezTo>
                    <a:pt x="173" y="92"/>
                    <a:pt x="179" y="110"/>
                    <a:pt x="177" y="128"/>
                  </a:cubicBezTo>
                  <a:cubicBezTo>
                    <a:pt x="173" y="151"/>
                    <a:pt x="151" y="174"/>
                    <a:pt x="128" y="177"/>
                  </a:cubicBezTo>
                  <a:cubicBezTo>
                    <a:pt x="125" y="177"/>
                    <a:pt x="122" y="177"/>
                    <a:pt x="119" y="177"/>
                  </a:cubicBezTo>
                  <a:moveTo>
                    <a:pt x="119" y="53"/>
                  </a:moveTo>
                  <a:cubicBezTo>
                    <a:pt x="116" y="53"/>
                    <a:pt x="113" y="54"/>
                    <a:pt x="110" y="54"/>
                  </a:cubicBezTo>
                  <a:cubicBezTo>
                    <a:pt x="83" y="58"/>
                    <a:pt x="58" y="83"/>
                    <a:pt x="54" y="110"/>
                  </a:cubicBezTo>
                  <a:cubicBezTo>
                    <a:pt x="51" y="131"/>
                    <a:pt x="58" y="151"/>
                    <a:pt x="73" y="166"/>
                  </a:cubicBezTo>
                  <a:cubicBezTo>
                    <a:pt x="85" y="179"/>
                    <a:pt x="102" y="186"/>
                    <a:pt x="119" y="186"/>
                  </a:cubicBezTo>
                  <a:cubicBezTo>
                    <a:pt x="123" y="186"/>
                    <a:pt x="126" y="186"/>
                    <a:pt x="129" y="185"/>
                  </a:cubicBezTo>
                  <a:cubicBezTo>
                    <a:pt x="156" y="181"/>
                    <a:pt x="181" y="156"/>
                    <a:pt x="185" y="129"/>
                  </a:cubicBezTo>
                  <a:cubicBezTo>
                    <a:pt x="188" y="108"/>
                    <a:pt x="181" y="88"/>
                    <a:pt x="166" y="73"/>
                  </a:cubicBezTo>
                  <a:cubicBezTo>
                    <a:pt x="154" y="60"/>
                    <a:pt x="137" y="53"/>
                    <a:pt x="119" y="53"/>
                  </a:cubicBezTo>
                  <a:moveTo>
                    <a:pt x="85" y="27"/>
                  </a:moveTo>
                  <a:cubicBezTo>
                    <a:pt x="87" y="27"/>
                    <a:pt x="88" y="27"/>
                    <a:pt x="89" y="27"/>
                  </a:cubicBezTo>
                  <a:cubicBezTo>
                    <a:pt x="92" y="25"/>
                    <a:pt x="96" y="25"/>
                    <a:pt x="99" y="24"/>
                  </a:cubicBezTo>
                  <a:cubicBezTo>
                    <a:pt x="105" y="23"/>
                    <a:pt x="109" y="18"/>
                    <a:pt x="109" y="12"/>
                  </a:cubicBezTo>
                  <a:cubicBezTo>
                    <a:pt x="108" y="10"/>
                    <a:pt x="110" y="9"/>
                    <a:pt x="112" y="8"/>
                  </a:cubicBezTo>
                  <a:cubicBezTo>
                    <a:pt x="114" y="8"/>
                    <a:pt x="117" y="8"/>
                    <a:pt x="119" y="8"/>
                  </a:cubicBezTo>
                  <a:cubicBezTo>
                    <a:pt x="122" y="8"/>
                    <a:pt x="125" y="8"/>
                    <a:pt x="127" y="8"/>
                  </a:cubicBezTo>
                  <a:cubicBezTo>
                    <a:pt x="129" y="9"/>
                    <a:pt x="131" y="10"/>
                    <a:pt x="130" y="12"/>
                  </a:cubicBezTo>
                  <a:cubicBezTo>
                    <a:pt x="130" y="18"/>
                    <a:pt x="134" y="23"/>
                    <a:pt x="140" y="24"/>
                  </a:cubicBezTo>
                  <a:cubicBezTo>
                    <a:pt x="143" y="25"/>
                    <a:pt x="147" y="25"/>
                    <a:pt x="150" y="27"/>
                  </a:cubicBezTo>
                  <a:cubicBezTo>
                    <a:pt x="151" y="27"/>
                    <a:pt x="152" y="27"/>
                    <a:pt x="154" y="27"/>
                  </a:cubicBezTo>
                  <a:cubicBezTo>
                    <a:pt x="158" y="27"/>
                    <a:pt x="161" y="25"/>
                    <a:pt x="163" y="21"/>
                  </a:cubicBezTo>
                  <a:cubicBezTo>
                    <a:pt x="164" y="21"/>
                    <a:pt x="164" y="21"/>
                    <a:pt x="164" y="21"/>
                  </a:cubicBezTo>
                  <a:cubicBezTo>
                    <a:pt x="164" y="20"/>
                    <a:pt x="166" y="19"/>
                    <a:pt x="167" y="19"/>
                  </a:cubicBezTo>
                  <a:cubicBezTo>
                    <a:pt x="167" y="19"/>
                    <a:pt x="168" y="19"/>
                    <a:pt x="168" y="19"/>
                  </a:cubicBezTo>
                  <a:cubicBezTo>
                    <a:pt x="173" y="22"/>
                    <a:pt x="178" y="24"/>
                    <a:pt x="182" y="27"/>
                  </a:cubicBezTo>
                  <a:cubicBezTo>
                    <a:pt x="183" y="28"/>
                    <a:pt x="184" y="30"/>
                    <a:pt x="183" y="32"/>
                  </a:cubicBezTo>
                  <a:cubicBezTo>
                    <a:pt x="180" y="37"/>
                    <a:pt x="181" y="43"/>
                    <a:pt x="185" y="47"/>
                  </a:cubicBezTo>
                  <a:cubicBezTo>
                    <a:pt x="187" y="49"/>
                    <a:pt x="190" y="52"/>
                    <a:pt x="192" y="54"/>
                  </a:cubicBezTo>
                  <a:cubicBezTo>
                    <a:pt x="195" y="57"/>
                    <a:pt x="198" y="58"/>
                    <a:pt x="201" y="58"/>
                  </a:cubicBezTo>
                  <a:cubicBezTo>
                    <a:pt x="203" y="58"/>
                    <a:pt x="205" y="58"/>
                    <a:pt x="207" y="56"/>
                  </a:cubicBezTo>
                  <a:cubicBezTo>
                    <a:pt x="208" y="56"/>
                    <a:pt x="208" y="56"/>
                    <a:pt x="209" y="56"/>
                  </a:cubicBezTo>
                  <a:cubicBezTo>
                    <a:pt x="210" y="56"/>
                    <a:pt x="211" y="56"/>
                    <a:pt x="212" y="57"/>
                  </a:cubicBezTo>
                  <a:cubicBezTo>
                    <a:pt x="215" y="61"/>
                    <a:pt x="217" y="66"/>
                    <a:pt x="220" y="71"/>
                  </a:cubicBezTo>
                  <a:cubicBezTo>
                    <a:pt x="221" y="72"/>
                    <a:pt x="220" y="74"/>
                    <a:pt x="218" y="75"/>
                  </a:cubicBezTo>
                  <a:cubicBezTo>
                    <a:pt x="213" y="78"/>
                    <a:pt x="211" y="84"/>
                    <a:pt x="212" y="89"/>
                  </a:cubicBezTo>
                  <a:cubicBezTo>
                    <a:pt x="214" y="93"/>
                    <a:pt x="214" y="96"/>
                    <a:pt x="215" y="99"/>
                  </a:cubicBezTo>
                  <a:cubicBezTo>
                    <a:pt x="216" y="105"/>
                    <a:pt x="221" y="109"/>
                    <a:pt x="226" y="109"/>
                  </a:cubicBezTo>
                  <a:cubicBezTo>
                    <a:pt x="227" y="109"/>
                    <a:pt x="227" y="109"/>
                    <a:pt x="227" y="109"/>
                  </a:cubicBezTo>
                  <a:cubicBezTo>
                    <a:pt x="227" y="109"/>
                    <a:pt x="227" y="109"/>
                    <a:pt x="227" y="109"/>
                  </a:cubicBezTo>
                  <a:cubicBezTo>
                    <a:pt x="229" y="109"/>
                    <a:pt x="231" y="110"/>
                    <a:pt x="231" y="112"/>
                  </a:cubicBezTo>
                  <a:cubicBezTo>
                    <a:pt x="231" y="114"/>
                    <a:pt x="231" y="117"/>
                    <a:pt x="231" y="120"/>
                  </a:cubicBezTo>
                  <a:cubicBezTo>
                    <a:pt x="231" y="122"/>
                    <a:pt x="231" y="125"/>
                    <a:pt x="231" y="127"/>
                  </a:cubicBezTo>
                  <a:cubicBezTo>
                    <a:pt x="231" y="129"/>
                    <a:pt x="229" y="131"/>
                    <a:pt x="227" y="131"/>
                  </a:cubicBezTo>
                  <a:cubicBezTo>
                    <a:pt x="227" y="131"/>
                    <a:pt x="227" y="131"/>
                    <a:pt x="227" y="131"/>
                  </a:cubicBezTo>
                  <a:cubicBezTo>
                    <a:pt x="227" y="131"/>
                    <a:pt x="227" y="131"/>
                    <a:pt x="227" y="131"/>
                  </a:cubicBezTo>
                  <a:cubicBezTo>
                    <a:pt x="221" y="131"/>
                    <a:pt x="216" y="134"/>
                    <a:pt x="215" y="140"/>
                  </a:cubicBezTo>
                  <a:cubicBezTo>
                    <a:pt x="214" y="143"/>
                    <a:pt x="214" y="147"/>
                    <a:pt x="212" y="150"/>
                  </a:cubicBezTo>
                  <a:cubicBezTo>
                    <a:pt x="211" y="155"/>
                    <a:pt x="213" y="161"/>
                    <a:pt x="218" y="164"/>
                  </a:cubicBezTo>
                  <a:cubicBezTo>
                    <a:pt x="220" y="165"/>
                    <a:pt x="221" y="167"/>
                    <a:pt x="220" y="168"/>
                  </a:cubicBezTo>
                  <a:cubicBezTo>
                    <a:pt x="217" y="173"/>
                    <a:pt x="215" y="178"/>
                    <a:pt x="212" y="182"/>
                  </a:cubicBezTo>
                  <a:cubicBezTo>
                    <a:pt x="211" y="183"/>
                    <a:pt x="210" y="183"/>
                    <a:pt x="209" y="183"/>
                  </a:cubicBezTo>
                  <a:cubicBezTo>
                    <a:pt x="208" y="183"/>
                    <a:pt x="208" y="183"/>
                    <a:pt x="207" y="183"/>
                  </a:cubicBezTo>
                  <a:cubicBezTo>
                    <a:pt x="205" y="182"/>
                    <a:pt x="203" y="181"/>
                    <a:pt x="201" y="181"/>
                  </a:cubicBezTo>
                  <a:cubicBezTo>
                    <a:pt x="198" y="181"/>
                    <a:pt x="195" y="182"/>
                    <a:pt x="192" y="185"/>
                  </a:cubicBezTo>
                  <a:cubicBezTo>
                    <a:pt x="190" y="188"/>
                    <a:pt x="187" y="190"/>
                    <a:pt x="185" y="192"/>
                  </a:cubicBezTo>
                  <a:cubicBezTo>
                    <a:pt x="181" y="196"/>
                    <a:pt x="180" y="203"/>
                    <a:pt x="183" y="207"/>
                  </a:cubicBezTo>
                  <a:cubicBezTo>
                    <a:pt x="184" y="209"/>
                    <a:pt x="183" y="211"/>
                    <a:pt x="182" y="212"/>
                  </a:cubicBezTo>
                  <a:cubicBezTo>
                    <a:pt x="178" y="215"/>
                    <a:pt x="173" y="218"/>
                    <a:pt x="168" y="220"/>
                  </a:cubicBezTo>
                  <a:cubicBezTo>
                    <a:pt x="168" y="220"/>
                    <a:pt x="167" y="220"/>
                    <a:pt x="167" y="220"/>
                  </a:cubicBezTo>
                  <a:cubicBezTo>
                    <a:pt x="166" y="220"/>
                    <a:pt x="164" y="219"/>
                    <a:pt x="164" y="218"/>
                  </a:cubicBezTo>
                  <a:cubicBezTo>
                    <a:pt x="164" y="218"/>
                    <a:pt x="164" y="218"/>
                    <a:pt x="164" y="218"/>
                  </a:cubicBezTo>
                  <a:cubicBezTo>
                    <a:pt x="163" y="218"/>
                    <a:pt x="163" y="218"/>
                    <a:pt x="163" y="218"/>
                  </a:cubicBezTo>
                  <a:cubicBezTo>
                    <a:pt x="161" y="214"/>
                    <a:pt x="158" y="212"/>
                    <a:pt x="154" y="212"/>
                  </a:cubicBezTo>
                  <a:cubicBezTo>
                    <a:pt x="152" y="212"/>
                    <a:pt x="151" y="212"/>
                    <a:pt x="150" y="213"/>
                  </a:cubicBezTo>
                  <a:cubicBezTo>
                    <a:pt x="147" y="214"/>
                    <a:pt x="143" y="215"/>
                    <a:pt x="140" y="215"/>
                  </a:cubicBezTo>
                  <a:cubicBezTo>
                    <a:pt x="134" y="216"/>
                    <a:pt x="130" y="222"/>
                    <a:pt x="130" y="227"/>
                  </a:cubicBezTo>
                  <a:cubicBezTo>
                    <a:pt x="131" y="229"/>
                    <a:pt x="129" y="231"/>
                    <a:pt x="127" y="231"/>
                  </a:cubicBezTo>
                  <a:cubicBezTo>
                    <a:pt x="125" y="231"/>
                    <a:pt x="122" y="231"/>
                    <a:pt x="119" y="231"/>
                  </a:cubicBezTo>
                  <a:cubicBezTo>
                    <a:pt x="117" y="231"/>
                    <a:pt x="114" y="231"/>
                    <a:pt x="112" y="231"/>
                  </a:cubicBezTo>
                  <a:cubicBezTo>
                    <a:pt x="110" y="231"/>
                    <a:pt x="108" y="229"/>
                    <a:pt x="109" y="227"/>
                  </a:cubicBezTo>
                  <a:cubicBezTo>
                    <a:pt x="109" y="222"/>
                    <a:pt x="105" y="216"/>
                    <a:pt x="99" y="215"/>
                  </a:cubicBezTo>
                  <a:cubicBezTo>
                    <a:pt x="96" y="215"/>
                    <a:pt x="92" y="214"/>
                    <a:pt x="89" y="213"/>
                  </a:cubicBezTo>
                  <a:cubicBezTo>
                    <a:pt x="88" y="212"/>
                    <a:pt x="87" y="212"/>
                    <a:pt x="85" y="212"/>
                  </a:cubicBezTo>
                  <a:cubicBezTo>
                    <a:pt x="81" y="212"/>
                    <a:pt x="77" y="214"/>
                    <a:pt x="75" y="218"/>
                  </a:cubicBezTo>
                  <a:cubicBezTo>
                    <a:pt x="75" y="219"/>
                    <a:pt x="73" y="220"/>
                    <a:pt x="72" y="220"/>
                  </a:cubicBezTo>
                  <a:cubicBezTo>
                    <a:pt x="72" y="220"/>
                    <a:pt x="71" y="220"/>
                    <a:pt x="71" y="220"/>
                  </a:cubicBezTo>
                  <a:cubicBezTo>
                    <a:pt x="66" y="218"/>
                    <a:pt x="61" y="215"/>
                    <a:pt x="57" y="212"/>
                  </a:cubicBezTo>
                  <a:cubicBezTo>
                    <a:pt x="56" y="211"/>
                    <a:pt x="55" y="209"/>
                    <a:pt x="56" y="207"/>
                  </a:cubicBezTo>
                  <a:cubicBezTo>
                    <a:pt x="59" y="203"/>
                    <a:pt x="58" y="196"/>
                    <a:pt x="54" y="192"/>
                  </a:cubicBezTo>
                  <a:cubicBezTo>
                    <a:pt x="52" y="190"/>
                    <a:pt x="49" y="188"/>
                    <a:pt x="47" y="185"/>
                  </a:cubicBezTo>
                  <a:cubicBezTo>
                    <a:pt x="44" y="182"/>
                    <a:pt x="41" y="181"/>
                    <a:pt x="38" y="181"/>
                  </a:cubicBezTo>
                  <a:cubicBezTo>
                    <a:pt x="36" y="181"/>
                    <a:pt x="34" y="182"/>
                    <a:pt x="32" y="183"/>
                  </a:cubicBezTo>
                  <a:cubicBezTo>
                    <a:pt x="32" y="183"/>
                    <a:pt x="32" y="183"/>
                    <a:pt x="32" y="183"/>
                  </a:cubicBezTo>
                  <a:cubicBezTo>
                    <a:pt x="31" y="183"/>
                    <a:pt x="31" y="183"/>
                    <a:pt x="30" y="183"/>
                  </a:cubicBezTo>
                  <a:cubicBezTo>
                    <a:pt x="29" y="183"/>
                    <a:pt x="28" y="183"/>
                    <a:pt x="27" y="182"/>
                  </a:cubicBezTo>
                  <a:cubicBezTo>
                    <a:pt x="24" y="178"/>
                    <a:pt x="22" y="173"/>
                    <a:pt x="19" y="168"/>
                  </a:cubicBezTo>
                  <a:cubicBezTo>
                    <a:pt x="18" y="167"/>
                    <a:pt x="19" y="165"/>
                    <a:pt x="21" y="164"/>
                  </a:cubicBezTo>
                  <a:cubicBezTo>
                    <a:pt x="26" y="161"/>
                    <a:pt x="28" y="155"/>
                    <a:pt x="26" y="150"/>
                  </a:cubicBezTo>
                  <a:cubicBezTo>
                    <a:pt x="25" y="147"/>
                    <a:pt x="24" y="143"/>
                    <a:pt x="24" y="140"/>
                  </a:cubicBezTo>
                  <a:cubicBezTo>
                    <a:pt x="23" y="134"/>
                    <a:pt x="18" y="131"/>
                    <a:pt x="12" y="131"/>
                  </a:cubicBezTo>
                  <a:cubicBezTo>
                    <a:pt x="12" y="131"/>
                    <a:pt x="12" y="131"/>
                    <a:pt x="12" y="131"/>
                  </a:cubicBezTo>
                  <a:cubicBezTo>
                    <a:pt x="12" y="131"/>
                    <a:pt x="12" y="131"/>
                    <a:pt x="12" y="131"/>
                  </a:cubicBezTo>
                  <a:cubicBezTo>
                    <a:pt x="10" y="131"/>
                    <a:pt x="8" y="129"/>
                    <a:pt x="8" y="127"/>
                  </a:cubicBezTo>
                  <a:cubicBezTo>
                    <a:pt x="8" y="125"/>
                    <a:pt x="8" y="122"/>
                    <a:pt x="8" y="120"/>
                  </a:cubicBezTo>
                  <a:cubicBezTo>
                    <a:pt x="8" y="117"/>
                    <a:pt x="8" y="114"/>
                    <a:pt x="8" y="112"/>
                  </a:cubicBezTo>
                  <a:cubicBezTo>
                    <a:pt x="8" y="110"/>
                    <a:pt x="10" y="109"/>
                    <a:pt x="12" y="109"/>
                  </a:cubicBezTo>
                  <a:cubicBezTo>
                    <a:pt x="12" y="109"/>
                    <a:pt x="12" y="109"/>
                    <a:pt x="12" y="109"/>
                  </a:cubicBezTo>
                  <a:cubicBezTo>
                    <a:pt x="12" y="109"/>
                    <a:pt x="12" y="109"/>
                    <a:pt x="12" y="109"/>
                  </a:cubicBezTo>
                  <a:cubicBezTo>
                    <a:pt x="18" y="109"/>
                    <a:pt x="23" y="105"/>
                    <a:pt x="24" y="99"/>
                  </a:cubicBezTo>
                  <a:cubicBezTo>
                    <a:pt x="24" y="96"/>
                    <a:pt x="25" y="93"/>
                    <a:pt x="26" y="89"/>
                  </a:cubicBezTo>
                  <a:cubicBezTo>
                    <a:pt x="28" y="84"/>
                    <a:pt x="26" y="78"/>
                    <a:pt x="21" y="75"/>
                  </a:cubicBezTo>
                  <a:cubicBezTo>
                    <a:pt x="19" y="74"/>
                    <a:pt x="18" y="72"/>
                    <a:pt x="19" y="71"/>
                  </a:cubicBezTo>
                  <a:cubicBezTo>
                    <a:pt x="22" y="66"/>
                    <a:pt x="24" y="61"/>
                    <a:pt x="27" y="57"/>
                  </a:cubicBezTo>
                  <a:cubicBezTo>
                    <a:pt x="28" y="56"/>
                    <a:pt x="29" y="56"/>
                    <a:pt x="30" y="56"/>
                  </a:cubicBezTo>
                  <a:cubicBezTo>
                    <a:pt x="31" y="56"/>
                    <a:pt x="31" y="56"/>
                    <a:pt x="32" y="56"/>
                  </a:cubicBezTo>
                  <a:cubicBezTo>
                    <a:pt x="34" y="58"/>
                    <a:pt x="36" y="58"/>
                    <a:pt x="38" y="58"/>
                  </a:cubicBezTo>
                  <a:cubicBezTo>
                    <a:pt x="41" y="58"/>
                    <a:pt x="44" y="57"/>
                    <a:pt x="47" y="54"/>
                  </a:cubicBezTo>
                  <a:cubicBezTo>
                    <a:pt x="49" y="52"/>
                    <a:pt x="52" y="49"/>
                    <a:pt x="54" y="47"/>
                  </a:cubicBezTo>
                  <a:cubicBezTo>
                    <a:pt x="58" y="43"/>
                    <a:pt x="59" y="37"/>
                    <a:pt x="56" y="32"/>
                  </a:cubicBezTo>
                  <a:cubicBezTo>
                    <a:pt x="55" y="30"/>
                    <a:pt x="56" y="28"/>
                    <a:pt x="57" y="27"/>
                  </a:cubicBezTo>
                  <a:cubicBezTo>
                    <a:pt x="61" y="24"/>
                    <a:pt x="66" y="22"/>
                    <a:pt x="71" y="19"/>
                  </a:cubicBezTo>
                  <a:cubicBezTo>
                    <a:pt x="71" y="19"/>
                    <a:pt x="72" y="19"/>
                    <a:pt x="72" y="19"/>
                  </a:cubicBezTo>
                  <a:cubicBezTo>
                    <a:pt x="73" y="19"/>
                    <a:pt x="75" y="20"/>
                    <a:pt x="75" y="21"/>
                  </a:cubicBezTo>
                  <a:cubicBezTo>
                    <a:pt x="77" y="25"/>
                    <a:pt x="81" y="27"/>
                    <a:pt x="85" y="27"/>
                  </a:cubicBezTo>
                  <a:moveTo>
                    <a:pt x="119" y="0"/>
                  </a:moveTo>
                  <a:cubicBezTo>
                    <a:pt x="117" y="0"/>
                    <a:pt x="114" y="0"/>
                    <a:pt x="111" y="0"/>
                  </a:cubicBezTo>
                  <a:cubicBezTo>
                    <a:pt x="105" y="1"/>
                    <a:pt x="100" y="6"/>
                    <a:pt x="100" y="12"/>
                  </a:cubicBezTo>
                  <a:cubicBezTo>
                    <a:pt x="100" y="14"/>
                    <a:pt x="99" y="15"/>
                    <a:pt x="98" y="16"/>
                  </a:cubicBezTo>
                  <a:cubicBezTo>
                    <a:pt x="94" y="17"/>
                    <a:pt x="90" y="18"/>
                    <a:pt x="87" y="19"/>
                  </a:cubicBezTo>
                  <a:cubicBezTo>
                    <a:pt x="86" y="19"/>
                    <a:pt x="86" y="19"/>
                    <a:pt x="85" y="19"/>
                  </a:cubicBezTo>
                  <a:cubicBezTo>
                    <a:pt x="84" y="19"/>
                    <a:pt x="83" y="18"/>
                    <a:pt x="83" y="17"/>
                  </a:cubicBezTo>
                  <a:cubicBezTo>
                    <a:pt x="80" y="13"/>
                    <a:pt x="76" y="11"/>
                    <a:pt x="72" y="11"/>
                  </a:cubicBezTo>
                  <a:cubicBezTo>
                    <a:pt x="70" y="11"/>
                    <a:pt x="69" y="11"/>
                    <a:pt x="67" y="12"/>
                  </a:cubicBezTo>
                  <a:cubicBezTo>
                    <a:pt x="62" y="14"/>
                    <a:pt x="57" y="17"/>
                    <a:pt x="52" y="20"/>
                  </a:cubicBezTo>
                  <a:cubicBezTo>
                    <a:pt x="47" y="24"/>
                    <a:pt x="46" y="31"/>
                    <a:pt x="49" y="36"/>
                  </a:cubicBezTo>
                  <a:cubicBezTo>
                    <a:pt x="50" y="38"/>
                    <a:pt x="50" y="40"/>
                    <a:pt x="49" y="41"/>
                  </a:cubicBezTo>
                  <a:cubicBezTo>
                    <a:pt x="46" y="43"/>
                    <a:pt x="43" y="46"/>
                    <a:pt x="41" y="49"/>
                  </a:cubicBezTo>
                  <a:cubicBezTo>
                    <a:pt x="40" y="49"/>
                    <a:pt x="39" y="50"/>
                    <a:pt x="38" y="50"/>
                  </a:cubicBezTo>
                  <a:cubicBezTo>
                    <a:pt x="37" y="50"/>
                    <a:pt x="37" y="50"/>
                    <a:pt x="36" y="49"/>
                  </a:cubicBezTo>
                  <a:cubicBezTo>
                    <a:pt x="34" y="48"/>
                    <a:pt x="32" y="47"/>
                    <a:pt x="30" y="47"/>
                  </a:cubicBezTo>
                  <a:cubicBezTo>
                    <a:pt x="26" y="47"/>
                    <a:pt x="23" y="49"/>
                    <a:pt x="20" y="52"/>
                  </a:cubicBezTo>
                  <a:cubicBezTo>
                    <a:pt x="17" y="57"/>
                    <a:pt x="14" y="62"/>
                    <a:pt x="12" y="67"/>
                  </a:cubicBezTo>
                  <a:cubicBezTo>
                    <a:pt x="9" y="73"/>
                    <a:pt x="11" y="80"/>
                    <a:pt x="17" y="83"/>
                  </a:cubicBezTo>
                  <a:cubicBezTo>
                    <a:pt x="18" y="83"/>
                    <a:pt x="19" y="85"/>
                    <a:pt x="19" y="87"/>
                  </a:cubicBezTo>
                  <a:cubicBezTo>
                    <a:pt x="17" y="90"/>
                    <a:pt x="16" y="94"/>
                    <a:pt x="16" y="98"/>
                  </a:cubicBezTo>
                  <a:cubicBezTo>
                    <a:pt x="15" y="99"/>
                    <a:pt x="14" y="100"/>
                    <a:pt x="12" y="100"/>
                  </a:cubicBezTo>
                  <a:cubicBezTo>
                    <a:pt x="12" y="100"/>
                    <a:pt x="12" y="100"/>
                    <a:pt x="12" y="100"/>
                  </a:cubicBezTo>
                  <a:cubicBezTo>
                    <a:pt x="12" y="100"/>
                    <a:pt x="12" y="100"/>
                    <a:pt x="12" y="100"/>
                  </a:cubicBezTo>
                  <a:cubicBezTo>
                    <a:pt x="6" y="100"/>
                    <a:pt x="0" y="105"/>
                    <a:pt x="0" y="111"/>
                  </a:cubicBezTo>
                  <a:cubicBezTo>
                    <a:pt x="0" y="114"/>
                    <a:pt x="0" y="117"/>
                    <a:pt x="0" y="120"/>
                  </a:cubicBezTo>
                  <a:cubicBezTo>
                    <a:pt x="0" y="122"/>
                    <a:pt x="0" y="125"/>
                    <a:pt x="0" y="128"/>
                  </a:cubicBezTo>
                  <a:cubicBezTo>
                    <a:pt x="0" y="134"/>
                    <a:pt x="6" y="139"/>
                    <a:pt x="12" y="139"/>
                  </a:cubicBezTo>
                  <a:cubicBezTo>
                    <a:pt x="12" y="139"/>
                    <a:pt x="12" y="139"/>
                    <a:pt x="12" y="139"/>
                  </a:cubicBezTo>
                  <a:cubicBezTo>
                    <a:pt x="12" y="139"/>
                    <a:pt x="12" y="139"/>
                    <a:pt x="12" y="139"/>
                  </a:cubicBezTo>
                  <a:cubicBezTo>
                    <a:pt x="14" y="139"/>
                    <a:pt x="15" y="140"/>
                    <a:pt x="16" y="141"/>
                  </a:cubicBezTo>
                  <a:cubicBezTo>
                    <a:pt x="16" y="145"/>
                    <a:pt x="17" y="149"/>
                    <a:pt x="19" y="153"/>
                  </a:cubicBezTo>
                  <a:cubicBezTo>
                    <a:pt x="19" y="154"/>
                    <a:pt x="18" y="156"/>
                    <a:pt x="17" y="157"/>
                  </a:cubicBezTo>
                  <a:cubicBezTo>
                    <a:pt x="11" y="159"/>
                    <a:pt x="9" y="166"/>
                    <a:pt x="12" y="172"/>
                  </a:cubicBezTo>
                  <a:cubicBezTo>
                    <a:pt x="14" y="177"/>
                    <a:pt x="17" y="182"/>
                    <a:pt x="20" y="187"/>
                  </a:cubicBezTo>
                  <a:cubicBezTo>
                    <a:pt x="23" y="190"/>
                    <a:pt x="26" y="192"/>
                    <a:pt x="30" y="192"/>
                  </a:cubicBezTo>
                  <a:cubicBezTo>
                    <a:pt x="32" y="192"/>
                    <a:pt x="34" y="191"/>
                    <a:pt x="36" y="190"/>
                  </a:cubicBezTo>
                  <a:cubicBezTo>
                    <a:pt x="36" y="190"/>
                    <a:pt x="36" y="190"/>
                    <a:pt x="36" y="190"/>
                  </a:cubicBezTo>
                  <a:cubicBezTo>
                    <a:pt x="37" y="189"/>
                    <a:pt x="37" y="189"/>
                    <a:pt x="38" y="189"/>
                  </a:cubicBezTo>
                  <a:cubicBezTo>
                    <a:pt x="39" y="189"/>
                    <a:pt x="40" y="190"/>
                    <a:pt x="41" y="190"/>
                  </a:cubicBezTo>
                  <a:cubicBezTo>
                    <a:pt x="43" y="193"/>
                    <a:pt x="46" y="196"/>
                    <a:pt x="49" y="199"/>
                  </a:cubicBezTo>
                  <a:cubicBezTo>
                    <a:pt x="50" y="200"/>
                    <a:pt x="50" y="201"/>
                    <a:pt x="49" y="203"/>
                  </a:cubicBezTo>
                  <a:cubicBezTo>
                    <a:pt x="46" y="208"/>
                    <a:pt x="47" y="215"/>
                    <a:pt x="52" y="219"/>
                  </a:cubicBezTo>
                  <a:cubicBezTo>
                    <a:pt x="57" y="222"/>
                    <a:pt x="62" y="225"/>
                    <a:pt x="67" y="227"/>
                  </a:cubicBezTo>
                  <a:cubicBezTo>
                    <a:pt x="69" y="228"/>
                    <a:pt x="70" y="228"/>
                    <a:pt x="72" y="228"/>
                  </a:cubicBezTo>
                  <a:cubicBezTo>
                    <a:pt x="76" y="228"/>
                    <a:pt x="80" y="226"/>
                    <a:pt x="83" y="222"/>
                  </a:cubicBezTo>
                  <a:cubicBezTo>
                    <a:pt x="83" y="221"/>
                    <a:pt x="84" y="220"/>
                    <a:pt x="85" y="220"/>
                  </a:cubicBezTo>
                  <a:cubicBezTo>
                    <a:pt x="86" y="220"/>
                    <a:pt x="86" y="220"/>
                    <a:pt x="87" y="220"/>
                  </a:cubicBezTo>
                  <a:cubicBezTo>
                    <a:pt x="90" y="222"/>
                    <a:pt x="94" y="223"/>
                    <a:pt x="98" y="223"/>
                  </a:cubicBezTo>
                  <a:cubicBezTo>
                    <a:pt x="99" y="224"/>
                    <a:pt x="100" y="225"/>
                    <a:pt x="100" y="227"/>
                  </a:cubicBezTo>
                  <a:cubicBezTo>
                    <a:pt x="100" y="233"/>
                    <a:pt x="105" y="239"/>
                    <a:pt x="111" y="239"/>
                  </a:cubicBezTo>
                  <a:cubicBezTo>
                    <a:pt x="114" y="239"/>
                    <a:pt x="117" y="239"/>
                    <a:pt x="119" y="239"/>
                  </a:cubicBezTo>
                  <a:cubicBezTo>
                    <a:pt x="122" y="239"/>
                    <a:pt x="125" y="239"/>
                    <a:pt x="128" y="239"/>
                  </a:cubicBezTo>
                  <a:cubicBezTo>
                    <a:pt x="134" y="239"/>
                    <a:pt x="139" y="233"/>
                    <a:pt x="139" y="227"/>
                  </a:cubicBezTo>
                  <a:cubicBezTo>
                    <a:pt x="139" y="225"/>
                    <a:pt x="140" y="224"/>
                    <a:pt x="141" y="223"/>
                  </a:cubicBezTo>
                  <a:cubicBezTo>
                    <a:pt x="145" y="223"/>
                    <a:pt x="149" y="222"/>
                    <a:pt x="152" y="220"/>
                  </a:cubicBezTo>
                  <a:cubicBezTo>
                    <a:pt x="153" y="220"/>
                    <a:pt x="153" y="220"/>
                    <a:pt x="153" y="220"/>
                  </a:cubicBezTo>
                  <a:cubicBezTo>
                    <a:pt x="155" y="220"/>
                    <a:pt x="156" y="221"/>
                    <a:pt x="156" y="222"/>
                  </a:cubicBezTo>
                  <a:cubicBezTo>
                    <a:pt x="157" y="223"/>
                    <a:pt x="157" y="223"/>
                    <a:pt x="157" y="223"/>
                  </a:cubicBezTo>
                  <a:cubicBezTo>
                    <a:pt x="157" y="223"/>
                    <a:pt x="157" y="223"/>
                    <a:pt x="157" y="223"/>
                  </a:cubicBezTo>
                  <a:cubicBezTo>
                    <a:pt x="159" y="226"/>
                    <a:pt x="163" y="228"/>
                    <a:pt x="167" y="228"/>
                  </a:cubicBezTo>
                  <a:cubicBezTo>
                    <a:pt x="169" y="228"/>
                    <a:pt x="170" y="228"/>
                    <a:pt x="172" y="227"/>
                  </a:cubicBezTo>
                  <a:cubicBezTo>
                    <a:pt x="177" y="225"/>
                    <a:pt x="182" y="222"/>
                    <a:pt x="187" y="219"/>
                  </a:cubicBezTo>
                  <a:cubicBezTo>
                    <a:pt x="192" y="215"/>
                    <a:pt x="193" y="208"/>
                    <a:pt x="190" y="203"/>
                  </a:cubicBezTo>
                  <a:cubicBezTo>
                    <a:pt x="189" y="201"/>
                    <a:pt x="189" y="200"/>
                    <a:pt x="190" y="199"/>
                  </a:cubicBezTo>
                  <a:cubicBezTo>
                    <a:pt x="193" y="196"/>
                    <a:pt x="196" y="193"/>
                    <a:pt x="198" y="190"/>
                  </a:cubicBezTo>
                  <a:cubicBezTo>
                    <a:pt x="199" y="190"/>
                    <a:pt x="200" y="189"/>
                    <a:pt x="201" y="189"/>
                  </a:cubicBezTo>
                  <a:cubicBezTo>
                    <a:pt x="202" y="189"/>
                    <a:pt x="202" y="190"/>
                    <a:pt x="203" y="190"/>
                  </a:cubicBezTo>
                  <a:cubicBezTo>
                    <a:pt x="205" y="191"/>
                    <a:pt x="207" y="192"/>
                    <a:pt x="209" y="192"/>
                  </a:cubicBezTo>
                  <a:cubicBezTo>
                    <a:pt x="213" y="192"/>
                    <a:pt x="216" y="190"/>
                    <a:pt x="219" y="187"/>
                  </a:cubicBezTo>
                  <a:cubicBezTo>
                    <a:pt x="222" y="182"/>
                    <a:pt x="225" y="177"/>
                    <a:pt x="227" y="172"/>
                  </a:cubicBezTo>
                  <a:cubicBezTo>
                    <a:pt x="230" y="166"/>
                    <a:pt x="228" y="159"/>
                    <a:pt x="222" y="157"/>
                  </a:cubicBezTo>
                  <a:cubicBezTo>
                    <a:pt x="221" y="156"/>
                    <a:pt x="220" y="154"/>
                    <a:pt x="220" y="153"/>
                  </a:cubicBezTo>
                  <a:cubicBezTo>
                    <a:pt x="222" y="149"/>
                    <a:pt x="223" y="145"/>
                    <a:pt x="223" y="141"/>
                  </a:cubicBezTo>
                  <a:cubicBezTo>
                    <a:pt x="224" y="140"/>
                    <a:pt x="225" y="139"/>
                    <a:pt x="227" y="139"/>
                  </a:cubicBezTo>
                  <a:cubicBezTo>
                    <a:pt x="227" y="139"/>
                    <a:pt x="227" y="139"/>
                    <a:pt x="227" y="139"/>
                  </a:cubicBezTo>
                  <a:cubicBezTo>
                    <a:pt x="227" y="139"/>
                    <a:pt x="227" y="139"/>
                    <a:pt x="227" y="139"/>
                  </a:cubicBezTo>
                  <a:cubicBezTo>
                    <a:pt x="233" y="139"/>
                    <a:pt x="238" y="134"/>
                    <a:pt x="239" y="128"/>
                  </a:cubicBezTo>
                  <a:cubicBezTo>
                    <a:pt x="239" y="125"/>
                    <a:pt x="239" y="122"/>
                    <a:pt x="239" y="120"/>
                  </a:cubicBezTo>
                  <a:cubicBezTo>
                    <a:pt x="239" y="117"/>
                    <a:pt x="239" y="114"/>
                    <a:pt x="239" y="111"/>
                  </a:cubicBezTo>
                  <a:cubicBezTo>
                    <a:pt x="238" y="105"/>
                    <a:pt x="233" y="100"/>
                    <a:pt x="227" y="100"/>
                  </a:cubicBezTo>
                  <a:cubicBezTo>
                    <a:pt x="227" y="100"/>
                    <a:pt x="227" y="100"/>
                    <a:pt x="227" y="100"/>
                  </a:cubicBezTo>
                  <a:cubicBezTo>
                    <a:pt x="227" y="100"/>
                    <a:pt x="227" y="100"/>
                    <a:pt x="227" y="100"/>
                  </a:cubicBezTo>
                  <a:cubicBezTo>
                    <a:pt x="225" y="100"/>
                    <a:pt x="224" y="99"/>
                    <a:pt x="223" y="98"/>
                  </a:cubicBezTo>
                  <a:cubicBezTo>
                    <a:pt x="223" y="94"/>
                    <a:pt x="222" y="90"/>
                    <a:pt x="220" y="87"/>
                  </a:cubicBezTo>
                  <a:cubicBezTo>
                    <a:pt x="220" y="85"/>
                    <a:pt x="221" y="83"/>
                    <a:pt x="222" y="83"/>
                  </a:cubicBezTo>
                  <a:cubicBezTo>
                    <a:pt x="228" y="80"/>
                    <a:pt x="230" y="73"/>
                    <a:pt x="227" y="67"/>
                  </a:cubicBezTo>
                  <a:cubicBezTo>
                    <a:pt x="225" y="62"/>
                    <a:pt x="222" y="57"/>
                    <a:pt x="219" y="52"/>
                  </a:cubicBezTo>
                  <a:cubicBezTo>
                    <a:pt x="216" y="49"/>
                    <a:pt x="213" y="47"/>
                    <a:pt x="209" y="47"/>
                  </a:cubicBezTo>
                  <a:cubicBezTo>
                    <a:pt x="207" y="47"/>
                    <a:pt x="205" y="48"/>
                    <a:pt x="203" y="49"/>
                  </a:cubicBezTo>
                  <a:cubicBezTo>
                    <a:pt x="202" y="50"/>
                    <a:pt x="202" y="50"/>
                    <a:pt x="201" y="50"/>
                  </a:cubicBezTo>
                  <a:cubicBezTo>
                    <a:pt x="200" y="50"/>
                    <a:pt x="199" y="49"/>
                    <a:pt x="198" y="49"/>
                  </a:cubicBezTo>
                  <a:cubicBezTo>
                    <a:pt x="196" y="46"/>
                    <a:pt x="193" y="43"/>
                    <a:pt x="190" y="41"/>
                  </a:cubicBezTo>
                  <a:cubicBezTo>
                    <a:pt x="189" y="40"/>
                    <a:pt x="189" y="38"/>
                    <a:pt x="190" y="36"/>
                  </a:cubicBezTo>
                  <a:cubicBezTo>
                    <a:pt x="193" y="31"/>
                    <a:pt x="192" y="24"/>
                    <a:pt x="187" y="20"/>
                  </a:cubicBezTo>
                  <a:cubicBezTo>
                    <a:pt x="182" y="17"/>
                    <a:pt x="177" y="14"/>
                    <a:pt x="172" y="12"/>
                  </a:cubicBezTo>
                  <a:cubicBezTo>
                    <a:pt x="170" y="11"/>
                    <a:pt x="169" y="11"/>
                    <a:pt x="167" y="11"/>
                  </a:cubicBezTo>
                  <a:cubicBezTo>
                    <a:pt x="163" y="11"/>
                    <a:pt x="159" y="13"/>
                    <a:pt x="157" y="16"/>
                  </a:cubicBezTo>
                  <a:cubicBezTo>
                    <a:pt x="156" y="17"/>
                    <a:pt x="156" y="17"/>
                    <a:pt x="156" y="17"/>
                  </a:cubicBezTo>
                  <a:cubicBezTo>
                    <a:pt x="156" y="18"/>
                    <a:pt x="155" y="19"/>
                    <a:pt x="153" y="19"/>
                  </a:cubicBezTo>
                  <a:cubicBezTo>
                    <a:pt x="153" y="19"/>
                    <a:pt x="153" y="19"/>
                    <a:pt x="152" y="19"/>
                  </a:cubicBezTo>
                  <a:cubicBezTo>
                    <a:pt x="149" y="18"/>
                    <a:pt x="145" y="17"/>
                    <a:pt x="141" y="16"/>
                  </a:cubicBezTo>
                  <a:cubicBezTo>
                    <a:pt x="140" y="15"/>
                    <a:pt x="139" y="14"/>
                    <a:pt x="139" y="12"/>
                  </a:cubicBezTo>
                  <a:cubicBezTo>
                    <a:pt x="139" y="6"/>
                    <a:pt x="134" y="1"/>
                    <a:pt x="128" y="0"/>
                  </a:cubicBezTo>
                  <a:cubicBezTo>
                    <a:pt x="125" y="0"/>
                    <a:pt x="122" y="0"/>
                    <a:pt x="119" y="0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1" name="iṥḷiḋe">
              <a:extLst>
                <a:ext uri="{FF2B5EF4-FFF2-40B4-BE49-F238E27FC236}">
                  <a16:creationId xmlns:a16="http://schemas.microsoft.com/office/drawing/2014/main" id="{AFEFC8B0-38CC-454D-825F-CEA5BFF2828C}"/>
                </a:ext>
              </a:extLst>
            </p:cNvPr>
            <p:cNvSpPr/>
            <p:nvPr/>
          </p:nvSpPr>
          <p:spPr bwMode="auto">
            <a:xfrm>
              <a:off x="7128323" y="1306767"/>
              <a:ext cx="1495162" cy="1497294"/>
            </a:xfrm>
            <a:custGeom>
              <a:avLst/>
              <a:gdLst>
                <a:gd name="T0" fmla="*/ 137 w 337"/>
                <a:gd name="T1" fmla="*/ 335 h 338"/>
                <a:gd name="T2" fmla="*/ 125 w 337"/>
                <a:gd name="T3" fmla="*/ 314 h 338"/>
                <a:gd name="T4" fmla="*/ 106 w 337"/>
                <a:gd name="T5" fmla="*/ 302 h 338"/>
                <a:gd name="T6" fmla="*/ 97 w 337"/>
                <a:gd name="T7" fmla="*/ 303 h 338"/>
                <a:gd name="T8" fmla="*/ 81 w 337"/>
                <a:gd name="T9" fmla="*/ 311 h 338"/>
                <a:gd name="T10" fmla="*/ 29 w 337"/>
                <a:gd name="T11" fmla="*/ 263 h 338"/>
                <a:gd name="T12" fmla="*/ 35 w 337"/>
                <a:gd name="T13" fmla="*/ 240 h 338"/>
                <a:gd name="T14" fmla="*/ 30 w 337"/>
                <a:gd name="T15" fmla="*/ 219 h 338"/>
                <a:gd name="T16" fmla="*/ 12 w 337"/>
                <a:gd name="T17" fmla="*/ 211 h 338"/>
                <a:gd name="T18" fmla="*/ 0 w 337"/>
                <a:gd name="T19" fmla="*/ 169 h 338"/>
                <a:gd name="T20" fmla="*/ 12 w 337"/>
                <a:gd name="T21" fmla="*/ 127 h 338"/>
                <a:gd name="T22" fmla="*/ 30 w 337"/>
                <a:gd name="T23" fmla="*/ 119 h 338"/>
                <a:gd name="T24" fmla="*/ 35 w 337"/>
                <a:gd name="T25" fmla="*/ 97 h 338"/>
                <a:gd name="T26" fmla="*/ 29 w 337"/>
                <a:gd name="T27" fmla="*/ 74 h 338"/>
                <a:gd name="T28" fmla="*/ 81 w 337"/>
                <a:gd name="T29" fmla="*/ 27 h 338"/>
                <a:gd name="T30" fmla="*/ 97 w 337"/>
                <a:gd name="T31" fmla="*/ 35 h 338"/>
                <a:gd name="T32" fmla="*/ 106 w 337"/>
                <a:gd name="T33" fmla="*/ 35 h 338"/>
                <a:gd name="T34" fmla="*/ 125 w 337"/>
                <a:gd name="T35" fmla="*/ 23 h 338"/>
                <a:gd name="T36" fmla="*/ 137 w 337"/>
                <a:gd name="T37" fmla="*/ 3 h 338"/>
                <a:gd name="T38" fmla="*/ 201 w 337"/>
                <a:gd name="T39" fmla="*/ 3 h 338"/>
                <a:gd name="T40" fmla="*/ 213 w 337"/>
                <a:gd name="T41" fmla="*/ 23 h 338"/>
                <a:gd name="T42" fmla="*/ 231 w 337"/>
                <a:gd name="T43" fmla="*/ 35 h 338"/>
                <a:gd name="T44" fmla="*/ 240 w 337"/>
                <a:gd name="T45" fmla="*/ 35 h 338"/>
                <a:gd name="T46" fmla="*/ 256 w 337"/>
                <a:gd name="T47" fmla="*/ 27 h 338"/>
                <a:gd name="T48" fmla="*/ 308 w 337"/>
                <a:gd name="T49" fmla="*/ 74 h 338"/>
                <a:gd name="T50" fmla="*/ 303 w 337"/>
                <a:gd name="T51" fmla="*/ 97 h 338"/>
                <a:gd name="T52" fmla="*/ 307 w 337"/>
                <a:gd name="T53" fmla="*/ 119 h 338"/>
                <a:gd name="T54" fmla="*/ 325 w 337"/>
                <a:gd name="T55" fmla="*/ 127 h 338"/>
                <a:gd name="T56" fmla="*/ 337 w 337"/>
                <a:gd name="T57" fmla="*/ 169 h 338"/>
                <a:gd name="T58" fmla="*/ 325 w 337"/>
                <a:gd name="T59" fmla="*/ 211 h 338"/>
                <a:gd name="T60" fmla="*/ 307 w 337"/>
                <a:gd name="T61" fmla="*/ 219 h 338"/>
                <a:gd name="T62" fmla="*/ 303 w 337"/>
                <a:gd name="T63" fmla="*/ 240 h 338"/>
                <a:gd name="T64" fmla="*/ 308 w 337"/>
                <a:gd name="T65" fmla="*/ 263 h 338"/>
                <a:gd name="T66" fmla="*/ 256 w 337"/>
                <a:gd name="T67" fmla="*/ 311 h 338"/>
                <a:gd name="T68" fmla="*/ 249 w 337"/>
                <a:gd name="T69" fmla="*/ 309 h 338"/>
                <a:gd name="T70" fmla="*/ 235 w 337"/>
                <a:gd name="T71" fmla="*/ 301 h 338"/>
                <a:gd name="T72" fmla="*/ 218 w 337"/>
                <a:gd name="T73" fmla="*/ 308 h 338"/>
                <a:gd name="T74" fmla="*/ 210 w 337"/>
                <a:gd name="T75" fmla="*/ 325 h 338"/>
                <a:gd name="T76" fmla="*/ 169 w 337"/>
                <a:gd name="T77" fmla="*/ 338 h 338"/>
                <a:gd name="T78" fmla="*/ 100 w 337"/>
                <a:gd name="T79" fmla="*/ 169 h 338"/>
                <a:gd name="T80" fmla="*/ 237 w 337"/>
                <a:gd name="T81" fmla="*/ 169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7" h="338">
                  <a:moveTo>
                    <a:pt x="169" y="338"/>
                  </a:moveTo>
                  <a:cubicBezTo>
                    <a:pt x="158" y="338"/>
                    <a:pt x="147" y="337"/>
                    <a:pt x="137" y="335"/>
                  </a:cubicBezTo>
                  <a:cubicBezTo>
                    <a:pt x="132" y="334"/>
                    <a:pt x="128" y="330"/>
                    <a:pt x="127" y="325"/>
                  </a:cubicBezTo>
                  <a:cubicBezTo>
                    <a:pt x="125" y="314"/>
                    <a:pt x="125" y="314"/>
                    <a:pt x="125" y="314"/>
                  </a:cubicBezTo>
                  <a:cubicBezTo>
                    <a:pt x="124" y="311"/>
                    <a:pt x="122" y="309"/>
                    <a:pt x="119" y="308"/>
                  </a:cubicBezTo>
                  <a:cubicBezTo>
                    <a:pt x="114" y="306"/>
                    <a:pt x="110" y="304"/>
                    <a:pt x="106" y="302"/>
                  </a:cubicBezTo>
                  <a:cubicBezTo>
                    <a:pt x="105" y="302"/>
                    <a:pt x="103" y="301"/>
                    <a:pt x="102" y="301"/>
                  </a:cubicBezTo>
                  <a:cubicBezTo>
                    <a:pt x="100" y="301"/>
                    <a:pt x="98" y="302"/>
                    <a:pt x="97" y="303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86" y="310"/>
                    <a:pt x="83" y="311"/>
                    <a:pt x="81" y="311"/>
                  </a:cubicBezTo>
                  <a:cubicBezTo>
                    <a:pt x="79" y="311"/>
                    <a:pt x="76" y="310"/>
                    <a:pt x="74" y="309"/>
                  </a:cubicBezTo>
                  <a:cubicBezTo>
                    <a:pt x="56" y="297"/>
                    <a:pt x="41" y="281"/>
                    <a:pt x="29" y="263"/>
                  </a:cubicBezTo>
                  <a:cubicBezTo>
                    <a:pt x="26" y="259"/>
                    <a:pt x="26" y="254"/>
                    <a:pt x="29" y="250"/>
                  </a:cubicBezTo>
                  <a:cubicBezTo>
                    <a:pt x="35" y="240"/>
                    <a:pt x="35" y="240"/>
                    <a:pt x="35" y="240"/>
                  </a:cubicBezTo>
                  <a:cubicBezTo>
                    <a:pt x="36" y="238"/>
                    <a:pt x="37" y="235"/>
                    <a:pt x="35" y="232"/>
                  </a:cubicBezTo>
                  <a:cubicBezTo>
                    <a:pt x="33" y="227"/>
                    <a:pt x="31" y="223"/>
                    <a:pt x="30" y="219"/>
                  </a:cubicBezTo>
                  <a:cubicBezTo>
                    <a:pt x="29" y="216"/>
                    <a:pt x="26" y="214"/>
                    <a:pt x="23" y="213"/>
                  </a:cubicBezTo>
                  <a:cubicBezTo>
                    <a:pt x="12" y="211"/>
                    <a:pt x="12" y="211"/>
                    <a:pt x="12" y="211"/>
                  </a:cubicBezTo>
                  <a:cubicBezTo>
                    <a:pt x="8" y="210"/>
                    <a:pt x="4" y="206"/>
                    <a:pt x="3" y="201"/>
                  </a:cubicBezTo>
                  <a:cubicBezTo>
                    <a:pt x="1" y="190"/>
                    <a:pt x="0" y="180"/>
                    <a:pt x="0" y="169"/>
                  </a:cubicBezTo>
                  <a:cubicBezTo>
                    <a:pt x="0" y="158"/>
                    <a:pt x="1" y="147"/>
                    <a:pt x="3" y="137"/>
                  </a:cubicBezTo>
                  <a:cubicBezTo>
                    <a:pt x="4" y="132"/>
                    <a:pt x="8" y="128"/>
                    <a:pt x="12" y="127"/>
                  </a:cubicBezTo>
                  <a:cubicBezTo>
                    <a:pt x="23" y="125"/>
                    <a:pt x="23" y="125"/>
                    <a:pt x="23" y="125"/>
                  </a:cubicBezTo>
                  <a:cubicBezTo>
                    <a:pt x="26" y="124"/>
                    <a:pt x="29" y="122"/>
                    <a:pt x="30" y="119"/>
                  </a:cubicBezTo>
                  <a:cubicBezTo>
                    <a:pt x="31" y="115"/>
                    <a:pt x="33" y="110"/>
                    <a:pt x="35" y="106"/>
                  </a:cubicBezTo>
                  <a:cubicBezTo>
                    <a:pt x="37" y="103"/>
                    <a:pt x="36" y="100"/>
                    <a:pt x="35" y="97"/>
                  </a:cubicBezTo>
                  <a:cubicBezTo>
                    <a:pt x="29" y="88"/>
                    <a:pt x="29" y="88"/>
                    <a:pt x="29" y="88"/>
                  </a:cubicBezTo>
                  <a:cubicBezTo>
                    <a:pt x="26" y="84"/>
                    <a:pt x="26" y="78"/>
                    <a:pt x="29" y="74"/>
                  </a:cubicBezTo>
                  <a:cubicBezTo>
                    <a:pt x="41" y="56"/>
                    <a:pt x="56" y="41"/>
                    <a:pt x="74" y="29"/>
                  </a:cubicBezTo>
                  <a:cubicBezTo>
                    <a:pt x="76" y="28"/>
                    <a:pt x="79" y="27"/>
                    <a:pt x="81" y="27"/>
                  </a:cubicBezTo>
                  <a:cubicBezTo>
                    <a:pt x="83" y="27"/>
                    <a:pt x="86" y="28"/>
                    <a:pt x="88" y="29"/>
                  </a:cubicBezTo>
                  <a:cubicBezTo>
                    <a:pt x="97" y="35"/>
                    <a:pt x="97" y="35"/>
                    <a:pt x="97" y="35"/>
                  </a:cubicBezTo>
                  <a:cubicBezTo>
                    <a:pt x="98" y="36"/>
                    <a:pt x="100" y="36"/>
                    <a:pt x="102" y="36"/>
                  </a:cubicBezTo>
                  <a:cubicBezTo>
                    <a:pt x="103" y="36"/>
                    <a:pt x="105" y="36"/>
                    <a:pt x="106" y="35"/>
                  </a:cubicBezTo>
                  <a:cubicBezTo>
                    <a:pt x="110" y="33"/>
                    <a:pt x="114" y="32"/>
                    <a:pt x="119" y="30"/>
                  </a:cubicBezTo>
                  <a:cubicBezTo>
                    <a:pt x="122" y="29"/>
                    <a:pt x="124" y="26"/>
                    <a:pt x="125" y="23"/>
                  </a:cubicBezTo>
                  <a:cubicBezTo>
                    <a:pt x="127" y="13"/>
                    <a:pt x="127" y="13"/>
                    <a:pt x="127" y="13"/>
                  </a:cubicBezTo>
                  <a:cubicBezTo>
                    <a:pt x="128" y="8"/>
                    <a:pt x="132" y="4"/>
                    <a:pt x="137" y="3"/>
                  </a:cubicBezTo>
                  <a:cubicBezTo>
                    <a:pt x="147" y="1"/>
                    <a:pt x="158" y="0"/>
                    <a:pt x="169" y="0"/>
                  </a:cubicBezTo>
                  <a:cubicBezTo>
                    <a:pt x="179" y="0"/>
                    <a:pt x="190" y="1"/>
                    <a:pt x="201" y="3"/>
                  </a:cubicBezTo>
                  <a:cubicBezTo>
                    <a:pt x="206" y="4"/>
                    <a:pt x="209" y="8"/>
                    <a:pt x="210" y="13"/>
                  </a:cubicBezTo>
                  <a:cubicBezTo>
                    <a:pt x="213" y="23"/>
                    <a:pt x="213" y="23"/>
                    <a:pt x="213" y="23"/>
                  </a:cubicBezTo>
                  <a:cubicBezTo>
                    <a:pt x="213" y="26"/>
                    <a:pt x="215" y="29"/>
                    <a:pt x="218" y="30"/>
                  </a:cubicBezTo>
                  <a:cubicBezTo>
                    <a:pt x="223" y="32"/>
                    <a:pt x="227" y="33"/>
                    <a:pt x="231" y="35"/>
                  </a:cubicBezTo>
                  <a:cubicBezTo>
                    <a:pt x="233" y="36"/>
                    <a:pt x="234" y="36"/>
                    <a:pt x="235" y="36"/>
                  </a:cubicBezTo>
                  <a:cubicBezTo>
                    <a:pt x="237" y="36"/>
                    <a:pt x="239" y="36"/>
                    <a:pt x="240" y="35"/>
                  </a:cubicBezTo>
                  <a:cubicBezTo>
                    <a:pt x="249" y="29"/>
                    <a:pt x="249" y="29"/>
                    <a:pt x="249" y="29"/>
                  </a:cubicBezTo>
                  <a:cubicBezTo>
                    <a:pt x="251" y="28"/>
                    <a:pt x="254" y="27"/>
                    <a:pt x="256" y="27"/>
                  </a:cubicBezTo>
                  <a:cubicBezTo>
                    <a:pt x="259" y="27"/>
                    <a:pt x="261" y="28"/>
                    <a:pt x="263" y="29"/>
                  </a:cubicBezTo>
                  <a:cubicBezTo>
                    <a:pt x="281" y="41"/>
                    <a:pt x="296" y="56"/>
                    <a:pt x="308" y="74"/>
                  </a:cubicBezTo>
                  <a:cubicBezTo>
                    <a:pt x="311" y="78"/>
                    <a:pt x="311" y="84"/>
                    <a:pt x="309" y="88"/>
                  </a:cubicBezTo>
                  <a:cubicBezTo>
                    <a:pt x="303" y="97"/>
                    <a:pt x="303" y="97"/>
                    <a:pt x="303" y="97"/>
                  </a:cubicBezTo>
                  <a:cubicBezTo>
                    <a:pt x="301" y="100"/>
                    <a:pt x="301" y="103"/>
                    <a:pt x="302" y="106"/>
                  </a:cubicBezTo>
                  <a:cubicBezTo>
                    <a:pt x="304" y="110"/>
                    <a:pt x="306" y="115"/>
                    <a:pt x="307" y="119"/>
                  </a:cubicBezTo>
                  <a:cubicBezTo>
                    <a:pt x="308" y="122"/>
                    <a:pt x="311" y="124"/>
                    <a:pt x="314" y="125"/>
                  </a:cubicBezTo>
                  <a:cubicBezTo>
                    <a:pt x="325" y="127"/>
                    <a:pt x="325" y="127"/>
                    <a:pt x="325" y="127"/>
                  </a:cubicBezTo>
                  <a:cubicBezTo>
                    <a:pt x="330" y="128"/>
                    <a:pt x="333" y="132"/>
                    <a:pt x="334" y="137"/>
                  </a:cubicBezTo>
                  <a:cubicBezTo>
                    <a:pt x="336" y="147"/>
                    <a:pt x="337" y="158"/>
                    <a:pt x="337" y="169"/>
                  </a:cubicBezTo>
                  <a:cubicBezTo>
                    <a:pt x="337" y="180"/>
                    <a:pt x="336" y="190"/>
                    <a:pt x="334" y="201"/>
                  </a:cubicBezTo>
                  <a:cubicBezTo>
                    <a:pt x="333" y="206"/>
                    <a:pt x="330" y="210"/>
                    <a:pt x="325" y="211"/>
                  </a:cubicBezTo>
                  <a:cubicBezTo>
                    <a:pt x="314" y="213"/>
                    <a:pt x="314" y="213"/>
                    <a:pt x="314" y="213"/>
                  </a:cubicBezTo>
                  <a:cubicBezTo>
                    <a:pt x="311" y="214"/>
                    <a:pt x="308" y="216"/>
                    <a:pt x="307" y="219"/>
                  </a:cubicBezTo>
                  <a:cubicBezTo>
                    <a:pt x="306" y="223"/>
                    <a:pt x="304" y="227"/>
                    <a:pt x="302" y="232"/>
                  </a:cubicBezTo>
                  <a:cubicBezTo>
                    <a:pt x="301" y="235"/>
                    <a:pt x="301" y="238"/>
                    <a:pt x="303" y="240"/>
                  </a:cubicBezTo>
                  <a:cubicBezTo>
                    <a:pt x="309" y="250"/>
                    <a:pt x="309" y="250"/>
                    <a:pt x="309" y="250"/>
                  </a:cubicBezTo>
                  <a:cubicBezTo>
                    <a:pt x="311" y="254"/>
                    <a:pt x="311" y="259"/>
                    <a:pt x="308" y="263"/>
                  </a:cubicBezTo>
                  <a:cubicBezTo>
                    <a:pt x="296" y="281"/>
                    <a:pt x="281" y="297"/>
                    <a:pt x="263" y="309"/>
                  </a:cubicBezTo>
                  <a:cubicBezTo>
                    <a:pt x="261" y="310"/>
                    <a:pt x="259" y="311"/>
                    <a:pt x="256" y="311"/>
                  </a:cubicBezTo>
                  <a:cubicBezTo>
                    <a:pt x="256" y="311"/>
                    <a:pt x="256" y="311"/>
                    <a:pt x="256" y="311"/>
                  </a:cubicBezTo>
                  <a:cubicBezTo>
                    <a:pt x="254" y="311"/>
                    <a:pt x="251" y="310"/>
                    <a:pt x="249" y="309"/>
                  </a:cubicBezTo>
                  <a:cubicBezTo>
                    <a:pt x="240" y="303"/>
                    <a:pt x="240" y="303"/>
                    <a:pt x="240" y="303"/>
                  </a:cubicBezTo>
                  <a:cubicBezTo>
                    <a:pt x="239" y="302"/>
                    <a:pt x="237" y="301"/>
                    <a:pt x="235" y="301"/>
                  </a:cubicBezTo>
                  <a:cubicBezTo>
                    <a:pt x="234" y="301"/>
                    <a:pt x="233" y="302"/>
                    <a:pt x="231" y="302"/>
                  </a:cubicBezTo>
                  <a:cubicBezTo>
                    <a:pt x="227" y="304"/>
                    <a:pt x="223" y="306"/>
                    <a:pt x="218" y="308"/>
                  </a:cubicBezTo>
                  <a:cubicBezTo>
                    <a:pt x="215" y="309"/>
                    <a:pt x="213" y="311"/>
                    <a:pt x="213" y="314"/>
                  </a:cubicBezTo>
                  <a:cubicBezTo>
                    <a:pt x="210" y="325"/>
                    <a:pt x="210" y="325"/>
                    <a:pt x="210" y="325"/>
                  </a:cubicBezTo>
                  <a:cubicBezTo>
                    <a:pt x="209" y="330"/>
                    <a:pt x="206" y="334"/>
                    <a:pt x="201" y="335"/>
                  </a:cubicBezTo>
                  <a:cubicBezTo>
                    <a:pt x="190" y="337"/>
                    <a:pt x="179" y="338"/>
                    <a:pt x="169" y="338"/>
                  </a:cubicBezTo>
                  <a:close/>
                  <a:moveTo>
                    <a:pt x="169" y="100"/>
                  </a:moveTo>
                  <a:cubicBezTo>
                    <a:pt x="131" y="100"/>
                    <a:pt x="100" y="131"/>
                    <a:pt x="100" y="169"/>
                  </a:cubicBezTo>
                  <a:cubicBezTo>
                    <a:pt x="100" y="207"/>
                    <a:pt x="131" y="238"/>
                    <a:pt x="169" y="238"/>
                  </a:cubicBezTo>
                  <a:cubicBezTo>
                    <a:pt x="206" y="238"/>
                    <a:pt x="237" y="207"/>
                    <a:pt x="237" y="169"/>
                  </a:cubicBezTo>
                  <a:cubicBezTo>
                    <a:pt x="237" y="131"/>
                    <a:pt x="206" y="100"/>
                    <a:pt x="169" y="1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2" name="išlîdé">
              <a:extLst>
                <a:ext uri="{FF2B5EF4-FFF2-40B4-BE49-F238E27FC236}">
                  <a16:creationId xmlns:a16="http://schemas.microsoft.com/office/drawing/2014/main" id="{6F2DE41D-F849-47E8-A9DE-883B46CCA3EC}"/>
                </a:ext>
              </a:extLst>
            </p:cNvPr>
            <p:cNvSpPr/>
            <p:nvPr/>
          </p:nvSpPr>
          <p:spPr bwMode="auto">
            <a:xfrm>
              <a:off x="7158184" y="1343027"/>
              <a:ext cx="1433307" cy="1426909"/>
            </a:xfrm>
            <a:custGeom>
              <a:avLst/>
              <a:gdLst>
                <a:gd name="T0" fmla="*/ 131 w 323"/>
                <a:gd name="T1" fmla="*/ 319 h 322"/>
                <a:gd name="T2" fmla="*/ 125 w 323"/>
                <a:gd name="T3" fmla="*/ 305 h 322"/>
                <a:gd name="T4" fmla="*/ 102 w 323"/>
                <a:gd name="T5" fmla="*/ 287 h 322"/>
                <a:gd name="T6" fmla="*/ 86 w 323"/>
                <a:gd name="T7" fmla="*/ 288 h 322"/>
                <a:gd name="T8" fmla="*/ 74 w 323"/>
                <a:gd name="T9" fmla="*/ 295 h 322"/>
                <a:gd name="T10" fmla="*/ 28 w 323"/>
                <a:gd name="T11" fmla="*/ 251 h 322"/>
                <a:gd name="T12" fmla="*/ 34 w 323"/>
                <a:gd name="T13" fmla="*/ 237 h 322"/>
                <a:gd name="T14" fmla="*/ 30 w 323"/>
                <a:gd name="T15" fmla="*/ 208 h 322"/>
                <a:gd name="T16" fmla="*/ 7 w 323"/>
                <a:gd name="T17" fmla="*/ 195 h 322"/>
                <a:gd name="T18" fmla="*/ 0 w 323"/>
                <a:gd name="T19" fmla="*/ 161 h 322"/>
                <a:gd name="T20" fmla="*/ 7 w 323"/>
                <a:gd name="T21" fmla="*/ 126 h 322"/>
                <a:gd name="T22" fmla="*/ 30 w 323"/>
                <a:gd name="T23" fmla="*/ 114 h 322"/>
                <a:gd name="T24" fmla="*/ 34 w 323"/>
                <a:gd name="T25" fmla="*/ 85 h 322"/>
                <a:gd name="T26" fmla="*/ 28 w 323"/>
                <a:gd name="T27" fmla="*/ 71 h 322"/>
                <a:gd name="T28" fmla="*/ 74 w 323"/>
                <a:gd name="T29" fmla="*/ 26 h 322"/>
                <a:gd name="T30" fmla="*/ 86 w 323"/>
                <a:gd name="T31" fmla="*/ 33 h 322"/>
                <a:gd name="T32" fmla="*/ 102 w 323"/>
                <a:gd name="T33" fmla="*/ 34 h 322"/>
                <a:gd name="T34" fmla="*/ 125 w 323"/>
                <a:gd name="T35" fmla="*/ 17 h 322"/>
                <a:gd name="T36" fmla="*/ 131 w 323"/>
                <a:gd name="T37" fmla="*/ 2 h 322"/>
                <a:gd name="T38" fmla="*/ 192 w 323"/>
                <a:gd name="T39" fmla="*/ 2 h 322"/>
                <a:gd name="T40" fmla="*/ 198 w 323"/>
                <a:gd name="T41" fmla="*/ 17 h 322"/>
                <a:gd name="T42" fmla="*/ 221 w 323"/>
                <a:gd name="T43" fmla="*/ 34 h 322"/>
                <a:gd name="T44" fmla="*/ 237 w 323"/>
                <a:gd name="T45" fmla="*/ 33 h 322"/>
                <a:gd name="T46" fmla="*/ 249 w 323"/>
                <a:gd name="T47" fmla="*/ 26 h 322"/>
                <a:gd name="T48" fmla="*/ 295 w 323"/>
                <a:gd name="T49" fmla="*/ 71 h 322"/>
                <a:gd name="T50" fmla="*/ 289 w 323"/>
                <a:gd name="T51" fmla="*/ 85 h 322"/>
                <a:gd name="T52" fmla="*/ 293 w 323"/>
                <a:gd name="T53" fmla="*/ 113 h 322"/>
                <a:gd name="T54" fmla="*/ 316 w 323"/>
                <a:gd name="T55" fmla="*/ 126 h 322"/>
                <a:gd name="T56" fmla="*/ 323 w 323"/>
                <a:gd name="T57" fmla="*/ 161 h 322"/>
                <a:gd name="T58" fmla="*/ 316 w 323"/>
                <a:gd name="T59" fmla="*/ 195 h 322"/>
                <a:gd name="T60" fmla="*/ 293 w 323"/>
                <a:gd name="T61" fmla="*/ 208 h 322"/>
                <a:gd name="T62" fmla="*/ 289 w 323"/>
                <a:gd name="T63" fmla="*/ 237 h 322"/>
                <a:gd name="T64" fmla="*/ 295 w 323"/>
                <a:gd name="T65" fmla="*/ 251 h 322"/>
                <a:gd name="T66" fmla="*/ 249 w 323"/>
                <a:gd name="T67" fmla="*/ 295 h 322"/>
                <a:gd name="T68" fmla="*/ 237 w 323"/>
                <a:gd name="T69" fmla="*/ 288 h 322"/>
                <a:gd name="T70" fmla="*/ 221 w 323"/>
                <a:gd name="T71" fmla="*/ 287 h 322"/>
                <a:gd name="T72" fmla="*/ 198 w 323"/>
                <a:gd name="T73" fmla="*/ 305 h 322"/>
                <a:gd name="T74" fmla="*/ 192 w 323"/>
                <a:gd name="T75" fmla="*/ 319 h 322"/>
                <a:gd name="T76" fmla="*/ 162 w 323"/>
                <a:gd name="T77" fmla="*/ 85 h 322"/>
                <a:gd name="T78" fmla="*/ 162 w 323"/>
                <a:gd name="T79" fmla="*/ 237 h 322"/>
                <a:gd name="T80" fmla="*/ 162 w 323"/>
                <a:gd name="T81" fmla="*/ 85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23" h="322">
                  <a:moveTo>
                    <a:pt x="162" y="322"/>
                  </a:moveTo>
                  <a:cubicBezTo>
                    <a:pt x="151" y="322"/>
                    <a:pt x="141" y="321"/>
                    <a:pt x="131" y="319"/>
                  </a:cubicBezTo>
                  <a:cubicBezTo>
                    <a:pt x="129" y="319"/>
                    <a:pt x="128" y="317"/>
                    <a:pt x="127" y="315"/>
                  </a:cubicBezTo>
                  <a:cubicBezTo>
                    <a:pt x="125" y="305"/>
                    <a:pt x="125" y="305"/>
                    <a:pt x="125" y="305"/>
                  </a:cubicBezTo>
                  <a:cubicBezTo>
                    <a:pt x="124" y="299"/>
                    <a:pt x="120" y="294"/>
                    <a:pt x="114" y="292"/>
                  </a:cubicBezTo>
                  <a:cubicBezTo>
                    <a:pt x="110" y="291"/>
                    <a:pt x="106" y="289"/>
                    <a:pt x="102" y="287"/>
                  </a:cubicBezTo>
                  <a:cubicBezTo>
                    <a:pt x="100" y="286"/>
                    <a:pt x="97" y="286"/>
                    <a:pt x="95" y="286"/>
                  </a:cubicBezTo>
                  <a:cubicBezTo>
                    <a:pt x="92" y="286"/>
                    <a:pt x="88" y="287"/>
                    <a:pt x="86" y="288"/>
                  </a:cubicBezTo>
                  <a:cubicBezTo>
                    <a:pt x="77" y="294"/>
                    <a:pt x="77" y="294"/>
                    <a:pt x="77" y="294"/>
                  </a:cubicBezTo>
                  <a:cubicBezTo>
                    <a:pt x="76" y="295"/>
                    <a:pt x="75" y="295"/>
                    <a:pt x="74" y="295"/>
                  </a:cubicBezTo>
                  <a:cubicBezTo>
                    <a:pt x="73" y="295"/>
                    <a:pt x="72" y="295"/>
                    <a:pt x="71" y="294"/>
                  </a:cubicBezTo>
                  <a:cubicBezTo>
                    <a:pt x="54" y="283"/>
                    <a:pt x="40" y="268"/>
                    <a:pt x="28" y="251"/>
                  </a:cubicBezTo>
                  <a:cubicBezTo>
                    <a:pt x="27" y="249"/>
                    <a:pt x="27" y="247"/>
                    <a:pt x="28" y="246"/>
                  </a:cubicBezTo>
                  <a:cubicBezTo>
                    <a:pt x="34" y="237"/>
                    <a:pt x="34" y="237"/>
                    <a:pt x="34" y="237"/>
                  </a:cubicBezTo>
                  <a:cubicBezTo>
                    <a:pt x="37" y="232"/>
                    <a:pt x="38" y="226"/>
                    <a:pt x="35" y="220"/>
                  </a:cubicBezTo>
                  <a:cubicBezTo>
                    <a:pt x="33" y="216"/>
                    <a:pt x="31" y="212"/>
                    <a:pt x="30" y="208"/>
                  </a:cubicBezTo>
                  <a:cubicBezTo>
                    <a:pt x="28" y="203"/>
                    <a:pt x="23" y="199"/>
                    <a:pt x="18" y="197"/>
                  </a:cubicBezTo>
                  <a:cubicBezTo>
                    <a:pt x="7" y="195"/>
                    <a:pt x="7" y="195"/>
                    <a:pt x="7" y="195"/>
                  </a:cubicBezTo>
                  <a:cubicBezTo>
                    <a:pt x="5" y="195"/>
                    <a:pt x="4" y="193"/>
                    <a:pt x="3" y="191"/>
                  </a:cubicBezTo>
                  <a:cubicBezTo>
                    <a:pt x="1" y="181"/>
                    <a:pt x="0" y="171"/>
                    <a:pt x="0" y="161"/>
                  </a:cubicBezTo>
                  <a:cubicBezTo>
                    <a:pt x="0" y="150"/>
                    <a:pt x="1" y="140"/>
                    <a:pt x="3" y="130"/>
                  </a:cubicBezTo>
                  <a:cubicBezTo>
                    <a:pt x="4" y="128"/>
                    <a:pt x="5" y="127"/>
                    <a:pt x="7" y="126"/>
                  </a:cubicBezTo>
                  <a:cubicBezTo>
                    <a:pt x="18" y="124"/>
                    <a:pt x="18" y="124"/>
                    <a:pt x="18" y="124"/>
                  </a:cubicBezTo>
                  <a:cubicBezTo>
                    <a:pt x="23" y="123"/>
                    <a:pt x="28" y="119"/>
                    <a:pt x="30" y="114"/>
                  </a:cubicBezTo>
                  <a:cubicBezTo>
                    <a:pt x="31" y="109"/>
                    <a:pt x="33" y="105"/>
                    <a:pt x="35" y="101"/>
                  </a:cubicBezTo>
                  <a:cubicBezTo>
                    <a:pt x="38" y="96"/>
                    <a:pt x="37" y="90"/>
                    <a:pt x="34" y="8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4"/>
                    <a:pt x="27" y="72"/>
                    <a:pt x="28" y="71"/>
                  </a:cubicBezTo>
                  <a:cubicBezTo>
                    <a:pt x="40" y="53"/>
                    <a:pt x="54" y="39"/>
                    <a:pt x="71" y="27"/>
                  </a:cubicBezTo>
                  <a:cubicBezTo>
                    <a:pt x="72" y="27"/>
                    <a:pt x="73" y="26"/>
                    <a:pt x="74" y="26"/>
                  </a:cubicBezTo>
                  <a:cubicBezTo>
                    <a:pt x="75" y="26"/>
                    <a:pt x="76" y="27"/>
                    <a:pt x="77" y="27"/>
                  </a:cubicBezTo>
                  <a:cubicBezTo>
                    <a:pt x="86" y="33"/>
                    <a:pt x="86" y="33"/>
                    <a:pt x="86" y="33"/>
                  </a:cubicBezTo>
                  <a:cubicBezTo>
                    <a:pt x="88" y="35"/>
                    <a:pt x="92" y="36"/>
                    <a:pt x="95" y="36"/>
                  </a:cubicBezTo>
                  <a:cubicBezTo>
                    <a:pt x="97" y="36"/>
                    <a:pt x="100" y="35"/>
                    <a:pt x="102" y="34"/>
                  </a:cubicBezTo>
                  <a:cubicBezTo>
                    <a:pt x="106" y="32"/>
                    <a:pt x="110" y="31"/>
                    <a:pt x="114" y="29"/>
                  </a:cubicBezTo>
                  <a:cubicBezTo>
                    <a:pt x="120" y="27"/>
                    <a:pt x="124" y="23"/>
                    <a:pt x="125" y="17"/>
                  </a:cubicBezTo>
                  <a:cubicBezTo>
                    <a:pt x="127" y="6"/>
                    <a:pt x="127" y="6"/>
                    <a:pt x="127" y="6"/>
                  </a:cubicBezTo>
                  <a:cubicBezTo>
                    <a:pt x="128" y="4"/>
                    <a:pt x="129" y="3"/>
                    <a:pt x="131" y="2"/>
                  </a:cubicBezTo>
                  <a:cubicBezTo>
                    <a:pt x="141" y="1"/>
                    <a:pt x="151" y="0"/>
                    <a:pt x="162" y="0"/>
                  </a:cubicBezTo>
                  <a:cubicBezTo>
                    <a:pt x="172" y="0"/>
                    <a:pt x="182" y="1"/>
                    <a:pt x="192" y="2"/>
                  </a:cubicBezTo>
                  <a:cubicBezTo>
                    <a:pt x="194" y="3"/>
                    <a:pt x="196" y="4"/>
                    <a:pt x="196" y="6"/>
                  </a:cubicBezTo>
                  <a:cubicBezTo>
                    <a:pt x="198" y="17"/>
                    <a:pt x="198" y="17"/>
                    <a:pt x="198" y="17"/>
                  </a:cubicBezTo>
                  <a:cubicBezTo>
                    <a:pt x="199" y="23"/>
                    <a:pt x="203" y="27"/>
                    <a:pt x="209" y="29"/>
                  </a:cubicBezTo>
                  <a:cubicBezTo>
                    <a:pt x="213" y="31"/>
                    <a:pt x="217" y="32"/>
                    <a:pt x="221" y="34"/>
                  </a:cubicBezTo>
                  <a:cubicBezTo>
                    <a:pt x="223" y="35"/>
                    <a:pt x="226" y="36"/>
                    <a:pt x="228" y="36"/>
                  </a:cubicBezTo>
                  <a:cubicBezTo>
                    <a:pt x="232" y="36"/>
                    <a:pt x="235" y="35"/>
                    <a:pt x="237" y="33"/>
                  </a:cubicBezTo>
                  <a:cubicBezTo>
                    <a:pt x="247" y="27"/>
                    <a:pt x="247" y="27"/>
                    <a:pt x="247" y="27"/>
                  </a:cubicBezTo>
                  <a:cubicBezTo>
                    <a:pt x="247" y="27"/>
                    <a:pt x="248" y="26"/>
                    <a:pt x="249" y="26"/>
                  </a:cubicBezTo>
                  <a:cubicBezTo>
                    <a:pt x="250" y="26"/>
                    <a:pt x="251" y="27"/>
                    <a:pt x="252" y="27"/>
                  </a:cubicBezTo>
                  <a:cubicBezTo>
                    <a:pt x="269" y="39"/>
                    <a:pt x="284" y="53"/>
                    <a:pt x="295" y="71"/>
                  </a:cubicBezTo>
                  <a:cubicBezTo>
                    <a:pt x="296" y="72"/>
                    <a:pt x="296" y="74"/>
                    <a:pt x="295" y="76"/>
                  </a:cubicBezTo>
                  <a:cubicBezTo>
                    <a:pt x="289" y="85"/>
                    <a:pt x="289" y="85"/>
                    <a:pt x="289" y="85"/>
                  </a:cubicBezTo>
                  <a:cubicBezTo>
                    <a:pt x="286" y="90"/>
                    <a:pt x="286" y="96"/>
                    <a:pt x="288" y="101"/>
                  </a:cubicBezTo>
                  <a:cubicBezTo>
                    <a:pt x="290" y="105"/>
                    <a:pt x="292" y="109"/>
                    <a:pt x="293" y="113"/>
                  </a:cubicBezTo>
                  <a:cubicBezTo>
                    <a:pt x="295" y="119"/>
                    <a:pt x="300" y="123"/>
                    <a:pt x="305" y="124"/>
                  </a:cubicBezTo>
                  <a:cubicBezTo>
                    <a:pt x="316" y="126"/>
                    <a:pt x="316" y="126"/>
                    <a:pt x="316" y="126"/>
                  </a:cubicBezTo>
                  <a:cubicBezTo>
                    <a:pt x="318" y="127"/>
                    <a:pt x="320" y="128"/>
                    <a:pt x="320" y="130"/>
                  </a:cubicBezTo>
                  <a:cubicBezTo>
                    <a:pt x="322" y="140"/>
                    <a:pt x="323" y="151"/>
                    <a:pt x="323" y="161"/>
                  </a:cubicBezTo>
                  <a:cubicBezTo>
                    <a:pt x="323" y="171"/>
                    <a:pt x="322" y="181"/>
                    <a:pt x="320" y="191"/>
                  </a:cubicBezTo>
                  <a:cubicBezTo>
                    <a:pt x="320" y="193"/>
                    <a:pt x="318" y="195"/>
                    <a:pt x="316" y="195"/>
                  </a:cubicBezTo>
                  <a:cubicBezTo>
                    <a:pt x="305" y="197"/>
                    <a:pt x="305" y="197"/>
                    <a:pt x="305" y="197"/>
                  </a:cubicBezTo>
                  <a:cubicBezTo>
                    <a:pt x="300" y="199"/>
                    <a:pt x="295" y="203"/>
                    <a:pt x="293" y="208"/>
                  </a:cubicBezTo>
                  <a:cubicBezTo>
                    <a:pt x="292" y="212"/>
                    <a:pt x="290" y="216"/>
                    <a:pt x="288" y="220"/>
                  </a:cubicBezTo>
                  <a:cubicBezTo>
                    <a:pt x="286" y="226"/>
                    <a:pt x="286" y="232"/>
                    <a:pt x="289" y="237"/>
                  </a:cubicBezTo>
                  <a:cubicBezTo>
                    <a:pt x="295" y="246"/>
                    <a:pt x="295" y="246"/>
                    <a:pt x="295" y="246"/>
                  </a:cubicBezTo>
                  <a:cubicBezTo>
                    <a:pt x="296" y="247"/>
                    <a:pt x="296" y="249"/>
                    <a:pt x="295" y="251"/>
                  </a:cubicBezTo>
                  <a:cubicBezTo>
                    <a:pt x="284" y="268"/>
                    <a:pt x="269" y="283"/>
                    <a:pt x="252" y="294"/>
                  </a:cubicBezTo>
                  <a:cubicBezTo>
                    <a:pt x="251" y="295"/>
                    <a:pt x="250" y="295"/>
                    <a:pt x="249" y="295"/>
                  </a:cubicBezTo>
                  <a:cubicBezTo>
                    <a:pt x="248" y="295"/>
                    <a:pt x="247" y="295"/>
                    <a:pt x="247" y="294"/>
                  </a:cubicBezTo>
                  <a:cubicBezTo>
                    <a:pt x="237" y="288"/>
                    <a:pt x="237" y="288"/>
                    <a:pt x="237" y="288"/>
                  </a:cubicBezTo>
                  <a:cubicBezTo>
                    <a:pt x="235" y="287"/>
                    <a:pt x="232" y="286"/>
                    <a:pt x="228" y="286"/>
                  </a:cubicBezTo>
                  <a:cubicBezTo>
                    <a:pt x="226" y="286"/>
                    <a:pt x="223" y="286"/>
                    <a:pt x="221" y="287"/>
                  </a:cubicBezTo>
                  <a:cubicBezTo>
                    <a:pt x="217" y="289"/>
                    <a:pt x="213" y="291"/>
                    <a:pt x="209" y="292"/>
                  </a:cubicBezTo>
                  <a:cubicBezTo>
                    <a:pt x="203" y="294"/>
                    <a:pt x="199" y="299"/>
                    <a:pt x="198" y="305"/>
                  </a:cubicBezTo>
                  <a:cubicBezTo>
                    <a:pt x="196" y="315"/>
                    <a:pt x="196" y="315"/>
                    <a:pt x="196" y="315"/>
                  </a:cubicBezTo>
                  <a:cubicBezTo>
                    <a:pt x="196" y="317"/>
                    <a:pt x="194" y="319"/>
                    <a:pt x="192" y="319"/>
                  </a:cubicBezTo>
                  <a:cubicBezTo>
                    <a:pt x="182" y="321"/>
                    <a:pt x="172" y="322"/>
                    <a:pt x="162" y="322"/>
                  </a:cubicBezTo>
                  <a:close/>
                  <a:moveTo>
                    <a:pt x="162" y="85"/>
                  </a:moveTo>
                  <a:cubicBezTo>
                    <a:pt x="120" y="85"/>
                    <a:pt x="85" y="119"/>
                    <a:pt x="85" y="161"/>
                  </a:cubicBezTo>
                  <a:cubicBezTo>
                    <a:pt x="85" y="203"/>
                    <a:pt x="120" y="237"/>
                    <a:pt x="162" y="237"/>
                  </a:cubicBezTo>
                  <a:cubicBezTo>
                    <a:pt x="204" y="237"/>
                    <a:pt x="238" y="203"/>
                    <a:pt x="238" y="161"/>
                  </a:cubicBezTo>
                  <a:cubicBezTo>
                    <a:pt x="238" y="119"/>
                    <a:pt x="204" y="85"/>
                    <a:pt x="162" y="85"/>
                  </a:cubicBezTo>
                  <a:close/>
                </a:path>
              </a:pathLst>
            </a:custGeom>
            <a:solidFill>
              <a:srgbClr val="B1E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3" name="íṡļïďé">
              <a:extLst>
                <a:ext uri="{FF2B5EF4-FFF2-40B4-BE49-F238E27FC236}">
                  <a16:creationId xmlns:a16="http://schemas.microsoft.com/office/drawing/2014/main" id="{08209EF4-37B0-44EF-B8CD-85E104BF4637}"/>
                </a:ext>
              </a:extLst>
            </p:cNvPr>
            <p:cNvSpPr/>
            <p:nvPr/>
          </p:nvSpPr>
          <p:spPr bwMode="auto">
            <a:xfrm>
              <a:off x="7194442" y="1372887"/>
              <a:ext cx="1362922" cy="1360789"/>
            </a:xfrm>
            <a:custGeom>
              <a:avLst/>
              <a:gdLst>
                <a:gd name="T0" fmla="*/ 154 w 307"/>
                <a:gd name="T1" fmla="*/ 307 h 307"/>
                <a:gd name="T2" fmla="*/ 126 w 307"/>
                <a:gd name="T3" fmla="*/ 305 h 307"/>
                <a:gd name="T4" fmla="*/ 124 w 307"/>
                <a:gd name="T5" fmla="*/ 296 h 307"/>
                <a:gd name="T6" fmla="*/ 109 w 307"/>
                <a:gd name="T7" fmla="*/ 278 h 307"/>
                <a:gd name="T8" fmla="*/ 97 w 307"/>
                <a:gd name="T9" fmla="*/ 274 h 307"/>
                <a:gd name="T10" fmla="*/ 87 w 307"/>
                <a:gd name="T11" fmla="*/ 271 h 307"/>
                <a:gd name="T12" fmla="*/ 74 w 307"/>
                <a:gd name="T13" fmla="*/ 275 h 307"/>
                <a:gd name="T14" fmla="*/ 66 w 307"/>
                <a:gd name="T15" fmla="*/ 280 h 307"/>
                <a:gd name="T16" fmla="*/ 27 w 307"/>
                <a:gd name="T17" fmla="*/ 241 h 307"/>
                <a:gd name="T18" fmla="*/ 32 w 307"/>
                <a:gd name="T19" fmla="*/ 234 h 307"/>
                <a:gd name="T20" fmla="*/ 34 w 307"/>
                <a:gd name="T21" fmla="*/ 210 h 307"/>
                <a:gd name="T22" fmla="*/ 29 w 307"/>
                <a:gd name="T23" fmla="*/ 199 h 307"/>
                <a:gd name="T24" fmla="*/ 11 w 307"/>
                <a:gd name="T25" fmla="*/ 183 h 307"/>
                <a:gd name="T26" fmla="*/ 2 w 307"/>
                <a:gd name="T27" fmla="*/ 181 h 307"/>
                <a:gd name="T28" fmla="*/ 0 w 307"/>
                <a:gd name="T29" fmla="*/ 154 h 307"/>
                <a:gd name="T30" fmla="*/ 2 w 307"/>
                <a:gd name="T31" fmla="*/ 126 h 307"/>
                <a:gd name="T32" fmla="*/ 11 w 307"/>
                <a:gd name="T33" fmla="*/ 125 h 307"/>
                <a:gd name="T34" fmla="*/ 29 w 307"/>
                <a:gd name="T35" fmla="*/ 109 h 307"/>
                <a:gd name="T36" fmla="*/ 34 w 307"/>
                <a:gd name="T37" fmla="*/ 97 h 307"/>
                <a:gd name="T38" fmla="*/ 32 w 307"/>
                <a:gd name="T39" fmla="*/ 74 h 307"/>
                <a:gd name="T40" fmla="*/ 27 w 307"/>
                <a:gd name="T41" fmla="*/ 66 h 307"/>
                <a:gd name="T42" fmla="*/ 66 w 307"/>
                <a:gd name="T43" fmla="*/ 28 h 307"/>
                <a:gd name="T44" fmla="*/ 74 w 307"/>
                <a:gd name="T45" fmla="*/ 33 h 307"/>
                <a:gd name="T46" fmla="*/ 87 w 307"/>
                <a:gd name="T47" fmla="*/ 36 h 307"/>
                <a:gd name="T48" fmla="*/ 97 w 307"/>
                <a:gd name="T49" fmla="*/ 34 h 307"/>
                <a:gd name="T50" fmla="*/ 109 w 307"/>
                <a:gd name="T51" fmla="*/ 29 h 307"/>
                <a:gd name="T52" fmla="*/ 124 w 307"/>
                <a:gd name="T53" fmla="*/ 12 h 307"/>
                <a:gd name="T54" fmla="*/ 126 w 307"/>
                <a:gd name="T55" fmla="*/ 3 h 307"/>
                <a:gd name="T56" fmla="*/ 154 w 307"/>
                <a:gd name="T57" fmla="*/ 0 h 307"/>
                <a:gd name="T58" fmla="*/ 181 w 307"/>
                <a:gd name="T59" fmla="*/ 3 h 307"/>
                <a:gd name="T60" fmla="*/ 183 w 307"/>
                <a:gd name="T61" fmla="*/ 12 h 307"/>
                <a:gd name="T62" fmla="*/ 198 w 307"/>
                <a:gd name="T63" fmla="*/ 29 h 307"/>
                <a:gd name="T64" fmla="*/ 210 w 307"/>
                <a:gd name="T65" fmla="*/ 34 h 307"/>
                <a:gd name="T66" fmla="*/ 220 w 307"/>
                <a:gd name="T67" fmla="*/ 36 h 307"/>
                <a:gd name="T68" fmla="*/ 234 w 307"/>
                <a:gd name="T69" fmla="*/ 32 h 307"/>
                <a:gd name="T70" fmla="*/ 241 w 307"/>
                <a:gd name="T71" fmla="*/ 28 h 307"/>
                <a:gd name="T72" fmla="*/ 280 w 307"/>
                <a:gd name="T73" fmla="*/ 66 h 307"/>
                <a:gd name="T74" fmla="*/ 275 w 307"/>
                <a:gd name="T75" fmla="*/ 74 h 307"/>
                <a:gd name="T76" fmla="*/ 273 w 307"/>
                <a:gd name="T77" fmla="*/ 97 h 307"/>
                <a:gd name="T78" fmla="*/ 278 w 307"/>
                <a:gd name="T79" fmla="*/ 109 h 307"/>
                <a:gd name="T80" fmla="*/ 296 w 307"/>
                <a:gd name="T81" fmla="*/ 125 h 307"/>
                <a:gd name="T82" fmla="*/ 305 w 307"/>
                <a:gd name="T83" fmla="*/ 126 h 307"/>
                <a:gd name="T84" fmla="*/ 307 w 307"/>
                <a:gd name="T85" fmla="*/ 154 h 307"/>
                <a:gd name="T86" fmla="*/ 305 w 307"/>
                <a:gd name="T87" fmla="*/ 181 h 307"/>
                <a:gd name="T88" fmla="*/ 296 w 307"/>
                <a:gd name="T89" fmla="*/ 183 h 307"/>
                <a:gd name="T90" fmla="*/ 278 w 307"/>
                <a:gd name="T91" fmla="*/ 199 h 307"/>
                <a:gd name="T92" fmla="*/ 273 w 307"/>
                <a:gd name="T93" fmla="*/ 210 h 307"/>
                <a:gd name="T94" fmla="*/ 275 w 307"/>
                <a:gd name="T95" fmla="*/ 234 h 307"/>
                <a:gd name="T96" fmla="*/ 280 w 307"/>
                <a:gd name="T97" fmla="*/ 241 h 307"/>
                <a:gd name="T98" fmla="*/ 241 w 307"/>
                <a:gd name="T99" fmla="*/ 280 h 307"/>
                <a:gd name="T100" fmla="*/ 234 w 307"/>
                <a:gd name="T101" fmla="*/ 275 h 307"/>
                <a:gd name="T102" fmla="*/ 220 w 307"/>
                <a:gd name="T103" fmla="*/ 271 h 307"/>
                <a:gd name="T104" fmla="*/ 210 w 307"/>
                <a:gd name="T105" fmla="*/ 274 h 307"/>
                <a:gd name="T106" fmla="*/ 198 w 307"/>
                <a:gd name="T107" fmla="*/ 278 h 307"/>
                <a:gd name="T108" fmla="*/ 183 w 307"/>
                <a:gd name="T109" fmla="*/ 296 h 307"/>
                <a:gd name="T110" fmla="*/ 181 w 307"/>
                <a:gd name="T111" fmla="*/ 305 h 307"/>
                <a:gd name="T112" fmla="*/ 154 w 307"/>
                <a:gd name="T113" fmla="*/ 307 h 307"/>
                <a:gd name="T114" fmla="*/ 154 w 307"/>
                <a:gd name="T115" fmla="*/ 70 h 307"/>
                <a:gd name="T116" fmla="*/ 70 w 307"/>
                <a:gd name="T117" fmla="*/ 154 h 307"/>
                <a:gd name="T118" fmla="*/ 154 w 307"/>
                <a:gd name="T119" fmla="*/ 238 h 307"/>
                <a:gd name="T120" fmla="*/ 237 w 307"/>
                <a:gd name="T121" fmla="*/ 154 h 307"/>
                <a:gd name="T122" fmla="*/ 154 w 307"/>
                <a:gd name="T123" fmla="*/ 70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07" h="307">
                  <a:moveTo>
                    <a:pt x="154" y="307"/>
                  </a:moveTo>
                  <a:cubicBezTo>
                    <a:pt x="144" y="307"/>
                    <a:pt x="135" y="307"/>
                    <a:pt x="126" y="305"/>
                  </a:cubicBezTo>
                  <a:cubicBezTo>
                    <a:pt x="124" y="296"/>
                    <a:pt x="124" y="296"/>
                    <a:pt x="124" y="296"/>
                  </a:cubicBezTo>
                  <a:cubicBezTo>
                    <a:pt x="123" y="288"/>
                    <a:pt x="117" y="281"/>
                    <a:pt x="109" y="278"/>
                  </a:cubicBezTo>
                  <a:cubicBezTo>
                    <a:pt x="105" y="277"/>
                    <a:pt x="101" y="275"/>
                    <a:pt x="97" y="274"/>
                  </a:cubicBezTo>
                  <a:cubicBezTo>
                    <a:pt x="94" y="272"/>
                    <a:pt x="90" y="271"/>
                    <a:pt x="87" y="271"/>
                  </a:cubicBezTo>
                  <a:cubicBezTo>
                    <a:pt x="82" y="271"/>
                    <a:pt x="78" y="273"/>
                    <a:pt x="74" y="275"/>
                  </a:cubicBezTo>
                  <a:cubicBezTo>
                    <a:pt x="66" y="280"/>
                    <a:pt x="66" y="280"/>
                    <a:pt x="66" y="280"/>
                  </a:cubicBezTo>
                  <a:cubicBezTo>
                    <a:pt x="51" y="270"/>
                    <a:pt x="38" y="257"/>
                    <a:pt x="27" y="241"/>
                  </a:cubicBezTo>
                  <a:cubicBezTo>
                    <a:pt x="32" y="234"/>
                    <a:pt x="32" y="234"/>
                    <a:pt x="32" y="234"/>
                  </a:cubicBezTo>
                  <a:cubicBezTo>
                    <a:pt x="37" y="227"/>
                    <a:pt x="38" y="218"/>
                    <a:pt x="34" y="210"/>
                  </a:cubicBezTo>
                  <a:cubicBezTo>
                    <a:pt x="32" y="206"/>
                    <a:pt x="30" y="202"/>
                    <a:pt x="29" y="199"/>
                  </a:cubicBezTo>
                  <a:cubicBezTo>
                    <a:pt x="26" y="191"/>
                    <a:pt x="20" y="185"/>
                    <a:pt x="11" y="183"/>
                  </a:cubicBezTo>
                  <a:cubicBezTo>
                    <a:pt x="2" y="181"/>
                    <a:pt x="2" y="181"/>
                    <a:pt x="2" y="181"/>
                  </a:cubicBezTo>
                  <a:cubicBezTo>
                    <a:pt x="1" y="172"/>
                    <a:pt x="0" y="163"/>
                    <a:pt x="0" y="154"/>
                  </a:cubicBezTo>
                  <a:cubicBezTo>
                    <a:pt x="0" y="145"/>
                    <a:pt x="1" y="135"/>
                    <a:pt x="2" y="126"/>
                  </a:cubicBezTo>
                  <a:cubicBezTo>
                    <a:pt x="11" y="125"/>
                    <a:pt x="11" y="125"/>
                    <a:pt x="11" y="125"/>
                  </a:cubicBezTo>
                  <a:cubicBezTo>
                    <a:pt x="20" y="123"/>
                    <a:pt x="26" y="117"/>
                    <a:pt x="29" y="109"/>
                  </a:cubicBezTo>
                  <a:cubicBezTo>
                    <a:pt x="30" y="105"/>
                    <a:pt x="32" y="101"/>
                    <a:pt x="34" y="97"/>
                  </a:cubicBezTo>
                  <a:cubicBezTo>
                    <a:pt x="38" y="90"/>
                    <a:pt x="37" y="81"/>
                    <a:pt x="32" y="74"/>
                  </a:cubicBezTo>
                  <a:cubicBezTo>
                    <a:pt x="27" y="66"/>
                    <a:pt x="27" y="66"/>
                    <a:pt x="27" y="66"/>
                  </a:cubicBezTo>
                  <a:cubicBezTo>
                    <a:pt x="38" y="51"/>
                    <a:pt x="51" y="38"/>
                    <a:pt x="66" y="28"/>
                  </a:cubicBezTo>
                  <a:cubicBezTo>
                    <a:pt x="74" y="33"/>
                    <a:pt x="74" y="33"/>
                    <a:pt x="74" y="33"/>
                  </a:cubicBezTo>
                  <a:cubicBezTo>
                    <a:pt x="78" y="35"/>
                    <a:pt x="82" y="36"/>
                    <a:pt x="87" y="36"/>
                  </a:cubicBezTo>
                  <a:cubicBezTo>
                    <a:pt x="90" y="36"/>
                    <a:pt x="94" y="36"/>
                    <a:pt x="97" y="34"/>
                  </a:cubicBezTo>
                  <a:cubicBezTo>
                    <a:pt x="101" y="32"/>
                    <a:pt x="105" y="31"/>
                    <a:pt x="109" y="29"/>
                  </a:cubicBezTo>
                  <a:cubicBezTo>
                    <a:pt x="117" y="26"/>
                    <a:pt x="123" y="20"/>
                    <a:pt x="124" y="12"/>
                  </a:cubicBezTo>
                  <a:cubicBezTo>
                    <a:pt x="126" y="3"/>
                    <a:pt x="126" y="3"/>
                    <a:pt x="126" y="3"/>
                  </a:cubicBezTo>
                  <a:cubicBezTo>
                    <a:pt x="135" y="1"/>
                    <a:pt x="144" y="0"/>
                    <a:pt x="154" y="0"/>
                  </a:cubicBezTo>
                  <a:cubicBezTo>
                    <a:pt x="163" y="0"/>
                    <a:pt x="172" y="1"/>
                    <a:pt x="181" y="3"/>
                  </a:cubicBezTo>
                  <a:cubicBezTo>
                    <a:pt x="183" y="12"/>
                    <a:pt x="183" y="12"/>
                    <a:pt x="183" y="12"/>
                  </a:cubicBezTo>
                  <a:cubicBezTo>
                    <a:pt x="185" y="20"/>
                    <a:pt x="190" y="26"/>
                    <a:pt x="198" y="29"/>
                  </a:cubicBezTo>
                  <a:cubicBezTo>
                    <a:pt x="202" y="31"/>
                    <a:pt x="206" y="32"/>
                    <a:pt x="210" y="34"/>
                  </a:cubicBezTo>
                  <a:cubicBezTo>
                    <a:pt x="213" y="36"/>
                    <a:pt x="217" y="36"/>
                    <a:pt x="220" y="36"/>
                  </a:cubicBezTo>
                  <a:cubicBezTo>
                    <a:pt x="225" y="36"/>
                    <a:pt x="230" y="35"/>
                    <a:pt x="234" y="32"/>
                  </a:cubicBezTo>
                  <a:cubicBezTo>
                    <a:pt x="241" y="28"/>
                    <a:pt x="241" y="28"/>
                    <a:pt x="241" y="28"/>
                  </a:cubicBezTo>
                  <a:cubicBezTo>
                    <a:pt x="256" y="38"/>
                    <a:pt x="269" y="51"/>
                    <a:pt x="280" y="66"/>
                  </a:cubicBezTo>
                  <a:cubicBezTo>
                    <a:pt x="275" y="74"/>
                    <a:pt x="275" y="74"/>
                    <a:pt x="275" y="74"/>
                  </a:cubicBezTo>
                  <a:cubicBezTo>
                    <a:pt x="270" y="81"/>
                    <a:pt x="270" y="90"/>
                    <a:pt x="273" y="97"/>
                  </a:cubicBezTo>
                  <a:cubicBezTo>
                    <a:pt x="275" y="101"/>
                    <a:pt x="277" y="105"/>
                    <a:pt x="278" y="109"/>
                  </a:cubicBezTo>
                  <a:cubicBezTo>
                    <a:pt x="281" y="117"/>
                    <a:pt x="288" y="123"/>
                    <a:pt x="296" y="125"/>
                  </a:cubicBezTo>
                  <a:cubicBezTo>
                    <a:pt x="305" y="126"/>
                    <a:pt x="305" y="126"/>
                    <a:pt x="305" y="126"/>
                  </a:cubicBezTo>
                  <a:cubicBezTo>
                    <a:pt x="306" y="135"/>
                    <a:pt x="307" y="145"/>
                    <a:pt x="307" y="154"/>
                  </a:cubicBezTo>
                  <a:cubicBezTo>
                    <a:pt x="307" y="163"/>
                    <a:pt x="306" y="172"/>
                    <a:pt x="305" y="181"/>
                  </a:cubicBezTo>
                  <a:cubicBezTo>
                    <a:pt x="296" y="183"/>
                    <a:pt x="296" y="183"/>
                    <a:pt x="296" y="183"/>
                  </a:cubicBezTo>
                  <a:cubicBezTo>
                    <a:pt x="288" y="185"/>
                    <a:pt x="281" y="191"/>
                    <a:pt x="278" y="199"/>
                  </a:cubicBezTo>
                  <a:cubicBezTo>
                    <a:pt x="277" y="203"/>
                    <a:pt x="275" y="206"/>
                    <a:pt x="273" y="210"/>
                  </a:cubicBezTo>
                  <a:cubicBezTo>
                    <a:pt x="270" y="218"/>
                    <a:pt x="270" y="227"/>
                    <a:pt x="275" y="234"/>
                  </a:cubicBezTo>
                  <a:cubicBezTo>
                    <a:pt x="280" y="241"/>
                    <a:pt x="280" y="241"/>
                    <a:pt x="280" y="241"/>
                  </a:cubicBezTo>
                  <a:cubicBezTo>
                    <a:pt x="269" y="257"/>
                    <a:pt x="256" y="270"/>
                    <a:pt x="241" y="280"/>
                  </a:cubicBezTo>
                  <a:cubicBezTo>
                    <a:pt x="234" y="275"/>
                    <a:pt x="234" y="275"/>
                    <a:pt x="234" y="275"/>
                  </a:cubicBezTo>
                  <a:cubicBezTo>
                    <a:pt x="230" y="273"/>
                    <a:pt x="225" y="271"/>
                    <a:pt x="220" y="271"/>
                  </a:cubicBezTo>
                  <a:cubicBezTo>
                    <a:pt x="217" y="271"/>
                    <a:pt x="213" y="272"/>
                    <a:pt x="210" y="274"/>
                  </a:cubicBezTo>
                  <a:cubicBezTo>
                    <a:pt x="206" y="275"/>
                    <a:pt x="202" y="277"/>
                    <a:pt x="198" y="278"/>
                  </a:cubicBezTo>
                  <a:cubicBezTo>
                    <a:pt x="190" y="281"/>
                    <a:pt x="185" y="288"/>
                    <a:pt x="183" y="296"/>
                  </a:cubicBezTo>
                  <a:cubicBezTo>
                    <a:pt x="181" y="305"/>
                    <a:pt x="181" y="305"/>
                    <a:pt x="181" y="305"/>
                  </a:cubicBezTo>
                  <a:cubicBezTo>
                    <a:pt x="172" y="307"/>
                    <a:pt x="163" y="307"/>
                    <a:pt x="154" y="307"/>
                  </a:cubicBezTo>
                  <a:close/>
                  <a:moveTo>
                    <a:pt x="154" y="70"/>
                  </a:moveTo>
                  <a:cubicBezTo>
                    <a:pt x="107" y="70"/>
                    <a:pt x="70" y="108"/>
                    <a:pt x="70" y="154"/>
                  </a:cubicBezTo>
                  <a:cubicBezTo>
                    <a:pt x="70" y="200"/>
                    <a:pt x="107" y="238"/>
                    <a:pt x="154" y="238"/>
                  </a:cubicBezTo>
                  <a:cubicBezTo>
                    <a:pt x="200" y="238"/>
                    <a:pt x="237" y="200"/>
                    <a:pt x="237" y="154"/>
                  </a:cubicBezTo>
                  <a:cubicBezTo>
                    <a:pt x="237" y="108"/>
                    <a:pt x="200" y="70"/>
                    <a:pt x="154" y="70"/>
                  </a:cubicBezTo>
                  <a:close/>
                </a:path>
              </a:pathLst>
            </a:custGeom>
            <a:gradFill>
              <a:gsLst>
                <a:gs pos="0">
                  <a:srgbClr val="125CC1"/>
                </a:gs>
                <a:gs pos="100000">
                  <a:srgbClr val="178FE7"/>
                </a:gs>
              </a:gsLst>
              <a:lin ang="0" scaled="0"/>
            </a:gra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0" name="i$lídé">
              <a:extLst>
                <a:ext uri="{FF2B5EF4-FFF2-40B4-BE49-F238E27FC236}">
                  <a16:creationId xmlns:a16="http://schemas.microsoft.com/office/drawing/2014/main" id="{41F5CAC9-B742-48D1-9669-4D30E481D1F3}"/>
                </a:ext>
              </a:extLst>
            </p:cNvPr>
            <p:cNvSpPr/>
            <p:nvPr/>
          </p:nvSpPr>
          <p:spPr bwMode="auto">
            <a:xfrm>
              <a:off x="5916837" y="3194382"/>
              <a:ext cx="34126" cy="44792"/>
            </a:xfrm>
            <a:custGeom>
              <a:avLst/>
              <a:gdLst>
                <a:gd name="T0" fmla="*/ 7 w 8"/>
                <a:gd name="T1" fmla="*/ 9 h 10"/>
                <a:gd name="T2" fmla="*/ 8 w 8"/>
                <a:gd name="T3" fmla="*/ 10 h 10"/>
                <a:gd name="T4" fmla="*/ 8 w 8"/>
                <a:gd name="T5" fmla="*/ 10 h 10"/>
                <a:gd name="T6" fmla="*/ 7 w 8"/>
                <a:gd name="T7" fmla="*/ 9 h 10"/>
                <a:gd name="T8" fmla="*/ 0 w 8"/>
                <a:gd name="T9" fmla="*/ 0 h 10"/>
                <a:gd name="T10" fmla="*/ 0 w 8"/>
                <a:gd name="T11" fmla="*/ 0 h 10"/>
                <a:gd name="T12" fmla="*/ 3 w 8"/>
                <a:gd name="T13" fmla="*/ 1 h 10"/>
                <a:gd name="T14" fmla="*/ 5 w 8"/>
                <a:gd name="T15" fmla="*/ 3 h 10"/>
                <a:gd name="T16" fmla="*/ 5 w 8"/>
                <a:gd name="T17" fmla="*/ 3 h 10"/>
                <a:gd name="T18" fmla="*/ 3 w 8"/>
                <a:gd name="T19" fmla="*/ 1 h 10"/>
                <a:gd name="T20" fmla="*/ 0 w 8"/>
                <a:gd name="T2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10">
                  <a:moveTo>
                    <a:pt x="7" y="9"/>
                  </a:moveTo>
                  <a:cubicBezTo>
                    <a:pt x="8" y="10"/>
                    <a:pt x="8" y="10"/>
                    <a:pt x="8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9"/>
                    <a:pt x="7" y="9"/>
                    <a:pt x="7" y="9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2" y="0"/>
                    <a:pt x="3" y="1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7D9A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4" name="ïśľïḍé">
              <a:extLst>
                <a:ext uri="{FF2B5EF4-FFF2-40B4-BE49-F238E27FC236}">
                  <a16:creationId xmlns:a16="http://schemas.microsoft.com/office/drawing/2014/main" id="{816C5DE1-A462-4745-B3F3-59E4487146C9}"/>
                </a:ext>
              </a:extLst>
            </p:cNvPr>
            <p:cNvSpPr/>
            <p:nvPr/>
          </p:nvSpPr>
          <p:spPr bwMode="auto">
            <a:xfrm>
              <a:off x="6106664" y="3490854"/>
              <a:ext cx="12798" cy="23462"/>
            </a:xfrm>
            <a:custGeom>
              <a:avLst/>
              <a:gdLst>
                <a:gd name="T0" fmla="*/ 6 w 6"/>
                <a:gd name="T1" fmla="*/ 0 h 11"/>
                <a:gd name="T2" fmla="*/ 0 w 6"/>
                <a:gd name="T3" fmla="*/ 11 h 11"/>
                <a:gd name="T4" fmla="*/ 0 w 6"/>
                <a:gd name="T5" fmla="*/ 11 h 11"/>
                <a:gd name="T6" fmla="*/ 6 w 6"/>
                <a:gd name="T7" fmla="*/ 0 h 11"/>
                <a:gd name="T8" fmla="*/ 6 w 6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1">
                  <a:moveTo>
                    <a:pt x="6" y="0"/>
                  </a:moveTo>
                  <a:lnTo>
                    <a:pt x="0" y="11"/>
                  </a:lnTo>
                  <a:lnTo>
                    <a:pt x="0" y="11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7D9A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5" name="íşḷïḑe">
              <a:extLst>
                <a:ext uri="{FF2B5EF4-FFF2-40B4-BE49-F238E27FC236}">
                  <a16:creationId xmlns:a16="http://schemas.microsoft.com/office/drawing/2014/main" id="{53AD6CC7-B0BE-4515-BC3A-F4A687296D49}"/>
                </a:ext>
              </a:extLst>
            </p:cNvPr>
            <p:cNvSpPr/>
            <p:nvPr/>
          </p:nvSpPr>
          <p:spPr bwMode="auto">
            <a:xfrm>
              <a:off x="6106664" y="3490854"/>
              <a:ext cx="12798" cy="23462"/>
            </a:xfrm>
            <a:custGeom>
              <a:avLst/>
              <a:gdLst>
                <a:gd name="T0" fmla="*/ 6 w 6"/>
                <a:gd name="T1" fmla="*/ 0 h 11"/>
                <a:gd name="T2" fmla="*/ 0 w 6"/>
                <a:gd name="T3" fmla="*/ 11 h 11"/>
                <a:gd name="T4" fmla="*/ 0 w 6"/>
                <a:gd name="T5" fmla="*/ 11 h 11"/>
                <a:gd name="T6" fmla="*/ 6 w 6"/>
                <a:gd name="T7" fmla="*/ 0 h 11"/>
                <a:gd name="T8" fmla="*/ 6 w 6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1">
                  <a:moveTo>
                    <a:pt x="6" y="0"/>
                  </a:moveTo>
                  <a:lnTo>
                    <a:pt x="0" y="11"/>
                  </a:lnTo>
                  <a:lnTo>
                    <a:pt x="0" y="11"/>
                  </a:lnTo>
                  <a:lnTo>
                    <a:pt x="6" y="0"/>
                  </a:lnTo>
                  <a:lnTo>
                    <a:pt x="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6" name="ï$lïḓê">
              <a:extLst>
                <a:ext uri="{FF2B5EF4-FFF2-40B4-BE49-F238E27FC236}">
                  <a16:creationId xmlns:a16="http://schemas.microsoft.com/office/drawing/2014/main" id="{0B68D176-BCEB-4702-814D-26ECD0D01E73}"/>
                </a:ext>
              </a:extLst>
            </p:cNvPr>
            <p:cNvSpPr/>
            <p:nvPr/>
          </p:nvSpPr>
          <p:spPr bwMode="auto">
            <a:xfrm>
              <a:off x="6106664" y="3490854"/>
              <a:ext cx="12798" cy="23462"/>
            </a:xfrm>
            <a:custGeom>
              <a:avLst/>
              <a:gdLst>
                <a:gd name="T0" fmla="*/ 6 w 6"/>
                <a:gd name="T1" fmla="*/ 0 h 11"/>
                <a:gd name="T2" fmla="*/ 0 w 6"/>
                <a:gd name="T3" fmla="*/ 11 h 11"/>
                <a:gd name="T4" fmla="*/ 0 w 6"/>
                <a:gd name="T5" fmla="*/ 11 h 11"/>
                <a:gd name="T6" fmla="*/ 6 w 6"/>
                <a:gd name="T7" fmla="*/ 0 h 11"/>
                <a:gd name="T8" fmla="*/ 6 w 6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1">
                  <a:moveTo>
                    <a:pt x="6" y="0"/>
                  </a:moveTo>
                  <a:lnTo>
                    <a:pt x="0" y="11"/>
                  </a:lnTo>
                  <a:lnTo>
                    <a:pt x="0" y="11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2427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7" name="íṣḻíḍè">
              <a:extLst>
                <a:ext uri="{FF2B5EF4-FFF2-40B4-BE49-F238E27FC236}">
                  <a16:creationId xmlns:a16="http://schemas.microsoft.com/office/drawing/2014/main" id="{2CD65632-F44F-4719-8EFE-E3A4C10FC08A}"/>
                </a:ext>
              </a:extLst>
            </p:cNvPr>
            <p:cNvSpPr/>
            <p:nvPr/>
          </p:nvSpPr>
          <p:spPr bwMode="auto">
            <a:xfrm>
              <a:off x="6106664" y="3490854"/>
              <a:ext cx="12798" cy="23462"/>
            </a:xfrm>
            <a:custGeom>
              <a:avLst/>
              <a:gdLst>
                <a:gd name="T0" fmla="*/ 6 w 6"/>
                <a:gd name="T1" fmla="*/ 0 h 11"/>
                <a:gd name="T2" fmla="*/ 0 w 6"/>
                <a:gd name="T3" fmla="*/ 11 h 11"/>
                <a:gd name="T4" fmla="*/ 0 w 6"/>
                <a:gd name="T5" fmla="*/ 11 h 11"/>
                <a:gd name="T6" fmla="*/ 6 w 6"/>
                <a:gd name="T7" fmla="*/ 0 h 11"/>
                <a:gd name="T8" fmla="*/ 6 w 6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1">
                  <a:moveTo>
                    <a:pt x="6" y="0"/>
                  </a:moveTo>
                  <a:lnTo>
                    <a:pt x="0" y="11"/>
                  </a:lnTo>
                  <a:lnTo>
                    <a:pt x="0" y="11"/>
                  </a:lnTo>
                  <a:lnTo>
                    <a:pt x="6" y="0"/>
                  </a:lnTo>
                  <a:lnTo>
                    <a:pt x="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8" name="îṡḷîḓé">
              <a:extLst>
                <a:ext uri="{FF2B5EF4-FFF2-40B4-BE49-F238E27FC236}">
                  <a16:creationId xmlns:a16="http://schemas.microsoft.com/office/drawing/2014/main" id="{AF4A548C-B433-4BAB-888B-2CEF66BCD0B3}"/>
                </a:ext>
              </a:extLst>
            </p:cNvPr>
            <p:cNvSpPr/>
            <p:nvPr/>
          </p:nvSpPr>
          <p:spPr bwMode="auto">
            <a:xfrm>
              <a:off x="6106664" y="3490854"/>
              <a:ext cx="12798" cy="23462"/>
            </a:xfrm>
            <a:custGeom>
              <a:avLst/>
              <a:gdLst>
                <a:gd name="T0" fmla="*/ 6 w 6"/>
                <a:gd name="T1" fmla="*/ 0 h 11"/>
                <a:gd name="T2" fmla="*/ 0 w 6"/>
                <a:gd name="T3" fmla="*/ 11 h 11"/>
                <a:gd name="T4" fmla="*/ 0 w 6"/>
                <a:gd name="T5" fmla="*/ 11 h 11"/>
                <a:gd name="T6" fmla="*/ 6 w 6"/>
                <a:gd name="T7" fmla="*/ 0 h 11"/>
                <a:gd name="T8" fmla="*/ 6 w 6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1">
                  <a:moveTo>
                    <a:pt x="6" y="0"/>
                  </a:moveTo>
                  <a:lnTo>
                    <a:pt x="0" y="11"/>
                  </a:lnTo>
                  <a:lnTo>
                    <a:pt x="0" y="11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191F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9" name="ísľíďé">
              <a:extLst>
                <a:ext uri="{FF2B5EF4-FFF2-40B4-BE49-F238E27FC236}">
                  <a16:creationId xmlns:a16="http://schemas.microsoft.com/office/drawing/2014/main" id="{43421EF0-1250-4C75-B751-04E529CD197A}"/>
                </a:ext>
              </a:extLst>
            </p:cNvPr>
            <p:cNvSpPr/>
            <p:nvPr/>
          </p:nvSpPr>
          <p:spPr bwMode="auto">
            <a:xfrm>
              <a:off x="6106664" y="3490854"/>
              <a:ext cx="12798" cy="23462"/>
            </a:xfrm>
            <a:custGeom>
              <a:avLst/>
              <a:gdLst>
                <a:gd name="T0" fmla="*/ 6 w 6"/>
                <a:gd name="T1" fmla="*/ 0 h 11"/>
                <a:gd name="T2" fmla="*/ 0 w 6"/>
                <a:gd name="T3" fmla="*/ 11 h 11"/>
                <a:gd name="T4" fmla="*/ 0 w 6"/>
                <a:gd name="T5" fmla="*/ 11 h 11"/>
                <a:gd name="T6" fmla="*/ 6 w 6"/>
                <a:gd name="T7" fmla="*/ 0 h 11"/>
                <a:gd name="T8" fmla="*/ 6 w 6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1">
                  <a:moveTo>
                    <a:pt x="6" y="0"/>
                  </a:moveTo>
                  <a:lnTo>
                    <a:pt x="0" y="11"/>
                  </a:lnTo>
                  <a:lnTo>
                    <a:pt x="0" y="11"/>
                  </a:lnTo>
                  <a:lnTo>
                    <a:pt x="6" y="0"/>
                  </a:lnTo>
                  <a:lnTo>
                    <a:pt x="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4" name="îšliḍè">
              <a:extLst>
                <a:ext uri="{FF2B5EF4-FFF2-40B4-BE49-F238E27FC236}">
                  <a16:creationId xmlns:a16="http://schemas.microsoft.com/office/drawing/2014/main" id="{961643CD-5CE4-4230-ACC8-3B15A88A5FF7}"/>
                </a:ext>
              </a:extLst>
            </p:cNvPr>
            <p:cNvSpPr/>
            <p:nvPr/>
          </p:nvSpPr>
          <p:spPr bwMode="auto">
            <a:xfrm>
              <a:off x="6949160" y="3207179"/>
              <a:ext cx="31994" cy="66120"/>
            </a:xfrm>
            <a:custGeom>
              <a:avLst/>
              <a:gdLst>
                <a:gd name="T0" fmla="*/ 0 w 7"/>
                <a:gd name="T1" fmla="*/ 0 h 15"/>
                <a:gd name="T2" fmla="*/ 0 w 7"/>
                <a:gd name="T3" fmla="*/ 1 h 15"/>
                <a:gd name="T4" fmla="*/ 7 w 7"/>
                <a:gd name="T5" fmla="*/ 15 h 15"/>
                <a:gd name="T6" fmla="*/ 7 w 7"/>
                <a:gd name="T7" fmla="*/ 15 h 15"/>
                <a:gd name="T8" fmla="*/ 0 w 7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5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2" y="6"/>
                    <a:pt x="4" y="10"/>
                    <a:pt x="7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4" y="10"/>
                    <a:pt x="2" y="6"/>
                    <a:pt x="0" y="0"/>
                  </a:cubicBezTo>
                </a:path>
              </a:pathLst>
            </a:custGeom>
            <a:solidFill>
              <a:srgbClr val="B5C9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7" name="ïṣļíḑè">
              <a:extLst>
                <a:ext uri="{FF2B5EF4-FFF2-40B4-BE49-F238E27FC236}">
                  <a16:creationId xmlns:a16="http://schemas.microsoft.com/office/drawing/2014/main" id="{35D0000B-B7DD-4C96-AF4F-8EB35451EE04}"/>
                </a:ext>
              </a:extLst>
            </p:cNvPr>
            <p:cNvSpPr/>
            <p:nvPr/>
          </p:nvSpPr>
          <p:spPr bwMode="auto">
            <a:xfrm>
              <a:off x="6674015" y="3571904"/>
              <a:ext cx="40525" cy="21329"/>
            </a:xfrm>
            <a:custGeom>
              <a:avLst/>
              <a:gdLst>
                <a:gd name="T0" fmla="*/ 1 w 9"/>
                <a:gd name="T1" fmla="*/ 4 h 5"/>
                <a:gd name="T2" fmla="*/ 0 w 9"/>
                <a:gd name="T3" fmla="*/ 4 h 5"/>
                <a:gd name="T4" fmla="*/ 1 w 9"/>
                <a:gd name="T5" fmla="*/ 5 h 5"/>
                <a:gd name="T6" fmla="*/ 1 w 9"/>
                <a:gd name="T7" fmla="*/ 5 h 5"/>
                <a:gd name="T8" fmla="*/ 3 w 9"/>
                <a:gd name="T9" fmla="*/ 4 h 5"/>
                <a:gd name="T10" fmla="*/ 1 w 9"/>
                <a:gd name="T11" fmla="*/ 4 h 5"/>
                <a:gd name="T12" fmla="*/ 9 w 9"/>
                <a:gd name="T13" fmla="*/ 0 h 5"/>
                <a:gd name="T14" fmla="*/ 9 w 9"/>
                <a:gd name="T15" fmla="*/ 0 h 5"/>
                <a:gd name="T16" fmla="*/ 9 w 9"/>
                <a:gd name="T17" fmla="*/ 0 h 5"/>
                <a:gd name="T18" fmla="*/ 9 w 9"/>
                <a:gd name="T1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5">
                  <a:moveTo>
                    <a:pt x="1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1" y="4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5"/>
                    <a:pt x="2" y="4"/>
                    <a:pt x="3" y="4"/>
                  </a:cubicBezTo>
                  <a:cubicBezTo>
                    <a:pt x="2" y="4"/>
                    <a:pt x="1" y="4"/>
                    <a:pt x="1" y="4"/>
                  </a:cubicBezTo>
                  <a:moveTo>
                    <a:pt x="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solidFill>
              <a:srgbClr val="B5C9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4" name="iṡḻidê">
              <a:extLst>
                <a:ext uri="{FF2B5EF4-FFF2-40B4-BE49-F238E27FC236}">
                  <a16:creationId xmlns:a16="http://schemas.microsoft.com/office/drawing/2014/main" id="{6E6CC848-B6C6-43DC-94F4-793463FDF14D}"/>
                </a:ext>
              </a:extLst>
            </p:cNvPr>
            <p:cNvSpPr/>
            <p:nvPr/>
          </p:nvSpPr>
          <p:spPr bwMode="auto">
            <a:xfrm>
              <a:off x="6923565" y="2885111"/>
              <a:ext cx="2134" cy="2134"/>
            </a:xfrm>
            <a:prstGeom prst="ellipse">
              <a:avLst/>
            </a:prstGeom>
            <a:solidFill>
              <a:srgbClr val="FBF4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5" name="ïṥḻïḓè">
              <a:extLst>
                <a:ext uri="{FF2B5EF4-FFF2-40B4-BE49-F238E27FC236}">
                  <a16:creationId xmlns:a16="http://schemas.microsoft.com/office/drawing/2014/main" id="{C8C19FA1-51A4-485B-AF3D-F101B1621871}"/>
                </a:ext>
              </a:extLst>
            </p:cNvPr>
            <p:cNvSpPr/>
            <p:nvPr/>
          </p:nvSpPr>
          <p:spPr bwMode="auto">
            <a:xfrm>
              <a:off x="6923565" y="2870181"/>
              <a:ext cx="12798" cy="14931"/>
            </a:xfrm>
            <a:custGeom>
              <a:avLst/>
              <a:gdLst>
                <a:gd name="T0" fmla="*/ 3 w 3"/>
                <a:gd name="T1" fmla="*/ 0 h 3"/>
                <a:gd name="T2" fmla="*/ 0 w 3"/>
                <a:gd name="T3" fmla="*/ 3 h 3"/>
                <a:gd name="T4" fmla="*/ 0 w 3"/>
                <a:gd name="T5" fmla="*/ 3 h 3"/>
                <a:gd name="T6" fmla="*/ 3 w 3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cubicBezTo>
                    <a:pt x="3" y="0"/>
                    <a:pt x="2" y="1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solidFill>
              <a:srgbClr val="AEE3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6" name="ïṧļíḋe">
              <a:extLst>
                <a:ext uri="{FF2B5EF4-FFF2-40B4-BE49-F238E27FC236}">
                  <a16:creationId xmlns:a16="http://schemas.microsoft.com/office/drawing/2014/main" id="{80B2032F-0008-4F60-ABF7-6CD542114B6A}"/>
                </a:ext>
              </a:extLst>
            </p:cNvPr>
            <p:cNvSpPr/>
            <p:nvPr/>
          </p:nvSpPr>
          <p:spPr bwMode="auto">
            <a:xfrm>
              <a:off x="6906502" y="2885111"/>
              <a:ext cx="17063" cy="25595"/>
            </a:xfrm>
            <a:custGeom>
              <a:avLst/>
              <a:gdLst>
                <a:gd name="T0" fmla="*/ 4 w 4"/>
                <a:gd name="T1" fmla="*/ 0 h 6"/>
                <a:gd name="T2" fmla="*/ 0 w 4"/>
                <a:gd name="T3" fmla="*/ 6 h 6"/>
                <a:gd name="T4" fmla="*/ 0 w 4"/>
                <a:gd name="T5" fmla="*/ 6 h 6"/>
                <a:gd name="T6" fmla="*/ 4 w 4"/>
                <a:gd name="T7" fmla="*/ 0 h 6"/>
                <a:gd name="T8" fmla="*/ 4 w 4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6">
                  <a:moveTo>
                    <a:pt x="4" y="0"/>
                  </a:moveTo>
                  <a:cubicBezTo>
                    <a:pt x="3" y="2"/>
                    <a:pt x="1" y="4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ADBB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6" name="ïŝľíde">
              <a:extLst>
                <a:ext uri="{FF2B5EF4-FFF2-40B4-BE49-F238E27FC236}">
                  <a16:creationId xmlns:a16="http://schemas.microsoft.com/office/drawing/2014/main" id="{D43EF0DB-62D1-4BA9-B654-2232B1B104AC}"/>
                </a:ext>
              </a:extLst>
            </p:cNvPr>
            <p:cNvSpPr/>
            <p:nvPr/>
          </p:nvSpPr>
          <p:spPr bwMode="auto">
            <a:xfrm>
              <a:off x="6680415" y="3885441"/>
              <a:ext cx="482035" cy="496965"/>
            </a:xfrm>
            <a:custGeom>
              <a:avLst/>
              <a:gdLst>
                <a:gd name="T0" fmla="*/ 109 w 109"/>
                <a:gd name="T1" fmla="*/ 111 h 112"/>
                <a:gd name="T2" fmla="*/ 108 w 109"/>
                <a:gd name="T3" fmla="*/ 112 h 112"/>
                <a:gd name="T4" fmla="*/ 109 w 109"/>
                <a:gd name="T5" fmla="*/ 111 h 112"/>
                <a:gd name="T6" fmla="*/ 109 w 109"/>
                <a:gd name="T7" fmla="*/ 111 h 112"/>
                <a:gd name="T8" fmla="*/ 0 w 109"/>
                <a:gd name="T9" fmla="*/ 0 h 112"/>
                <a:gd name="T10" fmla="*/ 34 w 109"/>
                <a:gd name="T11" fmla="*/ 14 h 112"/>
                <a:gd name="T12" fmla="*/ 0 w 109"/>
                <a:gd name="T13" fmla="*/ 0 h 112"/>
                <a:gd name="T14" fmla="*/ 0 w 109"/>
                <a:gd name="T15" fmla="*/ 0 h 112"/>
                <a:gd name="T16" fmla="*/ 0 w 109"/>
                <a:gd name="T17" fmla="*/ 0 h 112"/>
                <a:gd name="T18" fmla="*/ 0 w 109"/>
                <a:gd name="T1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9" h="112">
                  <a:moveTo>
                    <a:pt x="109" y="111"/>
                  </a:moveTo>
                  <a:cubicBezTo>
                    <a:pt x="108" y="112"/>
                    <a:pt x="108" y="112"/>
                    <a:pt x="108" y="112"/>
                  </a:cubicBezTo>
                  <a:cubicBezTo>
                    <a:pt x="109" y="111"/>
                    <a:pt x="109" y="111"/>
                    <a:pt x="109" y="111"/>
                  </a:cubicBezTo>
                  <a:cubicBezTo>
                    <a:pt x="109" y="111"/>
                    <a:pt x="109" y="111"/>
                    <a:pt x="109" y="111"/>
                  </a:cubicBezTo>
                  <a:moveTo>
                    <a:pt x="0" y="0"/>
                  </a:moveTo>
                  <a:cubicBezTo>
                    <a:pt x="16" y="1"/>
                    <a:pt x="27" y="4"/>
                    <a:pt x="34" y="14"/>
                  </a:cubicBezTo>
                  <a:cubicBezTo>
                    <a:pt x="27" y="4"/>
                    <a:pt x="16" y="1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7D9A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7" name="i$ļîḋè">
              <a:extLst>
                <a:ext uri="{FF2B5EF4-FFF2-40B4-BE49-F238E27FC236}">
                  <a16:creationId xmlns:a16="http://schemas.microsoft.com/office/drawing/2014/main" id="{E96CFAAE-19E5-479F-88E3-A1C6A1749633}"/>
                </a:ext>
              </a:extLst>
            </p:cNvPr>
            <p:cNvSpPr/>
            <p:nvPr/>
          </p:nvSpPr>
          <p:spPr bwMode="auto">
            <a:xfrm>
              <a:off x="7162449" y="4358944"/>
              <a:ext cx="19197" cy="19197"/>
            </a:xfrm>
            <a:custGeom>
              <a:avLst/>
              <a:gdLst>
                <a:gd name="T0" fmla="*/ 4 w 4"/>
                <a:gd name="T1" fmla="*/ 0 h 4"/>
                <a:gd name="T2" fmla="*/ 0 w 4"/>
                <a:gd name="T3" fmla="*/ 4 h 4"/>
                <a:gd name="T4" fmla="*/ 0 w 4"/>
                <a:gd name="T5" fmla="*/ 4 h 4"/>
                <a:gd name="T6" fmla="*/ 4 w 4"/>
                <a:gd name="T7" fmla="*/ 0 h 4"/>
                <a:gd name="T8" fmla="*/ 4 w 4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2427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3" name="ïsľídê">
              <a:extLst>
                <a:ext uri="{FF2B5EF4-FFF2-40B4-BE49-F238E27FC236}">
                  <a16:creationId xmlns:a16="http://schemas.microsoft.com/office/drawing/2014/main" id="{56B4EEED-928B-4E5C-83BF-715CE087B959}"/>
                </a:ext>
              </a:extLst>
            </p:cNvPr>
            <p:cNvSpPr/>
            <p:nvPr/>
          </p:nvSpPr>
          <p:spPr bwMode="auto">
            <a:xfrm>
              <a:off x="6631358" y="3057876"/>
              <a:ext cx="102379" cy="53323"/>
            </a:xfrm>
            <a:custGeom>
              <a:avLst/>
              <a:gdLst>
                <a:gd name="T0" fmla="*/ 22 w 23"/>
                <a:gd name="T1" fmla="*/ 1 h 12"/>
                <a:gd name="T2" fmla="*/ 1 w 23"/>
                <a:gd name="T3" fmla="*/ 12 h 12"/>
                <a:gd name="T4" fmla="*/ 0 w 23"/>
                <a:gd name="T5" fmla="*/ 12 h 12"/>
                <a:gd name="T6" fmla="*/ 1 w 23"/>
                <a:gd name="T7" fmla="*/ 12 h 12"/>
                <a:gd name="T8" fmla="*/ 22 w 23"/>
                <a:gd name="T9" fmla="*/ 1 h 12"/>
                <a:gd name="T10" fmla="*/ 22 w 23"/>
                <a:gd name="T11" fmla="*/ 1 h 12"/>
                <a:gd name="T12" fmla="*/ 22 w 23"/>
                <a:gd name="T13" fmla="*/ 1 h 12"/>
                <a:gd name="T14" fmla="*/ 22 w 23"/>
                <a:gd name="T15" fmla="*/ 1 h 12"/>
                <a:gd name="T16" fmla="*/ 22 w 23"/>
                <a:gd name="T17" fmla="*/ 1 h 12"/>
                <a:gd name="T18" fmla="*/ 22 w 23"/>
                <a:gd name="T19" fmla="*/ 1 h 12"/>
                <a:gd name="T20" fmla="*/ 22 w 23"/>
                <a:gd name="T21" fmla="*/ 1 h 12"/>
                <a:gd name="T22" fmla="*/ 22 w 23"/>
                <a:gd name="T23" fmla="*/ 1 h 12"/>
                <a:gd name="T24" fmla="*/ 22 w 23"/>
                <a:gd name="T25" fmla="*/ 1 h 12"/>
                <a:gd name="T26" fmla="*/ 22 w 23"/>
                <a:gd name="T27" fmla="*/ 1 h 12"/>
                <a:gd name="T28" fmla="*/ 23 w 23"/>
                <a:gd name="T29" fmla="*/ 0 h 12"/>
                <a:gd name="T30" fmla="*/ 23 w 23"/>
                <a:gd name="T31" fmla="*/ 1 h 12"/>
                <a:gd name="T32" fmla="*/ 23 w 23"/>
                <a:gd name="T33" fmla="*/ 0 h 12"/>
                <a:gd name="T34" fmla="*/ 23 w 23"/>
                <a:gd name="T35" fmla="*/ 0 h 12"/>
                <a:gd name="T36" fmla="*/ 23 w 23"/>
                <a:gd name="T37" fmla="*/ 0 h 12"/>
                <a:gd name="T38" fmla="*/ 23 w 23"/>
                <a:gd name="T39" fmla="*/ 0 h 12"/>
                <a:gd name="T40" fmla="*/ 23 w 23"/>
                <a:gd name="T41" fmla="*/ 0 h 12"/>
                <a:gd name="T42" fmla="*/ 23 w 23"/>
                <a:gd name="T43" fmla="*/ 0 h 12"/>
                <a:gd name="T44" fmla="*/ 23 w 23"/>
                <a:gd name="T45" fmla="*/ 0 h 12"/>
                <a:gd name="T46" fmla="*/ 23 w 23"/>
                <a:gd name="T47" fmla="*/ 0 h 12"/>
                <a:gd name="T48" fmla="*/ 23 w 23"/>
                <a:gd name="T49" fmla="*/ 0 h 12"/>
                <a:gd name="T50" fmla="*/ 23 w 23"/>
                <a:gd name="T51" fmla="*/ 0 h 12"/>
                <a:gd name="T52" fmla="*/ 23 w 23"/>
                <a:gd name="T53" fmla="*/ 0 h 12"/>
                <a:gd name="T54" fmla="*/ 23 w 23"/>
                <a:gd name="T55" fmla="*/ 0 h 12"/>
                <a:gd name="T56" fmla="*/ 23 w 23"/>
                <a:gd name="T5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" h="12">
                  <a:moveTo>
                    <a:pt x="22" y="1"/>
                  </a:moveTo>
                  <a:cubicBezTo>
                    <a:pt x="18" y="7"/>
                    <a:pt x="11" y="12"/>
                    <a:pt x="1" y="12"/>
                  </a:cubicBezTo>
                  <a:cubicBezTo>
                    <a:pt x="1" y="12"/>
                    <a:pt x="0" y="12"/>
                    <a:pt x="0" y="12"/>
                  </a:cubicBezTo>
                  <a:cubicBezTo>
                    <a:pt x="0" y="12"/>
                    <a:pt x="1" y="12"/>
                    <a:pt x="1" y="12"/>
                  </a:cubicBezTo>
                  <a:cubicBezTo>
                    <a:pt x="11" y="12"/>
                    <a:pt x="18" y="7"/>
                    <a:pt x="22" y="1"/>
                  </a:cubicBezTo>
                  <a:moveTo>
                    <a:pt x="22" y="1"/>
                  </a:moveTo>
                  <a:cubicBezTo>
                    <a:pt x="22" y="1"/>
                    <a:pt x="22" y="1"/>
                    <a:pt x="22" y="1"/>
                  </a:cubicBezTo>
                  <a:cubicBezTo>
                    <a:pt x="22" y="1"/>
                    <a:pt x="22" y="1"/>
                    <a:pt x="22" y="1"/>
                  </a:cubicBezTo>
                  <a:moveTo>
                    <a:pt x="22" y="1"/>
                  </a:moveTo>
                  <a:cubicBezTo>
                    <a:pt x="22" y="1"/>
                    <a:pt x="22" y="1"/>
                    <a:pt x="22" y="1"/>
                  </a:cubicBezTo>
                  <a:cubicBezTo>
                    <a:pt x="22" y="1"/>
                    <a:pt x="22" y="1"/>
                    <a:pt x="22" y="1"/>
                  </a:cubicBezTo>
                  <a:moveTo>
                    <a:pt x="22" y="1"/>
                  </a:moveTo>
                  <a:cubicBezTo>
                    <a:pt x="22" y="1"/>
                    <a:pt x="22" y="1"/>
                    <a:pt x="22" y="1"/>
                  </a:cubicBezTo>
                  <a:cubicBezTo>
                    <a:pt x="22" y="1"/>
                    <a:pt x="22" y="1"/>
                    <a:pt x="22" y="1"/>
                  </a:cubicBezTo>
                  <a:moveTo>
                    <a:pt x="23" y="0"/>
                  </a:move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23" y="0"/>
                  </a:cubicBezTo>
                  <a:moveTo>
                    <a:pt x="23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moveTo>
                    <a:pt x="23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moveTo>
                    <a:pt x="23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moveTo>
                    <a:pt x="23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</a:path>
              </a:pathLst>
            </a:custGeom>
            <a:solidFill>
              <a:srgbClr val="042F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pic>
        <p:nvPicPr>
          <p:cNvPr id="26" name="Gráfico 25">
            <a:extLst>
              <a:ext uri="{FF2B5EF4-FFF2-40B4-BE49-F238E27FC236}">
                <a16:creationId xmlns:a16="http://schemas.microsoft.com/office/drawing/2014/main" id="{B40C7662-CE86-4851-A3AD-EEEB011914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757" t="30545" r="51532" b="3207"/>
          <a:stretch/>
        </p:blipFill>
        <p:spPr>
          <a:xfrm>
            <a:off x="6115680" y="444919"/>
            <a:ext cx="1482887" cy="1180711"/>
          </a:xfrm>
          <a:prstGeom prst="rect">
            <a:avLst/>
          </a:prstGeom>
        </p:spPr>
      </p:pic>
      <p:sp>
        <p:nvSpPr>
          <p:cNvPr id="88" name="Rectángulo 87">
            <a:extLst>
              <a:ext uri="{FF2B5EF4-FFF2-40B4-BE49-F238E27FC236}">
                <a16:creationId xmlns:a16="http://schemas.microsoft.com/office/drawing/2014/main" id="{0C6A1FD1-6388-494A-AEFE-B90B2FB42DB4}"/>
              </a:ext>
            </a:extLst>
          </p:cNvPr>
          <p:cNvSpPr/>
          <p:nvPr/>
        </p:nvSpPr>
        <p:spPr>
          <a:xfrm>
            <a:off x="5065544" y="5996650"/>
            <a:ext cx="348153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tserrat"/>
              </a:rPr>
              <a:t>Ganancias</a:t>
            </a:r>
            <a:endParaRPr lang="es-ES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ontserrat"/>
            </a:endParaRPr>
          </a:p>
        </p:txBody>
      </p:sp>
      <p:sp>
        <p:nvSpPr>
          <p:cNvPr id="28" name="CustomText">
            <a:extLst>
              <a:ext uri="{FF2B5EF4-FFF2-40B4-BE49-F238E27FC236}">
                <a16:creationId xmlns:a16="http://schemas.microsoft.com/office/drawing/2014/main" id="{D8CACF23-9AC8-4E9B-808E-C0F34A0B14A2}"/>
              </a:ext>
            </a:extLst>
          </p:cNvPr>
          <p:cNvSpPr/>
          <p:nvPr/>
        </p:nvSpPr>
        <p:spPr>
          <a:xfrm>
            <a:off x="6360620" y="5101647"/>
            <a:ext cx="1068863" cy="397928"/>
          </a:xfrm>
          <a:prstGeom prst="rect">
            <a:avLst/>
          </a:prstGeom>
          <a:noFill/>
        </p:spPr>
        <p:txBody>
          <a:bodyPr wrap="square" lIns="90000" tIns="46800" rIns="90000" bIns="46800" anchor="ctr">
            <a:norm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altLang="zh-CN" sz="1400" kern="1200" cap="none" normalizeH="0" baseline="0" dirty="0"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tserrat"/>
              </a:rPr>
              <a:t>Proceso</a:t>
            </a:r>
          </a:p>
        </p:txBody>
      </p:sp>
      <p:sp>
        <p:nvSpPr>
          <p:cNvPr id="152" name="CustomText">
            <a:extLst>
              <a:ext uri="{FF2B5EF4-FFF2-40B4-BE49-F238E27FC236}">
                <a16:creationId xmlns:a16="http://schemas.microsoft.com/office/drawing/2014/main" id="{FD1B4414-4654-4B7C-8BDF-228247F4A616}"/>
              </a:ext>
            </a:extLst>
          </p:cNvPr>
          <p:cNvSpPr/>
          <p:nvPr/>
        </p:nvSpPr>
        <p:spPr>
          <a:xfrm>
            <a:off x="4325705" y="3348895"/>
            <a:ext cx="1068863" cy="397928"/>
          </a:xfrm>
          <a:prstGeom prst="rect">
            <a:avLst/>
          </a:prstGeom>
          <a:noFill/>
        </p:spPr>
        <p:txBody>
          <a:bodyPr wrap="square" lIns="90000" tIns="46800" rIns="90000" bIns="46800" anchor="ctr">
            <a:normAutofit fontScale="85000" lnSpcReduction="20000"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altLang="zh-CN" sz="1400" kern="1200" cap="none" normalizeH="0" baseline="0" dirty="0"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tserrat"/>
              </a:rPr>
              <a:t>Recursos Humanos</a:t>
            </a:r>
          </a:p>
        </p:txBody>
      </p:sp>
      <p:sp>
        <p:nvSpPr>
          <p:cNvPr id="154" name="CustomText">
            <a:extLst>
              <a:ext uri="{FF2B5EF4-FFF2-40B4-BE49-F238E27FC236}">
                <a16:creationId xmlns:a16="http://schemas.microsoft.com/office/drawing/2014/main" id="{BD099A92-CFB0-4B5F-86F0-A5DB581614EE}"/>
              </a:ext>
            </a:extLst>
          </p:cNvPr>
          <p:cNvSpPr/>
          <p:nvPr/>
        </p:nvSpPr>
        <p:spPr>
          <a:xfrm>
            <a:off x="6293994" y="1622248"/>
            <a:ext cx="1068863" cy="397928"/>
          </a:xfrm>
          <a:prstGeom prst="rect">
            <a:avLst/>
          </a:prstGeom>
          <a:noFill/>
        </p:spPr>
        <p:txBody>
          <a:bodyPr wrap="square" lIns="90000" tIns="46800" rIns="90000" bIns="46800" anchor="ctr">
            <a:normAutofit fontScale="85000" lnSpcReduction="10000"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altLang="zh-CN" sz="1400" dirty="0">
                <a:solidFill>
                  <a:schemeClr val="tx2">
                    <a:lumMod val="75000"/>
                  </a:schemeClr>
                </a:solidFill>
                <a:latin typeface="Montserrat"/>
              </a:rPr>
              <a:t>Materia Prima</a:t>
            </a:r>
            <a:endParaRPr kumimoji="0" lang="es-AR" altLang="zh-CN" sz="1400" kern="1200" cap="none" normalizeH="0" baseline="0" dirty="0"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Montserra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05827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10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10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10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10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10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7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6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9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10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3" grpId="0" animBg="1"/>
      <p:bldP spid="67" grpId="0"/>
      <p:bldP spid="69" grpId="0"/>
      <p:bldP spid="70" grpId="0" animBg="1"/>
      <p:bldP spid="72" grpId="0" animBg="1"/>
      <p:bldP spid="74" grpId="0" animBg="1"/>
      <p:bldP spid="76" grpId="0" animBg="1"/>
      <p:bldP spid="78" grpId="0" animBg="1"/>
      <p:bldP spid="24" grpId="0" animBg="1"/>
      <p:bldP spid="102" grpId="0" animBg="1"/>
      <p:bldP spid="103" grpId="0" animBg="1"/>
      <p:bldP spid="107" grpId="0"/>
      <p:bldP spid="108" grpId="0"/>
      <p:bldP spid="109" grpId="0" animBg="1"/>
      <p:bldP spid="110" grpId="0" animBg="1"/>
      <p:bldP spid="111" grpId="0" animBg="1"/>
      <p:bldP spid="113" grpId="0" animBg="1"/>
      <p:bldP spid="101" grpId="0" animBg="1"/>
      <p:bldP spid="22" grpId="0" animBg="1"/>
      <p:bldP spid="82" grpId="0" animBg="1"/>
      <p:bldP spid="89" grpId="0"/>
      <p:bldP spid="91" grpId="0"/>
      <p:bldP spid="93" grpId="0"/>
      <p:bldP spid="95" grpId="0"/>
      <p:bldP spid="97" grpId="0"/>
      <p:bldP spid="165" grpId="0"/>
      <p:bldP spid="167" grpId="0"/>
      <p:bldP spid="169" grpId="0"/>
      <p:bldP spid="171" grpId="0"/>
      <p:bldP spid="175" grpId="0"/>
      <p:bldP spid="329" grpId="0" animBg="1"/>
      <p:bldP spid="331" grpId="0" animBg="1"/>
      <p:bldP spid="333" grpId="0" animBg="1"/>
      <p:bldP spid="337" grpId="0"/>
      <p:bldP spid="339" grpId="0"/>
      <p:bldP spid="153" grpId="0" animBg="1"/>
      <p:bldP spid="341" grpId="0"/>
      <p:bldP spid="88" grpId="0"/>
      <p:bldP spid="28" grpId="0"/>
      <p:bldP spid="152" grpId="0"/>
      <p:bldP spid="15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xtraShape2">
            <a:extLst>
              <a:ext uri="{FF2B5EF4-FFF2-40B4-BE49-F238E27FC236}">
                <a16:creationId xmlns:a16="http://schemas.microsoft.com/office/drawing/2014/main" id="{97580C39-A5E1-4473-AE04-ABF5564DDEE8}"/>
              </a:ext>
            </a:extLst>
          </p:cNvPr>
          <p:cNvSpPr/>
          <p:nvPr/>
        </p:nvSpPr>
        <p:spPr bwMode="auto">
          <a:xfrm>
            <a:off x="4920824" y="3951100"/>
            <a:ext cx="2287813" cy="1322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0" name="BackShape2">
            <a:extLst>
              <a:ext uri="{FF2B5EF4-FFF2-40B4-BE49-F238E27FC236}">
                <a16:creationId xmlns:a16="http://schemas.microsoft.com/office/drawing/2014/main" id="{538509E7-BB72-4B86-870E-731F9FC9E1BA}"/>
              </a:ext>
            </a:extLst>
          </p:cNvPr>
          <p:cNvSpPr/>
          <p:nvPr/>
        </p:nvSpPr>
        <p:spPr bwMode="auto">
          <a:xfrm>
            <a:off x="5412691" y="1644185"/>
            <a:ext cx="1366618" cy="136661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zh-CN" altLang="en-US" dirty="0"/>
          </a:p>
        </p:txBody>
      </p:sp>
      <p:sp>
        <p:nvSpPr>
          <p:cNvPr id="41" name="ValueShape2">
            <a:extLst>
              <a:ext uri="{FF2B5EF4-FFF2-40B4-BE49-F238E27FC236}">
                <a16:creationId xmlns:a16="http://schemas.microsoft.com/office/drawing/2014/main" id="{F633020A-B83E-4B05-ADDA-22AD1441FF5F}"/>
              </a:ext>
            </a:extLst>
          </p:cNvPr>
          <p:cNvSpPr/>
          <p:nvPr/>
        </p:nvSpPr>
        <p:spPr bwMode="auto">
          <a:xfrm flipH="1">
            <a:off x="5412691" y="1644185"/>
            <a:ext cx="1366618" cy="1366618"/>
          </a:xfrm>
          <a:prstGeom prst="blockArc">
            <a:avLst>
              <a:gd name="adj1" fmla="val 11712922"/>
              <a:gd name="adj2" fmla="val 15902474"/>
              <a:gd name="adj3" fmla="val 8237"/>
            </a:avLst>
          </a:prstGeom>
          <a:solidFill>
            <a:schemeClr val="accent2">
              <a:lumMod val="10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zh-CN" altLang="en-US" dirty="0"/>
          </a:p>
        </p:txBody>
      </p:sp>
      <p:sp>
        <p:nvSpPr>
          <p:cNvPr id="56" name="BackShape1">
            <a:extLst>
              <a:ext uri="{FF2B5EF4-FFF2-40B4-BE49-F238E27FC236}">
                <a16:creationId xmlns:a16="http://schemas.microsoft.com/office/drawing/2014/main" id="{1E87F0B8-E5A5-4149-952E-24359BB6356B}"/>
              </a:ext>
            </a:extLst>
          </p:cNvPr>
          <p:cNvSpPr/>
          <p:nvPr/>
        </p:nvSpPr>
        <p:spPr bwMode="auto">
          <a:xfrm>
            <a:off x="3091824" y="3265408"/>
            <a:ext cx="1366618" cy="136661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zh-CN" altLang="en-US" dirty="0"/>
          </a:p>
        </p:txBody>
      </p:sp>
      <p:sp>
        <p:nvSpPr>
          <p:cNvPr id="57" name="BackShape4">
            <a:extLst>
              <a:ext uri="{FF2B5EF4-FFF2-40B4-BE49-F238E27FC236}">
                <a16:creationId xmlns:a16="http://schemas.microsoft.com/office/drawing/2014/main" id="{C9299795-F406-437A-9EE4-EC9DEF3FF402}"/>
              </a:ext>
            </a:extLst>
          </p:cNvPr>
          <p:cNvSpPr/>
          <p:nvPr/>
        </p:nvSpPr>
        <p:spPr bwMode="auto">
          <a:xfrm>
            <a:off x="7595794" y="3270329"/>
            <a:ext cx="1366618" cy="1366618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zh-CN" altLang="en-US"/>
          </a:p>
        </p:txBody>
      </p:sp>
      <p:sp>
        <p:nvSpPr>
          <p:cNvPr id="77" name="ExtraShape4">
            <a:extLst>
              <a:ext uri="{FF2B5EF4-FFF2-40B4-BE49-F238E27FC236}">
                <a16:creationId xmlns:a16="http://schemas.microsoft.com/office/drawing/2014/main" id="{AADCF6FC-0581-4AD1-8C77-6770280863A0}"/>
              </a:ext>
            </a:extLst>
          </p:cNvPr>
          <p:cNvSpPr/>
          <p:nvPr/>
        </p:nvSpPr>
        <p:spPr bwMode="auto">
          <a:xfrm>
            <a:off x="3801297" y="3787023"/>
            <a:ext cx="240182" cy="240182"/>
          </a:xfrm>
          <a:custGeom>
            <a:avLst/>
            <a:gdLst>
              <a:gd name="T0" fmla="*/ 67 w 135"/>
              <a:gd name="T1" fmla="*/ 135 h 135"/>
              <a:gd name="T2" fmla="*/ 67 w 135"/>
              <a:gd name="T3" fmla="*/ 135 h 135"/>
              <a:gd name="T4" fmla="*/ 67 w 135"/>
              <a:gd name="T5" fmla="*/ 135 h 135"/>
              <a:gd name="T6" fmla="*/ 67 w 135"/>
              <a:gd name="T7" fmla="*/ 135 h 135"/>
              <a:gd name="T8" fmla="*/ 96 w 135"/>
              <a:gd name="T9" fmla="*/ 128 h 135"/>
              <a:gd name="T10" fmla="*/ 67 w 135"/>
              <a:gd name="T11" fmla="*/ 135 h 135"/>
              <a:gd name="T12" fmla="*/ 96 w 135"/>
              <a:gd name="T13" fmla="*/ 128 h 135"/>
              <a:gd name="T14" fmla="*/ 7 w 135"/>
              <a:gd name="T15" fmla="*/ 97 h 135"/>
              <a:gd name="T16" fmla="*/ 7 w 135"/>
              <a:gd name="T17" fmla="*/ 97 h 135"/>
              <a:gd name="T18" fmla="*/ 7 w 135"/>
              <a:gd name="T19" fmla="*/ 97 h 135"/>
              <a:gd name="T20" fmla="*/ 7 w 135"/>
              <a:gd name="T21" fmla="*/ 97 h 135"/>
              <a:gd name="T22" fmla="*/ 7 w 135"/>
              <a:gd name="T23" fmla="*/ 97 h 135"/>
              <a:gd name="T24" fmla="*/ 7 w 135"/>
              <a:gd name="T25" fmla="*/ 97 h 135"/>
              <a:gd name="T26" fmla="*/ 7 w 135"/>
              <a:gd name="T27" fmla="*/ 96 h 135"/>
              <a:gd name="T28" fmla="*/ 7 w 135"/>
              <a:gd name="T29" fmla="*/ 97 h 135"/>
              <a:gd name="T30" fmla="*/ 7 w 135"/>
              <a:gd name="T31" fmla="*/ 96 h 135"/>
              <a:gd name="T32" fmla="*/ 128 w 135"/>
              <a:gd name="T33" fmla="*/ 38 h 135"/>
              <a:gd name="T34" fmla="*/ 128 w 135"/>
              <a:gd name="T35" fmla="*/ 39 h 135"/>
              <a:gd name="T36" fmla="*/ 135 w 135"/>
              <a:gd name="T37" fmla="*/ 68 h 135"/>
              <a:gd name="T38" fmla="*/ 128 w 135"/>
              <a:gd name="T39" fmla="*/ 39 h 135"/>
              <a:gd name="T40" fmla="*/ 128 w 135"/>
              <a:gd name="T41" fmla="*/ 38 h 135"/>
              <a:gd name="T42" fmla="*/ 127 w 135"/>
              <a:gd name="T43" fmla="*/ 38 h 135"/>
              <a:gd name="T44" fmla="*/ 128 w 135"/>
              <a:gd name="T45" fmla="*/ 38 h 135"/>
              <a:gd name="T46" fmla="*/ 127 w 135"/>
              <a:gd name="T47" fmla="*/ 38 h 135"/>
              <a:gd name="T48" fmla="*/ 67 w 135"/>
              <a:gd name="T49" fmla="*/ 0 h 135"/>
              <a:gd name="T50" fmla="*/ 38 w 135"/>
              <a:gd name="T51" fmla="*/ 7 h 135"/>
              <a:gd name="T52" fmla="*/ 0 w 135"/>
              <a:gd name="T53" fmla="*/ 67 h 135"/>
              <a:gd name="T54" fmla="*/ 5 w 135"/>
              <a:gd name="T55" fmla="*/ 42 h 135"/>
              <a:gd name="T56" fmla="*/ 14 w 135"/>
              <a:gd name="T57" fmla="*/ 26 h 135"/>
              <a:gd name="T58" fmla="*/ 38 w 135"/>
              <a:gd name="T59" fmla="*/ 7 h 135"/>
              <a:gd name="T60" fmla="*/ 67 w 135"/>
              <a:gd name="T61" fmla="*/ 0 h 135"/>
              <a:gd name="T62" fmla="*/ 67 w 135"/>
              <a:gd name="T63" fmla="*/ 0 h 135"/>
              <a:gd name="T64" fmla="*/ 67 w 135"/>
              <a:gd name="T65" fmla="*/ 0 h 135"/>
              <a:gd name="T66" fmla="*/ 67 w 135"/>
              <a:gd name="T67" fmla="*/ 0 h 135"/>
              <a:gd name="T68" fmla="*/ 67 w 135"/>
              <a:gd name="T69" fmla="*/ 0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35" h="135">
                <a:moveTo>
                  <a:pt x="67" y="135"/>
                </a:moveTo>
                <a:cubicBezTo>
                  <a:pt x="67" y="135"/>
                  <a:pt x="67" y="135"/>
                  <a:pt x="67" y="135"/>
                </a:cubicBezTo>
                <a:cubicBezTo>
                  <a:pt x="67" y="135"/>
                  <a:pt x="67" y="135"/>
                  <a:pt x="67" y="135"/>
                </a:cubicBezTo>
                <a:cubicBezTo>
                  <a:pt x="67" y="135"/>
                  <a:pt x="67" y="135"/>
                  <a:pt x="67" y="135"/>
                </a:cubicBezTo>
                <a:moveTo>
                  <a:pt x="96" y="128"/>
                </a:moveTo>
                <a:cubicBezTo>
                  <a:pt x="87" y="133"/>
                  <a:pt x="77" y="135"/>
                  <a:pt x="67" y="135"/>
                </a:cubicBezTo>
                <a:cubicBezTo>
                  <a:pt x="77" y="135"/>
                  <a:pt x="87" y="133"/>
                  <a:pt x="96" y="128"/>
                </a:cubicBezTo>
                <a:moveTo>
                  <a:pt x="7" y="97"/>
                </a:moveTo>
                <a:cubicBezTo>
                  <a:pt x="7" y="97"/>
                  <a:pt x="7" y="97"/>
                  <a:pt x="7" y="97"/>
                </a:cubicBezTo>
                <a:cubicBezTo>
                  <a:pt x="7" y="97"/>
                  <a:pt x="7" y="97"/>
                  <a:pt x="7" y="97"/>
                </a:cubicBezTo>
                <a:moveTo>
                  <a:pt x="7" y="97"/>
                </a:moveTo>
                <a:cubicBezTo>
                  <a:pt x="7" y="97"/>
                  <a:pt x="7" y="97"/>
                  <a:pt x="7" y="97"/>
                </a:cubicBezTo>
                <a:cubicBezTo>
                  <a:pt x="7" y="97"/>
                  <a:pt x="7" y="97"/>
                  <a:pt x="7" y="97"/>
                </a:cubicBezTo>
                <a:moveTo>
                  <a:pt x="7" y="96"/>
                </a:moveTo>
                <a:cubicBezTo>
                  <a:pt x="7" y="96"/>
                  <a:pt x="7" y="97"/>
                  <a:pt x="7" y="97"/>
                </a:cubicBezTo>
                <a:cubicBezTo>
                  <a:pt x="7" y="97"/>
                  <a:pt x="7" y="96"/>
                  <a:pt x="7" y="96"/>
                </a:cubicBezTo>
                <a:moveTo>
                  <a:pt x="128" y="38"/>
                </a:moveTo>
                <a:cubicBezTo>
                  <a:pt x="128" y="39"/>
                  <a:pt x="128" y="39"/>
                  <a:pt x="128" y="39"/>
                </a:cubicBezTo>
                <a:cubicBezTo>
                  <a:pt x="132" y="48"/>
                  <a:pt x="135" y="58"/>
                  <a:pt x="135" y="68"/>
                </a:cubicBezTo>
                <a:cubicBezTo>
                  <a:pt x="135" y="58"/>
                  <a:pt x="132" y="48"/>
                  <a:pt x="128" y="39"/>
                </a:cubicBezTo>
                <a:cubicBezTo>
                  <a:pt x="128" y="39"/>
                  <a:pt x="128" y="39"/>
                  <a:pt x="128" y="38"/>
                </a:cubicBezTo>
                <a:moveTo>
                  <a:pt x="127" y="38"/>
                </a:moveTo>
                <a:cubicBezTo>
                  <a:pt x="128" y="38"/>
                  <a:pt x="128" y="38"/>
                  <a:pt x="128" y="38"/>
                </a:cubicBezTo>
                <a:cubicBezTo>
                  <a:pt x="128" y="38"/>
                  <a:pt x="128" y="38"/>
                  <a:pt x="127" y="38"/>
                </a:cubicBezTo>
                <a:moveTo>
                  <a:pt x="67" y="0"/>
                </a:moveTo>
                <a:cubicBezTo>
                  <a:pt x="58" y="0"/>
                  <a:pt x="48" y="2"/>
                  <a:pt x="38" y="7"/>
                </a:cubicBezTo>
                <a:cubicBezTo>
                  <a:pt x="14" y="18"/>
                  <a:pt x="0" y="42"/>
                  <a:pt x="0" y="67"/>
                </a:cubicBezTo>
                <a:cubicBezTo>
                  <a:pt x="0" y="59"/>
                  <a:pt x="2" y="50"/>
                  <a:pt x="5" y="42"/>
                </a:cubicBezTo>
                <a:cubicBezTo>
                  <a:pt x="7" y="36"/>
                  <a:pt x="11" y="31"/>
                  <a:pt x="14" y="26"/>
                </a:cubicBezTo>
                <a:cubicBezTo>
                  <a:pt x="21" y="18"/>
                  <a:pt x="29" y="11"/>
                  <a:pt x="38" y="7"/>
                </a:cubicBezTo>
                <a:cubicBezTo>
                  <a:pt x="48" y="2"/>
                  <a:pt x="58" y="0"/>
                  <a:pt x="67" y="0"/>
                </a:cubicBezTo>
                <a:moveTo>
                  <a:pt x="67" y="0"/>
                </a:moveTo>
                <a:cubicBezTo>
                  <a:pt x="67" y="0"/>
                  <a:pt x="67" y="0"/>
                  <a:pt x="6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7" y="0"/>
                  <a:pt x="67" y="0"/>
                  <a:pt x="67" y="0"/>
                </a:cubicBezTo>
              </a:path>
            </a:pathLst>
          </a:custGeom>
          <a:solidFill>
            <a:srgbClr val="DFDE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3" name="ValueShape4">
            <a:extLst>
              <a:ext uri="{FF2B5EF4-FFF2-40B4-BE49-F238E27FC236}">
                <a16:creationId xmlns:a16="http://schemas.microsoft.com/office/drawing/2014/main" id="{759FFFE1-6F50-4B2C-B38D-E4211BC4BE56}"/>
              </a:ext>
            </a:extLst>
          </p:cNvPr>
          <p:cNvSpPr/>
          <p:nvPr/>
        </p:nvSpPr>
        <p:spPr bwMode="auto">
          <a:xfrm flipH="1">
            <a:off x="7595794" y="3270329"/>
            <a:ext cx="1366618" cy="1366618"/>
          </a:xfrm>
          <a:prstGeom prst="blockArc">
            <a:avLst>
              <a:gd name="adj1" fmla="val 14672781"/>
              <a:gd name="adj2" fmla="val 16326530"/>
              <a:gd name="adj3" fmla="val 7629"/>
            </a:avLst>
          </a:prstGeom>
          <a:solidFill>
            <a:schemeClr val="accent5">
              <a:lumMod val="10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zh-CN" altLang="en-US"/>
          </a:p>
        </p:txBody>
      </p:sp>
      <p:sp>
        <p:nvSpPr>
          <p:cNvPr id="84" name="ValueText1">
            <a:extLst>
              <a:ext uri="{FF2B5EF4-FFF2-40B4-BE49-F238E27FC236}">
                <a16:creationId xmlns:a16="http://schemas.microsoft.com/office/drawing/2014/main" id="{FEED90BB-64FF-464C-A4DB-768DBABEFD58}"/>
              </a:ext>
            </a:extLst>
          </p:cNvPr>
          <p:cNvSpPr txBox="1"/>
          <p:nvPr/>
        </p:nvSpPr>
        <p:spPr>
          <a:xfrm>
            <a:off x="2095132" y="3721413"/>
            <a:ext cx="750974" cy="459529"/>
          </a:xfrm>
          <a:prstGeom prst="rect">
            <a:avLst/>
          </a:prstGeom>
          <a:noFill/>
          <a:ln>
            <a:noFill/>
          </a:ln>
        </p:spPr>
        <p:txBody>
          <a:bodyPr wrap="square" tIns="90000" bIns="90000" anchor="ctr" anchorCtr="0">
            <a:prstTxWarp prst="textPlain">
              <a:avLst/>
            </a:prstTxWarp>
            <a:noAutofit/>
          </a:bodyPr>
          <a:lstStyle/>
          <a:p>
            <a:r>
              <a:rPr lang="en-US" altLang="zh-CN" sz="700" dirty="0">
                <a:solidFill>
                  <a:schemeClr val="accent1">
                    <a:lumMod val="100000"/>
                  </a:schemeClr>
                </a:solidFill>
                <a:latin typeface="Impact" panose="020B0806030902050204" pitchFamily="34" charset="0"/>
              </a:rPr>
              <a:t>73,6%</a:t>
            </a:r>
            <a:endParaRPr lang="en-US" sz="700" dirty="0">
              <a:solidFill>
                <a:schemeClr val="accent1">
                  <a:lumMod val="100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85" name="ValueText2">
            <a:extLst>
              <a:ext uri="{FF2B5EF4-FFF2-40B4-BE49-F238E27FC236}">
                <a16:creationId xmlns:a16="http://schemas.microsoft.com/office/drawing/2014/main" id="{F27E3289-A1B5-4C8A-A29A-AF9CECB474A9}"/>
              </a:ext>
            </a:extLst>
          </p:cNvPr>
          <p:cNvSpPr txBox="1"/>
          <p:nvPr/>
        </p:nvSpPr>
        <p:spPr>
          <a:xfrm>
            <a:off x="4396740" y="2097730"/>
            <a:ext cx="747127" cy="459529"/>
          </a:xfrm>
          <a:prstGeom prst="rect">
            <a:avLst/>
          </a:prstGeom>
          <a:noFill/>
          <a:ln>
            <a:noFill/>
          </a:ln>
        </p:spPr>
        <p:txBody>
          <a:bodyPr wrap="square" tIns="90000" bIns="90000" anchor="ctr" anchorCtr="0">
            <a:prstTxWarp prst="textPlain">
              <a:avLst/>
            </a:prstTxWarp>
            <a:noAutofit/>
          </a:bodyPr>
          <a:lstStyle/>
          <a:p>
            <a:r>
              <a:rPr lang="en-US" altLang="zh-CN" sz="700" dirty="0">
                <a:solidFill>
                  <a:schemeClr val="accent2">
                    <a:lumMod val="100000"/>
                  </a:schemeClr>
                </a:solidFill>
                <a:latin typeface="Impact" panose="020B0806030902050204" pitchFamily="34" charset="0"/>
              </a:rPr>
              <a:t>21,1%</a:t>
            </a:r>
            <a:endParaRPr lang="en-US" sz="700" dirty="0">
              <a:solidFill>
                <a:schemeClr val="accent2">
                  <a:lumMod val="100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87" name="ValueText4">
            <a:extLst>
              <a:ext uri="{FF2B5EF4-FFF2-40B4-BE49-F238E27FC236}">
                <a16:creationId xmlns:a16="http://schemas.microsoft.com/office/drawing/2014/main" id="{251223AC-7B8E-4E23-A548-552C5A2C5A33}"/>
              </a:ext>
            </a:extLst>
          </p:cNvPr>
          <p:cNvSpPr txBox="1"/>
          <p:nvPr/>
        </p:nvSpPr>
        <p:spPr>
          <a:xfrm>
            <a:off x="9209156" y="3721413"/>
            <a:ext cx="601902" cy="459529"/>
          </a:xfrm>
          <a:prstGeom prst="rect">
            <a:avLst/>
          </a:prstGeom>
          <a:noFill/>
          <a:ln>
            <a:noFill/>
          </a:ln>
        </p:spPr>
        <p:txBody>
          <a:bodyPr wrap="square" tIns="90000" bIns="90000" anchor="ctr" anchorCtr="0">
            <a:prstTxWarp prst="textPlain">
              <a:avLst/>
            </a:prstTxWarp>
            <a:noAutofit/>
          </a:bodyPr>
          <a:lstStyle/>
          <a:p>
            <a:r>
              <a:rPr lang="en-US" altLang="zh-CN" sz="600" dirty="0">
                <a:solidFill>
                  <a:schemeClr val="accent5">
                    <a:lumMod val="100000"/>
                  </a:schemeClr>
                </a:solidFill>
                <a:latin typeface="Impact" panose="020B0806030902050204" pitchFamily="34" charset="0"/>
              </a:rPr>
              <a:t>5,3%</a:t>
            </a:r>
            <a:endParaRPr lang="en-US" sz="600" dirty="0">
              <a:solidFill>
                <a:schemeClr val="accent5">
                  <a:lumMod val="100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90" name="CustomText1">
            <a:extLst>
              <a:ext uri="{FF2B5EF4-FFF2-40B4-BE49-F238E27FC236}">
                <a16:creationId xmlns:a16="http://schemas.microsoft.com/office/drawing/2014/main" id="{689E71A4-1A32-4930-8B22-FEF9B4AF5A92}"/>
              </a:ext>
            </a:extLst>
          </p:cNvPr>
          <p:cNvSpPr/>
          <p:nvPr/>
        </p:nvSpPr>
        <p:spPr>
          <a:xfrm>
            <a:off x="7481293" y="4676288"/>
            <a:ext cx="1613362" cy="212109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p"/>
              <a:defRPr/>
            </a:pPr>
            <a:r>
              <a:rPr lang="en-US" altLang="zh-CN" sz="900" dirty="0">
                <a:solidFill>
                  <a:schemeClr val="tx2">
                    <a:lumMod val="75000"/>
                  </a:schemeClr>
                </a:solidFill>
              </a:rPr>
              <a:t>Capital </a:t>
            </a:r>
            <a:r>
              <a:rPr lang="en-US" altLang="zh-CN" sz="900" dirty="0" err="1">
                <a:solidFill>
                  <a:schemeClr val="tx2">
                    <a:lumMod val="75000"/>
                  </a:schemeClr>
                </a:solidFill>
              </a:rPr>
              <a:t>circulante</a:t>
            </a:r>
            <a:r>
              <a:rPr lang="en-US" altLang="zh-CN" sz="9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altLang="zh-CN" sz="900" dirty="0" err="1">
                <a:solidFill>
                  <a:schemeClr val="tx2">
                    <a:lumMod val="75000"/>
                  </a:schemeClr>
                </a:solidFill>
              </a:rPr>
              <a:t>inicial</a:t>
            </a:r>
            <a:endParaRPr lang="en-US" altLang="zh-CN" sz="9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2" name="ValueShape1">
            <a:extLst>
              <a:ext uri="{FF2B5EF4-FFF2-40B4-BE49-F238E27FC236}">
                <a16:creationId xmlns:a16="http://schemas.microsoft.com/office/drawing/2014/main" id="{175A6B72-248D-4691-B97D-0DA928D24824}"/>
              </a:ext>
            </a:extLst>
          </p:cNvPr>
          <p:cNvSpPr/>
          <p:nvPr/>
        </p:nvSpPr>
        <p:spPr bwMode="auto">
          <a:xfrm flipH="1">
            <a:off x="3091824" y="3265408"/>
            <a:ext cx="1366618" cy="1366618"/>
          </a:xfrm>
          <a:prstGeom prst="blockArc">
            <a:avLst>
              <a:gd name="adj1" fmla="val 797161"/>
              <a:gd name="adj2" fmla="val 16214224"/>
              <a:gd name="adj3" fmla="val 9591"/>
            </a:avLst>
          </a:prstGeom>
          <a:solidFill>
            <a:schemeClr val="accent1">
              <a:lumMod val="10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zh-CN" altLang="en-US" dirty="0"/>
          </a:p>
        </p:txBody>
      </p:sp>
      <p:pic>
        <p:nvPicPr>
          <p:cNvPr id="197" name="Gráfico 196">
            <a:extLst>
              <a:ext uri="{FF2B5EF4-FFF2-40B4-BE49-F238E27FC236}">
                <a16:creationId xmlns:a16="http://schemas.microsoft.com/office/drawing/2014/main" id="{3C31C6D9-BCE2-4EB7-9B5C-1F754CEE7EF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4617" t="210" r="9216" b="-210"/>
          <a:stretch/>
        </p:blipFill>
        <p:spPr>
          <a:xfrm>
            <a:off x="3440360" y="3368439"/>
            <a:ext cx="721874" cy="1036205"/>
          </a:xfrm>
          <a:prstGeom prst="rect">
            <a:avLst/>
          </a:prstGeom>
        </p:spPr>
      </p:pic>
      <p:pic>
        <p:nvPicPr>
          <p:cNvPr id="194" name="Gráfico 193">
            <a:extLst>
              <a:ext uri="{FF2B5EF4-FFF2-40B4-BE49-F238E27FC236}">
                <a16:creationId xmlns:a16="http://schemas.microsoft.com/office/drawing/2014/main" id="{3923E81E-11D1-40C0-9FA3-BBDBF035A8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54079" y="3147974"/>
            <a:ext cx="1903031" cy="1781664"/>
          </a:xfrm>
          <a:prstGeom prst="rect">
            <a:avLst/>
          </a:prstGeom>
        </p:spPr>
      </p:pic>
      <p:sp>
        <p:nvSpPr>
          <p:cNvPr id="195" name="Título 194">
            <a:extLst>
              <a:ext uri="{FF2B5EF4-FFF2-40B4-BE49-F238E27FC236}">
                <a16:creationId xmlns:a16="http://schemas.microsoft.com/office/drawing/2014/main" id="{CE6693AC-BA5D-4B53-BFF0-714C01A67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Inversión</a:t>
            </a:r>
          </a:p>
        </p:txBody>
      </p:sp>
      <p:grpSp>
        <p:nvGrpSpPr>
          <p:cNvPr id="201" name="组合 2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08AC0BA1-1233-4DC1-94EC-052D02A40259}"/>
              </a:ext>
            </a:extLst>
          </p:cNvPr>
          <p:cNvGrpSpPr>
            <a:grpSpLocks noChangeAspect="1"/>
          </p:cNvGrpSpPr>
          <p:nvPr/>
        </p:nvGrpSpPr>
        <p:grpSpPr>
          <a:xfrm>
            <a:off x="5610293" y="1935634"/>
            <a:ext cx="969824" cy="814325"/>
            <a:chOff x="3568516" y="1306767"/>
            <a:chExt cx="5054969" cy="4244466"/>
          </a:xfrm>
        </p:grpSpPr>
        <p:sp>
          <p:nvSpPr>
            <p:cNvPr id="202" name="ïṥliḋé">
              <a:extLst>
                <a:ext uri="{FF2B5EF4-FFF2-40B4-BE49-F238E27FC236}">
                  <a16:creationId xmlns:a16="http://schemas.microsoft.com/office/drawing/2014/main" id="{F7EA1A9F-3780-4257-9B53-2348068A29B5}"/>
                </a:ext>
              </a:extLst>
            </p:cNvPr>
            <p:cNvSpPr/>
            <p:nvPr/>
          </p:nvSpPr>
          <p:spPr bwMode="auto">
            <a:xfrm>
              <a:off x="4447270" y="2125799"/>
              <a:ext cx="3284663" cy="3280397"/>
            </a:xfrm>
            <a:custGeom>
              <a:avLst/>
              <a:gdLst>
                <a:gd name="T0" fmla="*/ 714 w 740"/>
                <a:gd name="T1" fmla="*/ 322 h 740"/>
                <a:gd name="T2" fmla="*/ 680 w 740"/>
                <a:gd name="T3" fmla="*/ 269 h 740"/>
                <a:gd name="T4" fmla="*/ 692 w 740"/>
                <a:gd name="T5" fmla="*/ 240 h 740"/>
                <a:gd name="T6" fmla="*/ 676 w 740"/>
                <a:gd name="T7" fmla="*/ 163 h 740"/>
                <a:gd name="T8" fmla="*/ 644 w 740"/>
                <a:gd name="T9" fmla="*/ 156 h 740"/>
                <a:gd name="T10" fmla="*/ 588 w 740"/>
                <a:gd name="T11" fmla="*/ 127 h 740"/>
                <a:gd name="T12" fmla="*/ 584 w 740"/>
                <a:gd name="T13" fmla="*/ 97 h 740"/>
                <a:gd name="T14" fmla="*/ 532 w 740"/>
                <a:gd name="T15" fmla="*/ 38 h 740"/>
                <a:gd name="T16" fmla="*/ 500 w 740"/>
                <a:gd name="T17" fmla="*/ 48 h 740"/>
                <a:gd name="T18" fmla="*/ 438 w 740"/>
                <a:gd name="T19" fmla="*/ 51 h 740"/>
                <a:gd name="T20" fmla="*/ 419 w 740"/>
                <a:gd name="T21" fmla="*/ 26 h 740"/>
                <a:gd name="T22" fmla="*/ 370 w 740"/>
                <a:gd name="T23" fmla="*/ 0 h 740"/>
                <a:gd name="T24" fmla="*/ 322 w 740"/>
                <a:gd name="T25" fmla="*/ 26 h 740"/>
                <a:gd name="T26" fmla="*/ 269 w 740"/>
                <a:gd name="T27" fmla="*/ 60 h 740"/>
                <a:gd name="T28" fmla="*/ 240 w 740"/>
                <a:gd name="T29" fmla="*/ 48 h 740"/>
                <a:gd name="T30" fmla="*/ 163 w 740"/>
                <a:gd name="T31" fmla="*/ 64 h 740"/>
                <a:gd name="T32" fmla="*/ 156 w 740"/>
                <a:gd name="T33" fmla="*/ 97 h 740"/>
                <a:gd name="T34" fmla="*/ 127 w 740"/>
                <a:gd name="T35" fmla="*/ 152 h 740"/>
                <a:gd name="T36" fmla="*/ 97 w 740"/>
                <a:gd name="T37" fmla="*/ 156 h 740"/>
                <a:gd name="T38" fmla="*/ 38 w 740"/>
                <a:gd name="T39" fmla="*/ 208 h 740"/>
                <a:gd name="T40" fmla="*/ 48 w 740"/>
                <a:gd name="T41" fmla="*/ 240 h 740"/>
                <a:gd name="T42" fmla="*/ 51 w 740"/>
                <a:gd name="T43" fmla="*/ 303 h 740"/>
                <a:gd name="T44" fmla="*/ 1 w 740"/>
                <a:gd name="T45" fmla="*/ 344 h 740"/>
                <a:gd name="T46" fmla="*/ 1 w 740"/>
                <a:gd name="T47" fmla="*/ 396 h 740"/>
                <a:gd name="T48" fmla="*/ 51 w 740"/>
                <a:gd name="T49" fmla="*/ 438 h 740"/>
                <a:gd name="T50" fmla="*/ 48 w 740"/>
                <a:gd name="T51" fmla="*/ 500 h 740"/>
                <a:gd name="T52" fmla="*/ 38 w 740"/>
                <a:gd name="T53" fmla="*/ 532 h 740"/>
                <a:gd name="T54" fmla="*/ 97 w 740"/>
                <a:gd name="T55" fmla="*/ 584 h 740"/>
                <a:gd name="T56" fmla="*/ 127 w 740"/>
                <a:gd name="T57" fmla="*/ 588 h 740"/>
                <a:gd name="T58" fmla="*/ 156 w 740"/>
                <a:gd name="T59" fmla="*/ 644 h 740"/>
                <a:gd name="T60" fmla="*/ 163 w 740"/>
                <a:gd name="T61" fmla="*/ 676 h 740"/>
                <a:gd name="T62" fmla="*/ 240 w 740"/>
                <a:gd name="T63" fmla="*/ 692 h 740"/>
                <a:gd name="T64" fmla="*/ 269 w 740"/>
                <a:gd name="T65" fmla="*/ 680 h 740"/>
                <a:gd name="T66" fmla="*/ 322 w 740"/>
                <a:gd name="T67" fmla="*/ 714 h 740"/>
                <a:gd name="T68" fmla="*/ 370 w 740"/>
                <a:gd name="T69" fmla="*/ 740 h 740"/>
                <a:gd name="T70" fmla="*/ 419 w 740"/>
                <a:gd name="T71" fmla="*/ 714 h 740"/>
                <a:gd name="T72" fmla="*/ 438 w 740"/>
                <a:gd name="T73" fmla="*/ 689 h 740"/>
                <a:gd name="T74" fmla="*/ 500 w 740"/>
                <a:gd name="T75" fmla="*/ 692 h 740"/>
                <a:gd name="T76" fmla="*/ 532 w 740"/>
                <a:gd name="T77" fmla="*/ 703 h 740"/>
                <a:gd name="T78" fmla="*/ 584 w 740"/>
                <a:gd name="T79" fmla="*/ 644 h 740"/>
                <a:gd name="T80" fmla="*/ 588 w 740"/>
                <a:gd name="T81" fmla="*/ 613 h 740"/>
                <a:gd name="T82" fmla="*/ 644 w 740"/>
                <a:gd name="T83" fmla="*/ 584 h 740"/>
                <a:gd name="T84" fmla="*/ 676 w 740"/>
                <a:gd name="T85" fmla="*/ 577 h 740"/>
                <a:gd name="T86" fmla="*/ 692 w 740"/>
                <a:gd name="T87" fmla="*/ 500 h 740"/>
                <a:gd name="T88" fmla="*/ 680 w 740"/>
                <a:gd name="T89" fmla="*/ 471 h 740"/>
                <a:gd name="T90" fmla="*/ 714 w 740"/>
                <a:gd name="T91" fmla="*/ 418 h 740"/>
                <a:gd name="T92" fmla="*/ 740 w 740"/>
                <a:gd name="T93" fmla="*/ 370 h 740"/>
                <a:gd name="T94" fmla="*/ 601 w 740"/>
                <a:gd name="T95" fmla="*/ 405 h 740"/>
                <a:gd name="T96" fmla="*/ 139 w 740"/>
                <a:gd name="T97" fmla="*/ 335 h 740"/>
                <a:gd name="T98" fmla="*/ 601 w 740"/>
                <a:gd name="T99" fmla="*/ 405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40" h="740">
                  <a:moveTo>
                    <a:pt x="739" y="344"/>
                  </a:moveTo>
                  <a:cubicBezTo>
                    <a:pt x="738" y="331"/>
                    <a:pt x="727" y="321"/>
                    <a:pt x="714" y="322"/>
                  </a:cubicBezTo>
                  <a:cubicBezTo>
                    <a:pt x="702" y="322"/>
                    <a:pt x="692" y="314"/>
                    <a:pt x="689" y="303"/>
                  </a:cubicBezTo>
                  <a:cubicBezTo>
                    <a:pt x="687" y="291"/>
                    <a:pt x="684" y="280"/>
                    <a:pt x="680" y="269"/>
                  </a:cubicBezTo>
                  <a:cubicBezTo>
                    <a:pt x="677" y="258"/>
                    <a:pt x="682" y="245"/>
                    <a:pt x="692" y="240"/>
                  </a:cubicBezTo>
                  <a:cubicBezTo>
                    <a:pt x="692" y="240"/>
                    <a:pt x="692" y="240"/>
                    <a:pt x="692" y="240"/>
                  </a:cubicBezTo>
                  <a:cubicBezTo>
                    <a:pt x="704" y="234"/>
                    <a:pt x="708" y="220"/>
                    <a:pt x="703" y="208"/>
                  </a:cubicBezTo>
                  <a:cubicBezTo>
                    <a:pt x="695" y="193"/>
                    <a:pt x="686" y="177"/>
                    <a:pt x="676" y="163"/>
                  </a:cubicBezTo>
                  <a:cubicBezTo>
                    <a:pt x="669" y="152"/>
                    <a:pt x="655" y="149"/>
                    <a:pt x="644" y="156"/>
                  </a:cubicBezTo>
                  <a:cubicBezTo>
                    <a:pt x="644" y="156"/>
                    <a:pt x="644" y="156"/>
                    <a:pt x="644" y="156"/>
                  </a:cubicBezTo>
                  <a:cubicBezTo>
                    <a:pt x="634" y="163"/>
                    <a:pt x="621" y="161"/>
                    <a:pt x="613" y="152"/>
                  </a:cubicBezTo>
                  <a:cubicBezTo>
                    <a:pt x="605" y="144"/>
                    <a:pt x="597" y="135"/>
                    <a:pt x="588" y="127"/>
                  </a:cubicBezTo>
                  <a:cubicBezTo>
                    <a:pt x="579" y="120"/>
                    <a:pt x="578" y="107"/>
                    <a:pt x="584" y="97"/>
                  </a:cubicBezTo>
                  <a:cubicBezTo>
                    <a:pt x="584" y="97"/>
                    <a:pt x="584" y="97"/>
                    <a:pt x="584" y="97"/>
                  </a:cubicBezTo>
                  <a:cubicBezTo>
                    <a:pt x="591" y="86"/>
                    <a:pt x="588" y="71"/>
                    <a:pt x="577" y="64"/>
                  </a:cubicBezTo>
                  <a:cubicBezTo>
                    <a:pt x="563" y="54"/>
                    <a:pt x="548" y="45"/>
                    <a:pt x="532" y="38"/>
                  </a:cubicBezTo>
                  <a:cubicBezTo>
                    <a:pt x="520" y="32"/>
                    <a:pt x="506" y="37"/>
                    <a:pt x="500" y="48"/>
                  </a:cubicBezTo>
                  <a:cubicBezTo>
                    <a:pt x="500" y="48"/>
                    <a:pt x="500" y="48"/>
                    <a:pt x="500" y="48"/>
                  </a:cubicBezTo>
                  <a:cubicBezTo>
                    <a:pt x="495" y="59"/>
                    <a:pt x="483" y="64"/>
                    <a:pt x="471" y="60"/>
                  </a:cubicBezTo>
                  <a:cubicBezTo>
                    <a:pt x="460" y="56"/>
                    <a:pt x="449" y="53"/>
                    <a:pt x="438" y="51"/>
                  </a:cubicBezTo>
                  <a:cubicBezTo>
                    <a:pt x="426" y="49"/>
                    <a:pt x="418" y="38"/>
                    <a:pt x="419" y="26"/>
                  </a:cubicBezTo>
                  <a:cubicBezTo>
                    <a:pt x="419" y="26"/>
                    <a:pt x="419" y="26"/>
                    <a:pt x="419" y="26"/>
                  </a:cubicBezTo>
                  <a:cubicBezTo>
                    <a:pt x="419" y="13"/>
                    <a:pt x="409" y="2"/>
                    <a:pt x="396" y="1"/>
                  </a:cubicBezTo>
                  <a:cubicBezTo>
                    <a:pt x="388" y="1"/>
                    <a:pt x="379" y="0"/>
                    <a:pt x="370" y="0"/>
                  </a:cubicBezTo>
                  <a:cubicBezTo>
                    <a:pt x="361" y="0"/>
                    <a:pt x="353" y="1"/>
                    <a:pt x="344" y="1"/>
                  </a:cubicBezTo>
                  <a:cubicBezTo>
                    <a:pt x="331" y="2"/>
                    <a:pt x="321" y="13"/>
                    <a:pt x="322" y="26"/>
                  </a:cubicBezTo>
                  <a:cubicBezTo>
                    <a:pt x="322" y="38"/>
                    <a:pt x="314" y="49"/>
                    <a:pt x="303" y="51"/>
                  </a:cubicBezTo>
                  <a:cubicBezTo>
                    <a:pt x="291" y="53"/>
                    <a:pt x="280" y="56"/>
                    <a:pt x="269" y="60"/>
                  </a:cubicBezTo>
                  <a:cubicBezTo>
                    <a:pt x="258" y="64"/>
                    <a:pt x="245" y="59"/>
                    <a:pt x="240" y="48"/>
                  </a:cubicBezTo>
                  <a:cubicBezTo>
                    <a:pt x="240" y="48"/>
                    <a:pt x="240" y="48"/>
                    <a:pt x="240" y="48"/>
                  </a:cubicBezTo>
                  <a:cubicBezTo>
                    <a:pt x="234" y="37"/>
                    <a:pt x="220" y="32"/>
                    <a:pt x="208" y="38"/>
                  </a:cubicBezTo>
                  <a:cubicBezTo>
                    <a:pt x="193" y="45"/>
                    <a:pt x="177" y="54"/>
                    <a:pt x="163" y="64"/>
                  </a:cubicBezTo>
                  <a:cubicBezTo>
                    <a:pt x="152" y="71"/>
                    <a:pt x="149" y="86"/>
                    <a:pt x="156" y="97"/>
                  </a:cubicBezTo>
                  <a:cubicBezTo>
                    <a:pt x="156" y="97"/>
                    <a:pt x="156" y="97"/>
                    <a:pt x="156" y="97"/>
                  </a:cubicBezTo>
                  <a:cubicBezTo>
                    <a:pt x="163" y="107"/>
                    <a:pt x="161" y="120"/>
                    <a:pt x="152" y="127"/>
                  </a:cubicBezTo>
                  <a:cubicBezTo>
                    <a:pt x="144" y="135"/>
                    <a:pt x="135" y="144"/>
                    <a:pt x="127" y="152"/>
                  </a:cubicBezTo>
                  <a:cubicBezTo>
                    <a:pt x="120" y="161"/>
                    <a:pt x="107" y="163"/>
                    <a:pt x="97" y="156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86" y="149"/>
                    <a:pt x="71" y="152"/>
                    <a:pt x="64" y="163"/>
                  </a:cubicBezTo>
                  <a:cubicBezTo>
                    <a:pt x="54" y="177"/>
                    <a:pt x="45" y="193"/>
                    <a:pt x="38" y="208"/>
                  </a:cubicBezTo>
                  <a:cubicBezTo>
                    <a:pt x="32" y="220"/>
                    <a:pt x="37" y="234"/>
                    <a:pt x="48" y="240"/>
                  </a:cubicBezTo>
                  <a:cubicBezTo>
                    <a:pt x="48" y="240"/>
                    <a:pt x="48" y="240"/>
                    <a:pt x="48" y="240"/>
                  </a:cubicBezTo>
                  <a:cubicBezTo>
                    <a:pt x="59" y="245"/>
                    <a:pt x="64" y="258"/>
                    <a:pt x="60" y="269"/>
                  </a:cubicBezTo>
                  <a:cubicBezTo>
                    <a:pt x="56" y="280"/>
                    <a:pt x="53" y="291"/>
                    <a:pt x="51" y="303"/>
                  </a:cubicBezTo>
                  <a:cubicBezTo>
                    <a:pt x="49" y="314"/>
                    <a:pt x="38" y="322"/>
                    <a:pt x="26" y="322"/>
                  </a:cubicBezTo>
                  <a:cubicBezTo>
                    <a:pt x="13" y="321"/>
                    <a:pt x="2" y="331"/>
                    <a:pt x="1" y="344"/>
                  </a:cubicBezTo>
                  <a:cubicBezTo>
                    <a:pt x="1" y="353"/>
                    <a:pt x="0" y="361"/>
                    <a:pt x="0" y="370"/>
                  </a:cubicBezTo>
                  <a:cubicBezTo>
                    <a:pt x="0" y="379"/>
                    <a:pt x="1" y="388"/>
                    <a:pt x="1" y="396"/>
                  </a:cubicBezTo>
                  <a:cubicBezTo>
                    <a:pt x="2" y="409"/>
                    <a:pt x="13" y="419"/>
                    <a:pt x="26" y="418"/>
                  </a:cubicBezTo>
                  <a:cubicBezTo>
                    <a:pt x="38" y="418"/>
                    <a:pt x="49" y="426"/>
                    <a:pt x="51" y="438"/>
                  </a:cubicBezTo>
                  <a:cubicBezTo>
                    <a:pt x="53" y="449"/>
                    <a:pt x="56" y="460"/>
                    <a:pt x="60" y="471"/>
                  </a:cubicBezTo>
                  <a:cubicBezTo>
                    <a:pt x="64" y="483"/>
                    <a:pt x="59" y="495"/>
                    <a:pt x="48" y="500"/>
                  </a:cubicBezTo>
                  <a:cubicBezTo>
                    <a:pt x="48" y="500"/>
                    <a:pt x="48" y="500"/>
                    <a:pt x="48" y="500"/>
                  </a:cubicBezTo>
                  <a:cubicBezTo>
                    <a:pt x="37" y="506"/>
                    <a:pt x="32" y="520"/>
                    <a:pt x="38" y="532"/>
                  </a:cubicBezTo>
                  <a:cubicBezTo>
                    <a:pt x="45" y="548"/>
                    <a:pt x="54" y="563"/>
                    <a:pt x="64" y="577"/>
                  </a:cubicBezTo>
                  <a:cubicBezTo>
                    <a:pt x="71" y="588"/>
                    <a:pt x="86" y="591"/>
                    <a:pt x="97" y="584"/>
                  </a:cubicBezTo>
                  <a:cubicBezTo>
                    <a:pt x="97" y="584"/>
                    <a:pt x="97" y="584"/>
                    <a:pt x="97" y="584"/>
                  </a:cubicBezTo>
                  <a:cubicBezTo>
                    <a:pt x="107" y="577"/>
                    <a:pt x="120" y="579"/>
                    <a:pt x="127" y="588"/>
                  </a:cubicBezTo>
                  <a:cubicBezTo>
                    <a:pt x="135" y="597"/>
                    <a:pt x="144" y="605"/>
                    <a:pt x="152" y="613"/>
                  </a:cubicBezTo>
                  <a:cubicBezTo>
                    <a:pt x="161" y="621"/>
                    <a:pt x="163" y="634"/>
                    <a:pt x="156" y="644"/>
                  </a:cubicBezTo>
                  <a:cubicBezTo>
                    <a:pt x="156" y="644"/>
                    <a:pt x="156" y="644"/>
                    <a:pt x="156" y="644"/>
                  </a:cubicBezTo>
                  <a:cubicBezTo>
                    <a:pt x="149" y="655"/>
                    <a:pt x="152" y="669"/>
                    <a:pt x="163" y="676"/>
                  </a:cubicBezTo>
                  <a:cubicBezTo>
                    <a:pt x="177" y="686"/>
                    <a:pt x="193" y="695"/>
                    <a:pt x="208" y="703"/>
                  </a:cubicBezTo>
                  <a:cubicBezTo>
                    <a:pt x="220" y="708"/>
                    <a:pt x="234" y="704"/>
                    <a:pt x="240" y="692"/>
                  </a:cubicBezTo>
                  <a:cubicBezTo>
                    <a:pt x="240" y="692"/>
                    <a:pt x="240" y="692"/>
                    <a:pt x="240" y="692"/>
                  </a:cubicBezTo>
                  <a:cubicBezTo>
                    <a:pt x="245" y="682"/>
                    <a:pt x="258" y="677"/>
                    <a:pt x="269" y="680"/>
                  </a:cubicBezTo>
                  <a:cubicBezTo>
                    <a:pt x="280" y="684"/>
                    <a:pt x="291" y="687"/>
                    <a:pt x="303" y="689"/>
                  </a:cubicBezTo>
                  <a:cubicBezTo>
                    <a:pt x="314" y="692"/>
                    <a:pt x="322" y="702"/>
                    <a:pt x="322" y="714"/>
                  </a:cubicBezTo>
                  <a:cubicBezTo>
                    <a:pt x="321" y="727"/>
                    <a:pt x="331" y="738"/>
                    <a:pt x="344" y="739"/>
                  </a:cubicBezTo>
                  <a:cubicBezTo>
                    <a:pt x="353" y="740"/>
                    <a:pt x="361" y="740"/>
                    <a:pt x="370" y="740"/>
                  </a:cubicBezTo>
                  <a:cubicBezTo>
                    <a:pt x="379" y="740"/>
                    <a:pt x="388" y="740"/>
                    <a:pt x="396" y="739"/>
                  </a:cubicBezTo>
                  <a:cubicBezTo>
                    <a:pt x="409" y="738"/>
                    <a:pt x="419" y="727"/>
                    <a:pt x="419" y="714"/>
                  </a:cubicBezTo>
                  <a:cubicBezTo>
                    <a:pt x="419" y="714"/>
                    <a:pt x="419" y="714"/>
                    <a:pt x="419" y="714"/>
                  </a:cubicBezTo>
                  <a:cubicBezTo>
                    <a:pt x="418" y="702"/>
                    <a:pt x="426" y="692"/>
                    <a:pt x="438" y="689"/>
                  </a:cubicBezTo>
                  <a:cubicBezTo>
                    <a:pt x="449" y="687"/>
                    <a:pt x="460" y="684"/>
                    <a:pt x="471" y="680"/>
                  </a:cubicBezTo>
                  <a:cubicBezTo>
                    <a:pt x="483" y="677"/>
                    <a:pt x="495" y="682"/>
                    <a:pt x="500" y="692"/>
                  </a:cubicBezTo>
                  <a:cubicBezTo>
                    <a:pt x="500" y="692"/>
                    <a:pt x="500" y="692"/>
                    <a:pt x="500" y="692"/>
                  </a:cubicBezTo>
                  <a:cubicBezTo>
                    <a:pt x="506" y="704"/>
                    <a:pt x="520" y="708"/>
                    <a:pt x="532" y="703"/>
                  </a:cubicBezTo>
                  <a:cubicBezTo>
                    <a:pt x="548" y="695"/>
                    <a:pt x="563" y="686"/>
                    <a:pt x="577" y="676"/>
                  </a:cubicBezTo>
                  <a:cubicBezTo>
                    <a:pt x="588" y="669"/>
                    <a:pt x="591" y="655"/>
                    <a:pt x="584" y="644"/>
                  </a:cubicBezTo>
                  <a:cubicBezTo>
                    <a:pt x="584" y="644"/>
                    <a:pt x="584" y="644"/>
                    <a:pt x="584" y="644"/>
                  </a:cubicBezTo>
                  <a:cubicBezTo>
                    <a:pt x="578" y="634"/>
                    <a:pt x="579" y="621"/>
                    <a:pt x="588" y="613"/>
                  </a:cubicBezTo>
                  <a:cubicBezTo>
                    <a:pt x="597" y="605"/>
                    <a:pt x="605" y="597"/>
                    <a:pt x="613" y="588"/>
                  </a:cubicBezTo>
                  <a:cubicBezTo>
                    <a:pt x="621" y="579"/>
                    <a:pt x="634" y="577"/>
                    <a:pt x="644" y="584"/>
                  </a:cubicBezTo>
                  <a:cubicBezTo>
                    <a:pt x="644" y="584"/>
                    <a:pt x="644" y="584"/>
                    <a:pt x="644" y="584"/>
                  </a:cubicBezTo>
                  <a:cubicBezTo>
                    <a:pt x="655" y="591"/>
                    <a:pt x="669" y="588"/>
                    <a:pt x="676" y="577"/>
                  </a:cubicBezTo>
                  <a:cubicBezTo>
                    <a:pt x="686" y="563"/>
                    <a:pt x="695" y="548"/>
                    <a:pt x="703" y="532"/>
                  </a:cubicBezTo>
                  <a:cubicBezTo>
                    <a:pt x="708" y="520"/>
                    <a:pt x="704" y="506"/>
                    <a:pt x="692" y="500"/>
                  </a:cubicBezTo>
                  <a:cubicBezTo>
                    <a:pt x="692" y="500"/>
                    <a:pt x="692" y="500"/>
                    <a:pt x="692" y="500"/>
                  </a:cubicBezTo>
                  <a:cubicBezTo>
                    <a:pt x="682" y="495"/>
                    <a:pt x="677" y="483"/>
                    <a:pt x="680" y="471"/>
                  </a:cubicBezTo>
                  <a:cubicBezTo>
                    <a:pt x="684" y="460"/>
                    <a:pt x="687" y="449"/>
                    <a:pt x="689" y="438"/>
                  </a:cubicBezTo>
                  <a:cubicBezTo>
                    <a:pt x="692" y="426"/>
                    <a:pt x="702" y="418"/>
                    <a:pt x="714" y="418"/>
                  </a:cubicBezTo>
                  <a:cubicBezTo>
                    <a:pt x="727" y="419"/>
                    <a:pt x="738" y="409"/>
                    <a:pt x="739" y="396"/>
                  </a:cubicBezTo>
                  <a:cubicBezTo>
                    <a:pt x="740" y="388"/>
                    <a:pt x="740" y="379"/>
                    <a:pt x="740" y="370"/>
                  </a:cubicBezTo>
                  <a:cubicBezTo>
                    <a:pt x="740" y="361"/>
                    <a:pt x="740" y="353"/>
                    <a:pt x="739" y="344"/>
                  </a:cubicBezTo>
                  <a:moveTo>
                    <a:pt x="601" y="405"/>
                  </a:moveTo>
                  <a:cubicBezTo>
                    <a:pt x="587" y="499"/>
                    <a:pt x="499" y="587"/>
                    <a:pt x="405" y="601"/>
                  </a:cubicBezTo>
                  <a:cubicBezTo>
                    <a:pt x="249" y="624"/>
                    <a:pt x="117" y="491"/>
                    <a:pt x="139" y="335"/>
                  </a:cubicBezTo>
                  <a:cubicBezTo>
                    <a:pt x="153" y="242"/>
                    <a:pt x="242" y="153"/>
                    <a:pt x="335" y="139"/>
                  </a:cubicBezTo>
                  <a:cubicBezTo>
                    <a:pt x="491" y="116"/>
                    <a:pt x="624" y="249"/>
                    <a:pt x="601" y="405"/>
                  </a:cubicBezTo>
                </a:path>
              </a:pathLst>
            </a:custGeom>
            <a:solidFill>
              <a:srgbClr val="B0C3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3" name="išḷíďê">
              <a:extLst>
                <a:ext uri="{FF2B5EF4-FFF2-40B4-BE49-F238E27FC236}">
                  <a16:creationId xmlns:a16="http://schemas.microsoft.com/office/drawing/2014/main" id="{619BF615-A874-4301-9ECF-0E3483A8368B}"/>
                </a:ext>
              </a:extLst>
            </p:cNvPr>
            <p:cNvSpPr/>
            <p:nvPr/>
          </p:nvSpPr>
          <p:spPr bwMode="auto">
            <a:xfrm>
              <a:off x="7055804" y="1377153"/>
              <a:ext cx="1501560" cy="1493028"/>
            </a:xfrm>
            <a:custGeom>
              <a:avLst/>
              <a:gdLst>
                <a:gd name="T0" fmla="*/ 325 w 338"/>
                <a:gd name="T1" fmla="*/ 127 h 337"/>
                <a:gd name="T2" fmla="*/ 308 w 338"/>
                <a:gd name="T3" fmla="*/ 118 h 337"/>
                <a:gd name="T4" fmla="*/ 303 w 338"/>
                <a:gd name="T5" fmla="*/ 97 h 337"/>
                <a:gd name="T6" fmla="*/ 309 w 338"/>
                <a:gd name="T7" fmla="*/ 74 h 337"/>
                <a:gd name="T8" fmla="*/ 257 w 338"/>
                <a:gd name="T9" fmla="*/ 26 h 337"/>
                <a:gd name="T10" fmla="*/ 241 w 338"/>
                <a:gd name="T11" fmla="*/ 34 h 337"/>
                <a:gd name="T12" fmla="*/ 232 w 338"/>
                <a:gd name="T13" fmla="*/ 35 h 337"/>
                <a:gd name="T14" fmla="*/ 213 w 338"/>
                <a:gd name="T15" fmla="*/ 23 h 337"/>
                <a:gd name="T16" fmla="*/ 201 w 338"/>
                <a:gd name="T17" fmla="*/ 3 h 337"/>
                <a:gd name="T18" fmla="*/ 137 w 338"/>
                <a:gd name="T19" fmla="*/ 3 h 337"/>
                <a:gd name="T20" fmla="*/ 125 w 338"/>
                <a:gd name="T21" fmla="*/ 23 h 337"/>
                <a:gd name="T22" fmla="*/ 106 w 338"/>
                <a:gd name="T23" fmla="*/ 35 h 337"/>
                <a:gd name="T24" fmla="*/ 97 w 338"/>
                <a:gd name="T25" fmla="*/ 34 h 337"/>
                <a:gd name="T26" fmla="*/ 81 w 338"/>
                <a:gd name="T27" fmla="*/ 26 h 337"/>
                <a:gd name="T28" fmla="*/ 29 w 338"/>
                <a:gd name="T29" fmla="*/ 74 h 337"/>
                <a:gd name="T30" fmla="*/ 35 w 338"/>
                <a:gd name="T31" fmla="*/ 97 h 337"/>
                <a:gd name="T32" fmla="*/ 30 w 338"/>
                <a:gd name="T33" fmla="*/ 118 h 337"/>
                <a:gd name="T34" fmla="*/ 13 w 338"/>
                <a:gd name="T35" fmla="*/ 127 h 337"/>
                <a:gd name="T36" fmla="*/ 0 w 338"/>
                <a:gd name="T37" fmla="*/ 168 h 337"/>
                <a:gd name="T38" fmla="*/ 13 w 338"/>
                <a:gd name="T39" fmla="*/ 210 h 337"/>
                <a:gd name="T40" fmla="*/ 30 w 338"/>
                <a:gd name="T41" fmla="*/ 218 h 337"/>
                <a:gd name="T42" fmla="*/ 35 w 338"/>
                <a:gd name="T43" fmla="*/ 240 h 337"/>
                <a:gd name="T44" fmla="*/ 29 w 338"/>
                <a:gd name="T45" fmla="*/ 263 h 337"/>
                <a:gd name="T46" fmla="*/ 81 w 338"/>
                <a:gd name="T47" fmla="*/ 310 h 337"/>
                <a:gd name="T48" fmla="*/ 97 w 338"/>
                <a:gd name="T49" fmla="*/ 302 h 337"/>
                <a:gd name="T50" fmla="*/ 106 w 338"/>
                <a:gd name="T51" fmla="*/ 302 h 337"/>
                <a:gd name="T52" fmla="*/ 125 w 338"/>
                <a:gd name="T53" fmla="*/ 314 h 337"/>
                <a:gd name="T54" fmla="*/ 137 w 338"/>
                <a:gd name="T55" fmla="*/ 334 h 337"/>
                <a:gd name="T56" fmla="*/ 201 w 338"/>
                <a:gd name="T57" fmla="*/ 334 h 337"/>
                <a:gd name="T58" fmla="*/ 213 w 338"/>
                <a:gd name="T59" fmla="*/ 314 h 337"/>
                <a:gd name="T60" fmla="*/ 232 w 338"/>
                <a:gd name="T61" fmla="*/ 302 h 337"/>
                <a:gd name="T62" fmla="*/ 241 w 338"/>
                <a:gd name="T63" fmla="*/ 302 h 337"/>
                <a:gd name="T64" fmla="*/ 257 w 338"/>
                <a:gd name="T65" fmla="*/ 310 h 337"/>
                <a:gd name="T66" fmla="*/ 309 w 338"/>
                <a:gd name="T67" fmla="*/ 263 h 337"/>
                <a:gd name="T68" fmla="*/ 303 w 338"/>
                <a:gd name="T69" fmla="*/ 240 h 337"/>
                <a:gd name="T70" fmla="*/ 308 w 338"/>
                <a:gd name="T71" fmla="*/ 218 h 337"/>
                <a:gd name="T72" fmla="*/ 325 w 338"/>
                <a:gd name="T73" fmla="*/ 210 h 337"/>
                <a:gd name="T74" fmla="*/ 338 w 338"/>
                <a:gd name="T75" fmla="*/ 168 h 337"/>
                <a:gd name="T76" fmla="*/ 238 w 338"/>
                <a:gd name="T77" fmla="*/ 168 h 337"/>
                <a:gd name="T78" fmla="*/ 100 w 338"/>
                <a:gd name="T79" fmla="*/ 168 h 337"/>
                <a:gd name="T80" fmla="*/ 238 w 338"/>
                <a:gd name="T81" fmla="*/ 168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8" h="337">
                  <a:moveTo>
                    <a:pt x="335" y="136"/>
                  </a:moveTo>
                  <a:cubicBezTo>
                    <a:pt x="334" y="131"/>
                    <a:pt x="330" y="128"/>
                    <a:pt x="325" y="127"/>
                  </a:cubicBezTo>
                  <a:cubicBezTo>
                    <a:pt x="315" y="124"/>
                    <a:pt x="315" y="124"/>
                    <a:pt x="315" y="124"/>
                  </a:cubicBezTo>
                  <a:cubicBezTo>
                    <a:pt x="311" y="124"/>
                    <a:pt x="309" y="121"/>
                    <a:pt x="308" y="118"/>
                  </a:cubicBezTo>
                  <a:cubicBezTo>
                    <a:pt x="306" y="114"/>
                    <a:pt x="304" y="110"/>
                    <a:pt x="302" y="105"/>
                  </a:cubicBezTo>
                  <a:cubicBezTo>
                    <a:pt x="301" y="103"/>
                    <a:pt x="301" y="99"/>
                    <a:pt x="303" y="97"/>
                  </a:cubicBezTo>
                  <a:cubicBezTo>
                    <a:pt x="309" y="87"/>
                    <a:pt x="309" y="87"/>
                    <a:pt x="309" y="87"/>
                  </a:cubicBezTo>
                  <a:cubicBezTo>
                    <a:pt x="312" y="83"/>
                    <a:pt x="312" y="78"/>
                    <a:pt x="309" y="74"/>
                  </a:cubicBezTo>
                  <a:cubicBezTo>
                    <a:pt x="297" y="56"/>
                    <a:pt x="282" y="41"/>
                    <a:pt x="264" y="28"/>
                  </a:cubicBezTo>
                  <a:cubicBezTo>
                    <a:pt x="262" y="27"/>
                    <a:pt x="259" y="26"/>
                    <a:pt x="257" y="26"/>
                  </a:cubicBezTo>
                  <a:cubicBezTo>
                    <a:pt x="254" y="26"/>
                    <a:pt x="252" y="27"/>
                    <a:pt x="250" y="28"/>
                  </a:cubicBezTo>
                  <a:cubicBezTo>
                    <a:pt x="241" y="34"/>
                    <a:pt x="241" y="34"/>
                    <a:pt x="241" y="34"/>
                  </a:cubicBezTo>
                  <a:cubicBezTo>
                    <a:pt x="239" y="35"/>
                    <a:pt x="238" y="36"/>
                    <a:pt x="236" y="36"/>
                  </a:cubicBezTo>
                  <a:cubicBezTo>
                    <a:pt x="235" y="36"/>
                    <a:pt x="233" y="35"/>
                    <a:pt x="232" y="35"/>
                  </a:cubicBezTo>
                  <a:cubicBezTo>
                    <a:pt x="228" y="33"/>
                    <a:pt x="223" y="31"/>
                    <a:pt x="219" y="30"/>
                  </a:cubicBezTo>
                  <a:cubicBezTo>
                    <a:pt x="216" y="28"/>
                    <a:pt x="214" y="26"/>
                    <a:pt x="213" y="23"/>
                  </a:cubicBezTo>
                  <a:cubicBezTo>
                    <a:pt x="211" y="12"/>
                    <a:pt x="211" y="12"/>
                    <a:pt x="211" y="12"/>
                  </a:cubicBezTo>
                  <a:cubicBezTo>
                    <a:pt x="210" y="7"/>
                    <a:pt x="206" y="4"/>
                    <a:pt x="201" y="3"/>
                  </a:cubicBezTo>
                  <a:cubicBezTo>
                    <a:pt x="191" y="1"/>
                    <a:pt x="180" y="0"/>
                    <a:pt x="169" y="0"/>
                  </a:cubicBezTo>
                  <a:cubicBezTo>
                    <a:pt x="158" y="0"/>
                    <a:pt x="148" y="1"/>
                    <a:pt x="137" y="3"/>
                  </a:cubicBezTo>
                  <a:cubicBezTo>
                    <a:pt x="132" y="4"/>
                    <a:pt x="128" y="7"/>
                    <a:pt x="127" y="12"/>
                  </a:cubicBezTo>
                  <a:cubicBezTo>
                    <a:pt x="125" y="23"/>
                    <a:pt x="125" y="23"/>
                    <a:pt x="125" y="23"/>
                  </a:cubicBezTo>
                  <a:cubicBezTo>
                    <a:pt x="124" y="26"/>
                    <a:pt x="122" y="28"/>
                    <a:pt x="119" y="30"/>
                  </a:cubicBezTo>
                  <a:cubicBezTo>
                    <a:pt x="115" y="31"/>
                    <a:pt x="110" y="33"/>
                    <a:pt x="106" y="35"/>
                  </a:cubicBezTo>
                  <a:cubicBezTo>
                    <a:pt x="105" y="35"/>
                    <a:pt x="104" y="36"/>
                    <a:pt x="102" y="36"/>
                  </a:cubicBezTo>
                  <a:cubicBezTo>
                    <a:pt x="101" y="36"/>
                    <a:pt x="99" y="35"/>
                    <a:pt x="97" y="34"/>
                  </a:cubicBezTo>
                  <a:cubicBezTo>
                    <a:pt x="88" y="28"/>
                    <a:pt x="88" y="28"/>
                    <a:pt x="88" y="28"/>
                  </a:cubicBezTo>
                  <a:cubicBezTo>
                    <a:pt x="86" y="27"/>
                    <a:pt x="84" y="26"/>
                    <a:pt x="81" y="26"/>
                  </a:cubicBezTo>
                  <a:cubicBezTo>
                    <a:pt x="79" y="26"/>
                    <a:pt x="77" y="27"/>
                    <a:pt x="75" y="28"/>
                  </a:cubicBezTo>
                  <a:cubicBezTo>
                    <a:pt x="57" y="41"/>
                    <a:pt x="41" y="56"/>
                    <a:pt x="29" y="74"/>
                  </a:cubicBezTo>
                  <a:cubicBezTo>
                    <a:pt x="26" y="78"/>
                    <a:pt x="26" y="83"/>
                    <a:pt x="29" y="87"/>
                  </a:cubicBezTo>
                  <a:cubicBezTo>
                    <a:pt x="35" y="97"/>
                    <a:pt x="35" y="97"/>
                    <a:pt x="35" y="97"/>
                  </a:cubicBezTo>
                  <a:cubicBezTo>
                    <a:pt x="37" y="99"/>
                    <a:pt x="37" y="103"/>
                    <a:pt x="36" y="105"/>
                  </a:cubicBezTo>
                  <a:cubicBezTo>
                    <a:pt x="34" y="110"/>
                    <a:pt x="32" y="114"/>
                    <a:pt x="30" y="118"/>
                  </a:cubicBezTo>
                  <a:cubicBezTo>
                    <a:pt x="29" y="121"/>
                    <a:pt x="27" y="124"/>
                    <a:pt x="24" y="124"/>
                  </a:cubicBezTo>
                  <a:cubicBezTo>
                    <a:pt x="13" y="127"/>
                    <a:pt x="13" y="127"/>
                    <a:pt x="13" y="127"/>
                  </a:cubicBezTo>
                  <a:cubicBezTo>
                    <a:pt x="8" y="128"/>
                    <a:pt x="4" y="131"/>
                    <a:pt x="3" y="136"/>
                  </a:cubicBezTo>
                  <a:cubicBezTo>
                    <a:pt x="1" y="147"/>
                    <a:pt x="0" y="158"/>
                    <a:pt x="0" y="168"/>
                  </a:cubicBezTo>
                  <a:cubicBezTo>
                    <a:pt x="0" y="179"/>
                    <a:pt x="1" y="190"/>
                    <a:pt x="3" y="200"/>
                  </a:cubicBezTo>
                  <a:cubicBezTo>
                    <a:pt x="4" y="205"/>
                    <a:pt x="8" y="209"/>
                    <a:pt x="13" y="210"/>
                  </a:cubicBezTo>
                  <a:cubicBezTo>
                    <a:pt x="24" y="212"/>
                    <a:pt x="24" y="212"/>
                    <a:pt x="24" y="212"/>
                  </a:cubicBezTo>
                  <a:cubicBezTo>
                    <a:pt x="27" y="213"/>
                    <a:pt x="29" y="215"/>
                    <a:pt x="30" y="218"/>
                  </a:cubicBezTo>
                  <a:cubicBezTo>
                    <a:pt x="32" y="223"/>
                    <a:pt x="34" y="227"/>
                    <a:pt x="36" y="231"/>
                  </a:cubicBezTo>
                  <a:cubicBezTo>
                    <a:pt x="37" y="234"/>
                    <a:pt x="37" y="237"/>
                    <a:pt x="35" y="240"/>
                  </a:cubicBezTo>
                  <a:cubicBezTo>
                    <a:pt x="29" y="249"/>
                    <a:pt x="29" y="249"/>
                    <a:pt x="29" y="249"/>
                  </a:cubicBezTo>
                  <a:cubicBezTo>
                    <a:pt x="26" y="253"/>
                    <a:pt x="26" y="259"/>
                    <a:pt x="29" y="263"/>
                  </a:cubicBezTo>
                  <a:cubicBezTo>
                    <a:pt x="41" y="281"/>
                    <a:pt x="57" y="296"/>
                    <a:pt x="75" y="308"/>
                  </a:cubicBezTo>
                  <a:cubicBezTo>
                    <a:pt x="77" y="310"/>
                    <a:pt x="79" y="310"/>
                    <a:pt x="81" y="310"/>
                  </a:cubicBezTo>
                  <a:cubicBezTo>
                    <a:pt x="84" y="310"/>
                    <a:pt x="86" y="310"/>
                    <a:pt x="88" y="308"/>
                  </a:cubicBezTo>
                  <a:cubicBezTo>
                    <a:pt x="97" y="302"/>
                    <a:pt x="97" y="302"/>
                    <a:pt x="97" y="302"/>
                  </a:cubicBezTo>
                  <a:cubicBezTo>
                    <a:pt x="99" y="301"/>
                    <a:pt x="101" y="301"/>
                    <a:pt x="102" y="301"/>
                  </a:cubicBezTo>
                  <a:cubicBezTo>
                    <a:pt x="104" y="301"/>
                    <a:pt x="105" y="301"/>
                    <a:pt x="106" y="302"/>
                  </a:cubicBezTo>
                  <a:cubicBezTo>
                    <a:pt x="110" y="304"/>
                    <a:pt x="115" y="306"/>
                    <a:pt x="119" y="307"/>
                  </a:cubicBezTo>
                  <a:cubicBezTo>
                    <a:pt x="122" y="308"/>
                    <a:pt x="124" y="311"/>
                    <a:pt x="125" y="314"/>
                  </a:cubicBezTo>
                  <a:cubicBezTo>
                    <a:pt x="127" y="324"/>
                    <a:pt x="127" y="324"/>
                    <a:pt x="127" y="324"/>
                  </a:cubicBezTo>
                  <a:cubicBezTo>
                    <a:pt x="128" y="329"/>
                    <a:pt x="132" y="333"/>
                    <a:pt x="137" y="334"/>
                  </a:cubicBezTo>
                  <a:cubicBezTo>
                    <a:pt x="148" y="336"/>
                    <a:pt x="158" y="337"/>
                    <a:pt x="169" y="337"/>
                  </a:cubicBezTo>
                  <a:cubicBezTo>
                    <a:pt x="180" y="337"/>
                    <a:pt x="191" y="336"/>
                    <a:pt x="201" y="334"/>
                  </a:cubicBezTo>
                  <a:cubicBezTo>
                    <a:pt x="206" y="333"/>
                    <a:pt x="210" y="329"/>
                    <a:pt x="211" y="324"/>
                  </a:cubicBezTo>
                  <a:cubicBezTo>
                    <a:pt x="213" y="314"/>
                    <a:pt x="213" y="314"/>
                    <a:pt x="213" y="314"/>
                  </a:cubicBezTo>
                  <a:cubicBezTo>
                    <a:pt x="214" y="311"/>
                    <a:pt x="216" y="308"/>
                    <a:pt x="219" y="307"/>
                  </a:cubicBezTo>
                  <a:cubicBezTo>
                    <a:pt x="223" y="306"/>
                    <a:pt x="228" y="304"/>
                    <a:pt x="232" y="302"/>
                  </a:cubicBezTo>
                  <a:cubicBezTo>
                    <a:pt x="233" y="301"/>
                    <a:pt x="235" y="301"/>
                    <a:pt x="236" y="301"/>
                  </a:cubicBezTo>
                  <a:cubicBezTo>
                    <a:pt x="238" y="301"/>
                    <a:pt x="239" y="301"/>
                    <a:pt x="241" y="302"/>
                  </a:cubicBezTo>
                  <a:cubicBezTo>
                    <a:pt x="250" y="308"/>
                    <a:pt x="250" y="308"/>
                    <a:pt x="250" y="308"/>
                  </a:cubicBezTo>
                  <a:cubicBezTo>
                    <a:pt x="252" y="310"/>
                    <a:pt x="254" y="310"/>
                    <a:pt x="257" y="310"/>
                  </a:cubicBezTo>
                  <a:cubicBezTo>
                    <a:pt x="259" y="310"/>
                    <a:pt x="262" y="310"/>
                    <a:pt x="264" y="308"/>
                  </a:cubicBezTo>
                  <a:cubicBezTo>
                    <a:pt x="282" y="296"/>
                    <a:pt x="297" y="281"/>
                    <a:pt x="309" y="263"/>
                  </a:cubicBezTo>
                  <a:cubicBezTo>
                    <a:pt x="312" y="259"/>
                    <a:pt x="312" y="253"/>
                    <a:pt x="309" y="249"/>
                  </a:cubicBezTo>
                  <a:cubicBezTo>
                    <a:pt x="303" y="240"/>
                    <a:pt x="303" y="240"/>
                    <a:pt x="303" y="240"/>
                  </a:cubicBezTo>
                  <a:cubicBezTo>
                    <a:pt x="301" y="237"/>
                    <a:pt x="301" y="234"/>
                    <a:pt x="302" y="231"/>
                  </a:cubicBezTo>
                  <a:cubicBezTo>
                    <a:pt x="304" y="227"/>
                    <a:pt x="306" y="223"/>
                    <a:pt x="308" y="218"/>
                  </a:cubicBezTo>
                  <a:cubicBezTo>
                    <a:pt x="309" y="215"/>
                    <a:pt x="311" y="213"/>
                    <a:pt x="315" y="212"/>
                  </a:cubicBezTo>
                  <a:cubicBezTo>
                    <a:pt x="325" y="210"/>
                    <a:pt x="325" y="210"/>
                    <a:pt x="325" y="210"/>
                  </a:cubicBezTo>
                  <a:cubicBezTo>
                    <a:pt x="330" y="209"/>
                    <a:pt x="334" y="205"/>
                    <a:pt x="335" y="200"/>
                  </a:cubicBezTo>
                  <a:cubicBezTo>
                    <a:pt x="337" y="190"/>
                    <a:pt x="338" y="179"/>
                    <a:pt x="338" y="168"/>
                  </a:cubicBezTo>
                  <a:cubicBezTo>
                    <a:pt x="338" y="158"/>
                    <a:pt x="337" y="147"/>
                    <a:pt x="335" y="136"/>
                  </a:cubicBezTo>
                  <a:close/>
                  <a:moveTo>
                    <a:pt x="238" y="168"/>
                  </a:moveTo>
                  <a:cubicBezTo>
                    <a:pt x="238" y="206"/>
                    <a:pt x="207" y="237"/>
                    <a:pt x="169" y="237"/>
                  </a:cubicBezTo>
                  <a:cubicBezTo>
                    <a:pt x="131" y="237"/>
                    <a:pt x="100" y="206"/>
                    <a:pt x="100" y="168"/>
                  </a:cubicBezTo>
                  <a:cubicBezTo>
                    <a:pt x="100" y="130"/>
                    <a:pt x="131" y="100"/>
                    <a:pt x="169" y="100"/>
                  </a:cubicBezTo>
                  <a:cubicBezTo>
                    <a:pt x="207" y="100"/>
                    <a:pt x="238" y="130"/>
                    <a:pt x="238" y="168"/>
                  </a:cubicBezTo>
                  <a:close/>
                </a:path>
              </a:pathLst>
            </a:custGeom>
            <a:solidFill>
              <a:srgbClr val="B0C3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4" name="ïşḻîḑe">
              <a:extLst>
                <a:ext uri="{FF2B5EF4-FFF2-40B4-BE49-F238E27FC236}">
                  <a16:creationId xmlns:a16="http://schemas.microsoft.com/office/drawing/2014/main" id="{402AE95F-7625-487F-8AE8-42ED30FB1372}"/>
                </a:ext>
              </a:extLst>
            </p:cNvPr>
            <p:cNvSpPr/>
            <p:nvPr/>
          </p:nvSpPr>
          <p:spPr bwMode="auto">
            <a:xfrm>
              <a:off x="4575244" y="2051149"/>
              <a:ext cx="3284663" cy="3278264"/>
            </a:xfrm>
            <a:custGeom>
              <a:avLst/>
              <a:gdLst>
                <a:gd name="T0" fmla="*/ 739 w 740"/>
                <a:gd name="T1" fmla="*/ 396 h 740"/>
                <a:gd name="T2" fmla="*/ 739 w 740"/>
                <a:gd name="T3" fmla="*/ 344 h 740"/>
                <a:gd name="T4" fmla="*/ 689 w 740"/>
                <a:gd name="T5" fmla="*/ 303 h 740"/>
                <a:gd name="T6" fmla="*/ 692 w 740"/>
                <a:gd name="T7" fmla="*/ 240 h 740"/>
                <a:gd name="T8" fmla="*/ 703 w 740"/>
                <a:gd name="T9" fmla="*/ 208 h 740"/>
                <a:gd name="T10" fmla="*/ 643 w 740"/>
                <a:gd name="T11" fmla="*/ 156 h 740"/>
                <a:gd name="T12" fmla="*/ 613 w 740"/>
                <a:gd name="T13" fmla="*/ 152 h 740"/>
                <a:gd name="T14" fmla="*/ 584 w 740"/>
                <a:gd name="T15" fmla="*/ 96 h 740"/>
                <a:gd name="T16" fmla="*/ 577 w 740"/>
                <a:gd name="T17" fmla="*/ 64 h 740"/>
                <a:gd name="T18" fmla="*/ 500 w 740"/>
                <a:gd name="T19" fmla="*/ 48 h 740"/>
                <a:gd name="T20" fmla="*/ 471 w 740"/>
                <a:gd name="T21" fmla="*/ 60 h 740"/>
                <a:gd name="T22" fmla="*/ 418 w 740"/>
                <a:gd name="T23" fmla="*/ 26 h 740"/>
                <a:gd name="T24" fmla="*/ 370 w 740"/>
                <a:gd name="T25" fmla="*/ 0 h 740"/>
                <a:gd name="T26" fmla="*/ 322 w 740"/>
                <a:gd name="T27" fmla="*/ 26 h 740"/>
                <a:gd name="T28" fmla="*/ 269 w 740"/>
                <a:gd name="T29" fmla="*/ 60 h 740"/>
                <a:gd name="T30" fmla="*/ 240 w 740"/>
                <a:gd name="T31" fmla="*/ 48 h 740"/>
                <a:gd name="T32" fmla="*/ 163 w 740"/>
                <a:gd name="T33" fmla="*/ 64 h 740"/>
                <a:gd name="T34" fmla="*/ 156 w 740"/>
                <a:gd name="T35" fmla="*/ 96 h 740"/>
                <a:gd name="T36" fmla="*/ 127 w 740"/>
                <a:gd name="T37" fmla="*/ 152 h 740"/>
                <a:gd name="T38" fmla="*/ 96 w 740"/>
                <a:gd name="T39" fmla="*/ 156 h 740"/>
                <a:gd name="T40" fmla="*/ 37 w 740"/>
                <a:gd name="T41" fmla="*/ 208 h 740"/>
                <a:gd name="T42" fmla="*/ 48 w 740"/>
                <a:gd name="T43" fmla="*/ 240 h 740"/>
                <a:gd name="T44" fmla="*/ 51 w 740"/>
                <a:gd name="T45" fmla="*/ 303 h 740"/>
                <a:gd name="T46" fmla="*/ 1 w 740"/>
                <a:gd name="T47" fmla="*/ 344 h 740"/>
                <a:gd name="T48" fmla="*/ 1 w 740"/>
                <a:gd name="T49" fmla="*/ 396 h 740"/>
                <a:gd name="T50" fmla="*/ 51 w 740"/>
                <a:gd name="T51" fmla="*/ 437 h 740"/>
                <a:gd name="T52" fmla="*/ 48 w 740"/>
                <a:gd name="T53" fmla="*/ 500 h 740"/>
                <a:gd name="T54" fmla="*/ 37 w 740"/>
                <a:gd name="T55" fmla="*/ 532 h 740"/>
                <a:gd name="T56" fmla="*/ 96 w 740"/>
                <a:gd name="T57" fmla="*/ 584 h 740"/>
                <a:gd name="T58" fmla="*/ 127 w 740"/>
                <a:gd name="T59" fmla="*/ 588 h 740"/>
                <a:gd name="T60" fmla="*/ 156 w 740"/>
                <a:gd name="T61" fmla="*/ 643 h 740"/>
                <a:gd name="T62" fmla="*/ 163 w 740"/>
                <a:gd name="T63" fmla="*/ 676 h 740"/>
                <a:gd name="T64" fmla="*/ 240 w 740"/>
                <a:gd name="T65" fmla="*/ 692 h 740"/>
                <a:gd name="T66" fmla="*/ 269 w 740"/>
                <a:gd name="T67" fmla="*/ 680 h 740"/>
                <a:gd name="T68" fmla="*/ 322 w 740"/>
                <a:gd name="T69" fmla="*/ 714 h 740"/>
                <a:gd name="T70" fmla="*/ 370 w 740"/>
                <a:gd name="T71" fmla="*/ 740 h 740"/>
                <a:gd name="T72" fmla="*/ 418 w 740"/>
                <a:gd name="T73" fmla="*/ 714 h 740"/>
                <a:gd name="T74" fmla="*/ 471 w 740"/>
                <a:gd name="T75" fmla="*/ 680 h 740"/>
                <a:gd name="T76" fmla="*/ 500 w 740"/>
                <a:gd name="T77" fmla="*/ 692 h 740"/>
                <a:gd name="T78" fmla="*/ 577 w 740"/>
                <a:gd name="T79" fmla="*/ 676 h 740"/>
                <a:gd name="T80" fmla="*/ 584 w 740"/>
                <a:gd name="T81" fmla="*/ 643 h 740"/>
                <a:gd name="T82" fmla="*/ 613 w 740"/>
                <a:gd name="T83" fmla="*/ 588 h 740"/>
                <a:gd name="T84" fmla="*/ 643 w 740"/>
                <a:gd name="T85" fmla="*/ 584 h 740"/>
                <a:gd name="T86" fmla="*/ 703 w 740"/>
                <a:gd name="T87" fmla="*/ 532 h 740"/>
                <a:gd name="T88" fmla="*/ 692 w 740"/>
                <a:gd name="T89" fmla="*/ 500 h 740"/>
                <a:gd name="T90" fmla="*/ 689 w 740"/>
                <a:gd name="T91" fmla="*/ 437 h 740"/>
                <a:gd name="T92" fmla="*/ 405 w 740"/>
                <a:gd name="T93" fmla="*/ 601 h 740"/>
                <a:gd name="T94" fmla="*/ 335 w 740"/>
                <a:gd name="T95" fmla="*/ 139 h 740"/>
                <a:gd name="T96" fmla="*/ 405 w 740"/>
                <a:gd name="T97" fmla="*/ 601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40" h="740">
                  <a:moveTo>
                    <a:pt x="714" y="418"/>
                  </a:moveTo>
                  <a:cubicBezTo>
                    <a:pt x="727" y="419"/>
                    <a:pt x="738" y="409"/>
                    <a:pt x="739" y="396"/>
                  </a:cubicBezTo>
                  <a:cubicBezTo>
                    <a:pt x="739" y="388"/>
                    <a:pt x="740" y="379"/>
                    <a:pt x="740" y="370"/>
                  </a:cubicBezTo>
                  <a:cubicBezTo>
                    <a:pt x="740" y="361"/>
                    <a:pt x="739" y="352"/>
                    <a:pt x="739" y="344"/>
                  </a:cubicBezTo>
                  <a:cubicBezTo>
                    <a:pt x="738" y="331"/>
                    <a:pt x="727" y="321"/>
                    <a:pt x="714" y="322"/>
                  </a:cubicBezTo>
                  <a:cubicBezTo>
                    <a:pt x="702" y="322"/>
                    <a:pt x="692" y="314"/>
                    <a:pt x="689" y="303"/>
                  </a:cubicBezTo>
                  <a:cubicBezTo>
                    <a:pt x="687" y="291"/>
                    <a:pt x="684" y="280"/>
                    <a:pt x="680" y="269"/>
                  </a:cubicBezTo>
                  <a:cubicBezTo>
                    <a:pt x="676" y="257"/>
                    <a:pt x="681" y="245"/>
                    <a:pt x="692" y="240"/>
                  </a:cubicBezTo>
                  <a:cubicBezTo>
                    <a:pt x="692" y="240"/>
                    <a:pt x="692" y="240"/>
                    <a:pt x="692" y="240"/>
                  </a:cubicBezTo>
                  <a:cubicBezTo>
                    <a:pt x="703" y="234"/>
                    <a:pt x="708" y="220"/>
                    <a:pt x="703" y="208"/>
                  </a:cubicBezTo>
                  <a:cubicBezTo>
                    <a:pt x="695" y="192"/>
                    <a:pt x="686" y="177"/>
                    <a:pt x="676" y="163"/>
                  </a:cubicBezTo>
                  <a:cubicBezTo>
                    <a:pt x="669" y="152"/>
                    <a:pt x="654" y="149"/>
                    <a:pt x="643" y="156"/>
                  </a:cubicBezTo>
                  <a:cubicBezTo>
                    <a:pt x="643" y="156"/>
                    <a:pt x="643" y="156"/>
                    <a:pt x="643" y="156"/>
                  </a:cubicBezTo>
                  <a:cubicBezTo>
                    <a:pt x="634" y="163"/>
                    <a:pt x="620" y="161"/>
                    <a:pt x="613" y="152"/>
                  </a:cubicBezTo>
                  <a:cubicBezTo>
                    <a:pt x="605" y="143"/>
                    <a:pt x="597" y="135"/>
                    <a:pt x="588" y="127"/>
                  </a:cubicBezTo>
                  <a:cubicBezTo>
                    <a:pt x="579" y="119"/>
                    <a:pt x="577" y="106"/>
                    <a:pt x="584" y="96"/>
                  </a:cubicBezTo>
                  <a:cubicBezTo>
                    <a:pt x="584" y="96"/>
                    <a:pt x="584" y="96"/>
                    <a:pt x="584" y="96"/>
                  </a:cubicBezTo>
                  <a:cubicBezTo>
                    <a:pt x="591" y="85"/>
                    <a:pt x="588" y="71"/>
                    <a:pt x="577" y="64"/>
                  </a:cubicBezTo>
                  <a:cubicBezTo>
                    <a:pt x="563" y="54"/>
                    <a:pt x="547" y="45"/>
                    <a:pt x="532" y="37"/>
                  </a:cubicBezTo>
                  <a:cubicBezTo>
                    <a:pt x="520" y="32"/>
                    <a:pt x="506" y="36"/>
                    <a:pt x="500" y="48"/>
                  </a:cubicBezTo>
                  <a:cubicBezTo>
                    <a:pt x="500" y="48"/>
                    <a:pt x="500" y="48"/>
                    <a:pt x="500" y="48"/>
                  </a:cubicBezTo>
                  <a:cubicBezTo>
                    <a:pt x="495" y="58"/>
                    <a:pt x="482" y="63"/>
                    <a:pt x="471" y="60"/>
                  </a:cubicBezTo>
                  <a:cubicBezTo>
                    <a:pt x="460" y="56"/>
                    <a:pt x="449" y="53"/>
                    <a:pt x="437" y="51"/>
                  </a:cubicBezTo>
                  <a:cubicBezTo>
                    <a:pt x="426" y="48"/>
                    <a:pt x="418" y="38"/>
                    <a:pt x="418" y="26"/>
                  </a:cubicBezTo>
                  <a:cubicBezTo>
                    <a:pt x="419" y="13"/>
                    <a:pt x="409" y="2"/>
                    <a:pt x="396" y="1"/>
                  </a:cubicBezTo>
                  <a:cubicBezTo>
                    <a:pt x="387" y="0"/>
                    <a:pt x="379" y="0"/>
                    <a:pt x="370" y="0"/>
                  </a:cubicBezTo>
                  <a:cubicBezTo>
                    <a:pt x="361" y="0"/>
                    <a:pt x="352" y="0"/>
                    <a:pt x="344" y="1"/>
                  </a:cubicBezTo>
                  <a:cubicBezTo>
                    <a:pt x="331" y="2"/>
                    <a:pt x="321" y="13"/>
                    <a:pt x="322" y="26"/>
                  </a:cubicBezTo>
                  <a:cubicBezTo>
                    <a:pt x="322" y="38"/>
                    <a:pt x="314" y="48"/>
                    <a:pt x="303" y="51"/>
                  </a:cubicBezTo>
                  <a:cubicBezTo>
                    <a:pt x="291" y="53"/>
                    <a:pt x="280" y="56"/>
                    <a:pt x="269" y="60"/>
                  </a:cubicBezTo>
                  <a:cubicBezTo>
                    <a:pt x="257" y="63"/>
                    <a:pt x="245" y="58"/>
                    <a:pt x="240" y="48"/>
                  </a:cubicBezTo>
                  <a:cubicBezTo>
                    <a:pt x="240" y="48"/>
                    <a:pt x="240" y="48"/>
                    <a:pt x="240" y="48"/>
                  </a:cubicBezTo>
                  <a:cubicBezTo>
                    <a:pt x="234" y="36"/>
                    <a:pt x="220" y="32"/>
                    <a:pt x="208" y="37"/>
                  </a:cubicBezTo>
                  <a:cubicBezTo>
                    <a:pt x="192" y="45"/>
                    <a:pt x="177" y="54"/>
                    <a:pt x="163" y="64"/>
                  </a:cubicBezTo>
                  <a:cubicBezTo>
                    <a:pt x="152" y="71"/>
                    <a:pt x="149" y="85"/>
                    <a:pt x="156" y="96"/>
                  </a:cubicBezTo>
                  <a:cubicBezTo>
                    <a:pt x="156" y="96"/>
                    <a:pt x="156" y="96"/>
                    <a:pt x="156" y="96"/>
                  </a:cubicBezTo>
                  <a:cubicBezTo>
                    <a:pt x="163" y="106"/>
                    <a:pt x="161" y="119"/>
                    <a:pt x="152" y="127"/>
                  </a:cubicBezTo>
                  <a:cubicBezTo>
                    <a:pt x="143" y="135"/>
                    <a:pt x="135" y="143"/>
                    <a:pt x="127" y="152"/>
                  </a:cubicBezTo>
                  <a:cubicBezTo>
                    <a:pt x="119" y="161"/>
                    <a:pt x="106" y="163"/>
                    <a:pt x="96" y="156"/>
                  </a:cubicBezTo>
                  <a:cubicBezTo>
                    <a:pt x="96" y="156"/>
                    <a:pt x="96" y="156"/>
                    <a:pt x="96" y="156"/>
                  </a:cubicBezTo>
                  <a:cubicBezTo>
                    <a:pt x="85" y="149"/>
                    <a:pt x="71" y="152"/>
                    <a:pt x="64" y="163"/>
                  </a:cubicBezTo>
                  <a:cubicBezTo>
                    <a:pt x="54" y="177"/>
                    <a:pt x="45" y="192"/>
                    <a:pt x="37" y="208"/>
                  </a:cubicBezTo>
                  <a:cubicBezTo>
                    <a:pt x="32" y="220"/>
                    <a:pt x="36" y="234"/>
                    <a:pt x="48" y="240"/>
                  </a:cubicBezTo>
                  <a:cubicBezTo>
                    <a:pt x="48" y="240"/>
                    <a:pt x="48" y="240"/>
                    <a:pt x="48" y="240"/>
                  </a:cubicBezTo>
                  <a:cubicBezTo>
                    <a:pt x="58" y="245"/>
                    <a:pt x="63" y="257"/>
                    <a:pt x="60" y="269"/>
                  </a:cubicBezTo>
                  <a:cubicBezTo>
                    <a:pt x="56" y="280"/>
                    <a:pt x="53" y="291"/>
                    <a:pt x="51" y="303"/>
                  </a:cubicBezTo>
                  <a:cubicBezTo>
                    <a:pt x="48" y="314"/>
                    <a:pt x="38" y="322"/>
                    <a:pt x="26" y="322"/>
                  </a:cubicBezTo>
                  <a:cubicBezTo>
                    <a:pt x="13" y="321"/>
                    <a:pt x="2" y="331"/>
                    <a:pt x="1" y="344"/>
                  </a:cubicBezTo>
                  <a:cubicBezTo>
                    <a:pt x="0" y="352"/>
                    <a:pt x="0" y="361"/>
                    <a:pt x="0" y="370"/>
                  </a:cubicBezTo>
                  <a:cubicBezTo>
                    <a:pt x="0" y="379"/>
                    <a:pt x="0" y="388"/>
                    <a:pt x="1" y="396"/>
                  </a:cubicBezTo>
                  <a:cubicBezTo>
                    <a:pt x="2" y="409"/>
                    <a:pt x="13" y="419"/>
                    <a:pt x="26" y="418"/>
                  </a:cubicBezTo>
                  <a:cubicBezTo>
                    <a:pt x="38" y="418"/>
                    <a:pt x="48" y="426"/>
                    <a:pt x="51" y="437"/>
                  </a:cubicBezTo>
                  <a:cubicBezTo>
                    <a:pt x="53" y="449"/>
                    <a:pt x="56" y="460"/>
                    <a:pt x="60" y="471"/>
                  </a:cubicBezTo>
                  <a:cubicBezTo>
                    <a:pt x="63" y="482"/>
                    <a:pt x="58" y="495"/>
                    <a:pt x="48" y="500"/>
                  </a:cubicBezTo>
                  <a:cubicBezTo>
                    <a:pt x="48" y="500"/>
                    <a:pt x="48" y="500"/>
                    <a:pt x="48" y="500"/>
                  </a:cubicBezTo>
                  <a:cubicBezTo>
                    <a:pt x="36" y="506"/>
                    <a:pt x="32" y="520"/>
                    <a:pt x="37" y="532"/>
                  </a:cubicBezTo>
                  <a:cubicBezTo>
                    <a:pt x="45" y="547"/>
                    <a:pt x="54" y="563"/>
                    <a:pt x="64" y="577"/>
                  </a:cubicBezTo>
                  <a:cubicBezTo>
                    <a:pt x="71" y="588"/>
                    <a:pt x="85" y="591"/>
                    <a:pt x="96" y="584"/>
                  </a:cubicBezTo>
                  <a:cubicBezTo>
                    <a:pt x="96" y="584"/>
                    <a:pt x="96" y="584"/>
                    <a:pt x="96" y="584"/>
                  </a:cubicBezTo>
                  <a:cubicBezTo>
                    <a:pt x="106" y="577"/>
                    <a:pt x="119" y="579"/>
                    <a:pt x="127" y="588"/>
                  </a:cubicBezTo>
                  <a:cubicBezTo>
                    <a:pt x="135" y="597"/>
                    <a:pt x="143" y="605"/>
                    <a:pt x="152" y="613"/>
                  </a:cubicBezTo>
                  <a:cubicBezTo>
                    <a:pt x="161" y="621"/>
                    <a:pt x="163" y="634"/>
                    <a:pt x="156" y="643"/>
                  </a:cubicBezTo>
                  <a:cubicBezTo>
                    <a:pt x="156" y="644"/>
                    <a:pt x="156" y="644"/>
                    <a:pt x="156" y="644"/>
                  </a:cubicBezTo>
                  <a:cubicBezTo>
                    <a:pt x="149" y="654"/>
                    <a:pt x="152" y="669"/>
                    <a:pt x="163" y="676"/>
                  </a:cubicBezTo>
                  <a:cubicBezTo>
                    <a:pt x="177" y="686"/>
                    <a:pt x="192" y="695"/>
                    <a:pt x="208" y="703"/>
                  </a:cubicBezTo>
                  <a:cubicBezTo>
                    <a:pt x="220" y="708"/>
                    <a:pt x="234" y="703"/>
                    <a:pt x="240" y="692"/>
                  </a:cubicBezTo>
                  <a:cubicBezTo>
                    <a:pt x="240" y="692"/>
                    <a:pt x="240" y="692"/>
                    <a:pt x="240" y="692"/>
                  </a:cubicBezTo>
                  <a:cubicBezTo>
                    <a:pt x="245" y="681"/>
                    <a:pt x="257" y="676"/>
                    <a:pt x="269" y="680"/>
                  </a:cubicBezTo>
                  <a:cubicBezTo>
                    <a:pt x="280" y="684"/>
                    <a:pt x="291" y="687"/>
                    <a:pt x="303" y="689"/>
                  </a:cubicBezTo>
                  <a:cubicBezTo>
                    <a:pt x="314" y="692"/>
                    <a:pt x="322" y="702"/>
                    <a:pt x="322" y="714"/>
                  </a:cubicBezTo>
                  <a:cubicBezTo>
                    <a:pt x="321" y="727"/>
                    <a:pt x="331" y="738"/>
                    <a:pt x="344" y="739"/>
                  </a:cubicBezTo>
                  <a:cubicBezTo>
                    <a:pt x="352" y="739"/>
                    <a:pt x="361" y="740"/>
                    <a:pt x="370" y="740"/>
                  </a:cubicBezTo>
                  <a:cubicBezTo>
                    <a:pt x="379" y="740"/>
                    <a:pt x="387" y="739"/>
                    <a:pt x="396" y="739"/>
                  </a:cubicBezTo>
                  <a:cubicBezTo>
                    <a:pt x="409" y="738"/>
                    <a:pt x="419" y="727"/>
                    <a:pt x="418" y="714"/>
                  </a:cubicBezTo>
                  <a:cubicBezTo>
                    <a:pt x="418" y="702"/>
                    <a:pt x="426" y="692"/>
                    <a:pt x="437" y="689"/>
                  </a:cubicBezTo>
                  <a:cubicBezTo>
                    <a:pt x="449" y="687"/>
                    <a:pt x="460" y="684"/>
                    <a:pt x="471" y="680"/>
                  </a:cubicBezTo>
                  <a:cubicBezTo>
                    <a:pt x="482" y="676"/>
                    <a:pt x="495" y="681"/>
                    <a:pt x="500" y="692"/>
                  </a:cubicBezTo>
                  <a:cubicBezTo>
                    <a:pt x="500" y="692"/>
                    <a:pt x="500" y="692"/>
                    <a:pt x="500" y="692"/>
                  </a:cubicBezTo>
                  <a:cubicBezTo>
                    <a:pt x="506" y="703"/>
                    <a:pt x="520" y="708"/>
                    <a:pt x="532" y="703"/>
                  </a:cubicBezTo>
                  <a:cubicBezTo>
                    <a:pt x="547" y="695"/>
                    <a:pt x="563" y="686"/>
                    <a:pt x="577" y="676"/>
                  </a:cubicBezTo>
                  <a:cubicBezTo>
                    <a:pt x="588" y="669"/>
                    <a:pt x="591" y="654"/>
                    <a:pt x="584" y="644"/>
                  </a:cubicBezTo>
                  <a:cubicBezTo>
                    <a:pt x="584" y="643"/>
                    <a:pt x="584" y="643"/>
                    <a:pt x="584" y="643"/>
                  </a:cubicBezTo>
                  <a:cubicBezTo>
                    <a:pt x="577" y="634"/>
                    <a:pt x="579" y="621"/>
                    <a:pt x="588" y="613"/>
                  </a:cubicBezTo>
                  <a:cubicBezTo>
                    <a:pt x="597" y="605"/>
                    <a:pt x="605" y="597"/>
                    <a:pt x="613" y="588"/>
                  </a:cubicBezTo>
                  <a:cubicBezTo>
                    <a:pt x="620" y="579"/>
                    <a:pt x="634" y="577"/>
                    <a:pt x="643" y="584"/>
                  </a:cubicBezTo>
                  <a:cubicBezTo>
                    <a:pt x="643" y="584"/>
                    <a:pt x="643" y="584"/>
                    <a:pt x="643" y="584"/>
                  </a:cubicBezTo>
                  <a:cubicBezTo>
                    <a:pt x="654" y="591"/>
                    <a:pt x="669" y="588"/>
                    <a:pt x="676" y="577"/>
                  </a:cubicBezTo>
                  <a:cubicBezTo>
                    <a:pt x="686" y="563"/>
                    <a:pt x="695" y="547"/>
                    <a:pt x="703" y="532"/>
                  </a:cubicBezTo>
                  <a:cubicBezTo>
                    <a:pt x="708" y="520"/>
                    <a:pt x="703" y="506"/>
                    <a:pt x="692" y="500"/>
                  </a:cubicBezTo>
                  <a:cubicBezTo>
                    <a:pt x="692" y="500"/>
                    <a:pt x="692" y="500"/>
                    <a:pt x="692" y="500"/>
                  </a:cubicBezTo>
                  <a:cubicBezTo>
                    <a:pt x="681" y="495"/>
                    <a:pt x="676" y="482"/>
                    <a:pt x="680" y="471"/>
                  </a:cubicBezTo>
                  <a:cubicBezTo>
                    <a:pt x="684" y="460"/>
                    <a:pt x="687" y="449"/>
                    <a:pt x="689" y="437"/>
                  </a:cubicBezTo>
                  <a:cubicBezTo>
                    <a:pt x="692" y="426"/>
                    <a:pt x="702" y="418"/>
                    <a:pt x="714" y="418"/>
                  </a:cubicBezTo>
                  <a:moveTo>
                    <a:pt x="405" y="601"/>
                  </a:moveTo>
                  <a:cubicBezTo>
                    <a:pt x="249" y="624"/>
                    <a:pt x="116" y="491"/>
                    <a:pt x="139" y="335"/>
                  </a:cubicBezTo>
                  <a:cubicBezTo>
                    <a:pt x="153" y="241"/>
                    <a:pt x="241" y="153"/>
                    <a:pt x="335" y="139"/>
                  </a:cubicBezTo>
                  <a:cubicBezTo>
                    <a:pt x="491" y="116"/>
                    <a:pt x="624" y="249"/>
                    <a:pt x="601" y="405"/>
                  </a:cubicBezTo>
                  <a:cubicBezTo>
                    <a:pt x="587" y="498"/>
                    <a:pt x="498" y="587"/>
                    <a:pt x="405" y="60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5" name="iṩḻîdè">
              <a:extLst>
                <a:ext uri="{FF2B5EF4-FFF2-40B4-BE49-F238E27FC236}">
                  <a16:creationId xmlns:a16="http://schemas.microsoft.com/office/drawing/2014/main" id="{130BFD52-E1A9-4A0D-8EAC-5E0EADA8E6EB}"/>
                </a:ext>
              </a:extLst>
            </p:cNvPr>
            <p:cNvSpPr/>
            <p:nvPr/>
          </p:nvSpPr>
          <p:spPr bwMode="auto">
            <a:xfrm>
              <a:off x="4615770" y="2091673"/>
              <a:ext cx="3203612" cy="3199346"/>
            </a:xfrm>
            <a:custGeom>
              <a:avLst/>
              <a:gdLst>
                <a:gd name="T0" fmla="*/ 335 w 722"/>
                <a:gd name="T1" fmla="*/ 721 h 722"/>
                <a:gd name="T2" fmla="*/ 295 w 722"/>
                <a:gd name="T3" fmla="*/ 672 h 722"/>
                <a:gd name="T4" fmla="*/ 252 w 722"/>
                <a:gd name="T5" fmla="*/ 661 h 722"/>
                <a:gd name="T6" fmla="*/ 223 w 722"/>
                <a:gd name="T7" fmla="*/ 679 h 722"/>
                <a:gd name="T8" fmla="*/ 203 w 722"/>
                <a:gd name="T9" fmla="*/ 686 h 722"/>
                <a:gd name="T10" fmla="*/ 154 w 722"/>
                <a:gd name="T11" fmla="*/ 639 h 722"/>
                <a:gd name="T12" fmla="*/ 124 w 722"/>
                <a:gd name="T13" fmla="*/ 573 h 722"/>
                <a:gd name="T14" fmla="*/ 83 w 722"/>
                <a:gd name="T15" fmla="*/ 568 h 722"/>
                <a:gd name="T16" fmla="*/ 74 w 722"/>
                <a:gd name="T17" fmla="*/ 570 h 722"/>
                <a:gd name="T18" fmla="*/ 36 w 722"/>
                <a:gd name="T19" fmla="*/ 519 h 722"/>
                <a:gd name="T20" fmla="*/ 59 w 722"/>
                <a:gd name="T21" fmla="*/ 460 h 722"/>
                <a:gd name="T22" fmla="*/ 18 w 722"/>
                <a:gd name="T23" fmla="*/ 401 h 722"/>
                <a:gd name="T24" fmla="*/ 16 w 722"/>
                <a:gd name="T25" fmla="*/ 401 h 722"/>
                <a:gd name="T26" fmla="*/ 0 w 722"/>
                <a:gd name="T27" fmla="*/ 361 h 722"/>
                <a:gd name="T28" fmla="*/ 16 w 722"/>
                <a:gd name="T29" fmla="*/ 321 h 722"/>
                <a:gd name="T30" fmla="*/ 18 w 722"/>
                <a:gd name="T31" fmla="*/ 321 h 722"/>
                <a:gd name="T32" fmla="*/ 59 w 722"/>
                <a:gd name="T33" fmla="*/ 262 h 722"/>
                <a:gd name="T34" fmla="*/ 43 w 722"/>
                <a:gd name="T35" fmla="*/ 223 h 722"/>
                <a:gd name="T36" fmla="*/ 62 w 722"/>
                <a:gd name="T37" fmla="*/ 158 h 722"/>
                <a:gd name="T38" fmla="*/ 83 w 722"/>
                <a:gd name="T39" fmla="*/ 154 h 722"/>
                <a:gd name="T40" fmla="*/ 124 w 722"/>
                <a:gd name="T41" fmla="*/ 149 h 722"/>
                <a:gd name="T42" fmla="*/ 154 w 722"/>
                <a:gd name="T43" fmla="*/ 83 h 722"/>
                <a:gd name="T44" fmla="*/ 203 w 722"/>
                <a:gd name="T45" fmla="*/ 36 h 722"/>
                <a:gd name="T46" fmla="*/ 223 w 722"/>
                <a:gd name="T47" fmla="*/ 43 h 722"/>
                <a:gd name="T48" fmla="*/ 252 w 722"/>
                <a:gd name="T49" fmla="*/ 60 h 722"/>
                <a:gd name="T50" fmla="*/ 295 w 722"/>
                <a:gd name="T51" fmla="*/ 50 h 722"/>
                <a:gd name="T52" fmla="*/ 335 w 722"/>
                <a:gd name="T53" fmla="*/ 0 h 722"/>
                <a:gd name="T54" fmla="*/ 387 w 722"/>
                <a:gd name="T55" fmla="*/ 0 h 722"/>
                <a:gd name="T56" fmla="*/ 427 w 722"/>
                <a:gd name="T57" fmla="*/ 50 h 722"/>
                <a:gd name="T58" fmla="*/ 470 w 722"/>
                <a:gd name="T59" fmla="*/ 60 h 722"/>
                <a:gd name="T60" fmla="*/ 498 w 722"/>
                <a:gd name="T61" fmla="*/ 43 h 722"/>
                <a:gd name="T62" fmla="*/ 519 w 722"/>
                <a:gd name="T63" fmla="*/ 36 h 722"/>
                <a:gd name="T64" fmla="*/ 568 w 722"/>
                <a:gd name="T65" fmla="*/ 83 h 722"/>
                <a:gd name="T66" fmla="*/ 597 w 722"/>
                <a:gd name="T67" fmla="*/ 149 h 722"/>
                <a:gd name="T68" fmla="*/ 639 w 722"/>
                <a:gd name="T69" fmla="*/ 154 h 722"/>
                <a:gd name="T70" fmla="*/ 660 w 722"/>
                <a:gd name="T71" fmla="*/ 158 h 722"/>
                <a:gd name="T72" fmla="*/ 679 w 722"/>
                <a:gd name="T73" fmla="*/ 223 h 722"/>
                <a:gd name="T74" fmla="*/ 672 w 722"/>
                <a:gd name="T75" fmla="*/ 295 h 722"/>
                <a:gd name="T76" fmla="*/ 705 w 722"/>
                <a:gd name="T77" fmla="*/ 321 h 722"/>
                <a:gd name="T78" fmla="*/ 721 w 722"/>
                <a:gd name="T79" fmla="*/ 335 h 722"/>
                <a:gd name="T80" fmla="*/ 721 w 722"/>
                <a:gd name="T81" fmla="*/ 387 h 722"/>
                <a:gd name="T82" fmla="*/ 705 w 722"/>
                <a:gd name="T83" fmla="*/ 401 h 722"/>
                <a:gd name="T84" fmla="*/ 672 w 722"/>
                <a:gd name="T85" fmla="*/ 427 h 722"/>
                <a:gd name="T86" fmla="*/ 679 w 722"/>
                <a:gd name="T87" fmla="*/ 498 h 722"/>
                <a:gd name="T88" fmla="*/ 686 w 722"/>
                <a:gd name="T89" fmla="*/ 519 h 722"/>
                <a:gd name="T90" fmla="*/ 647 w 722"/>
                <a:gd name="T91" fmla="*/ 570 h 722"/>
                <a:gd name="T92" fmla="*/ 621 w 722"/>
                <a:gd name="T93" fmla="*/ 562 h 722"/>
                <a:gd name="T94" fmla="*/ 573 w 722"/>
                <a:gd name="T95" fmla="*/ 597 h 722"/>
                <a:gd name="T96" fmla="*/ 563 w 722"/>
                <a:gd name="T97" fmla="*/ 660 h 722"/>
                <a:gd name="T98" fmla="*/ 512 w 722"/>
                <a:gd name="T99" fmla="*/ 688 h 722"/>
                <a:gd name="T100" fmla="*/ 498 w 722"/>
                <a:gd name="T101" fmla="*/ 679 h 722"/>
                <a:gd name="T102" fmla="*/ 460 w 722"/>
                <a:gd name="T103" fmla="*/ 663 h 722"/>
                <a:gd name="T104" fmla="*/ 401 w 722"/>
                <a:gd name="T105" fmla="*/ 705 h 722"/>
                <a:gd name="T106" fmla="*/ 361 w 722"/>
                <a:gd name="T107" fmla="*/ 722 h 722"/>
                <a:gd name="T108" fmla="*/ 325 w 722"/>
                <a:gd name="T109" fmla="*/ 122 h 722"/>
                <a:gd name="T110" fmla="*/ 178 w 722"/>
                <a:gd name="T111" fmla="*/ 519 h 722"/>
                <a:gd name="T112" fmla="*/ 397 w 722"/>
                <a:gd name="T113" fmla="*/ 600 h 722"/>
                <a:gd name="T114" fmla="*/ 544 w 722"/>
                <a:gd name="T115" fmla="*/ 203 h 7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22" h="722">
                  <a:moveTo>
                    <a:pt x="361" y="722"/>
                  </a:moveTo>
                  <a:cubicBezTo>
                    <a:pt x="352" y="722"/>
                    <a:pt x="344" y="722"/>
                    <a:pt x="335" y="721"/>
                  </a:cubicBezTo>
                  <a:cubicBezTo>
                    <a:pt x="327" y="721"/>
                    <a:pt x="321" y="714"/>
                    <a:pt x="321" y="705"/>
                  </a:cubicBezTo>
                  <a:cubicBezTo>
                    <a:pt x="322" y="689"/>
                    <a:pt x="311" y="675"/>
                    <a:pt x="295" y="672"/>
                  </a:cubicBezTo>
                  <a:cubicBezTo>
                    <a:pt x="284" y="670"/>
                    <a:pt x="273" y="667"/>
                    <a:pt x="262" y="663"/>
                  </a:cubicBezTo>
                  <a:cubicBezTo>
                    <a:pt x="259" y="662"/>
                    <a:pt x="256" y="661"/>
                    <a:pt x="252" y="661"/>
                  </a:cubicBezTo>
                  <a:cubicBezTo>
                    <a:pt x="240" y="661"/>
                    <a:pt x="229" y="668"/>
                    <a:pt x="223" y="679"/>
                  </a:cubicBezTo>
                  <a:cubicBezTo>
                    <a:pt x="223" y="679"/>
                    <a:pt x="223" y="679"/>
                    <a:pt x="223" y="679"/>
                  </a:cubicBezTo>
                  <a:cubicBezTo>
                    <a:pt x="221" y="684"/>
                    <a:pt x="215" y="688"/>
                    <a:pt x="210" y="688"/>
                  </a:cubicBezTo>
                  <a:cubicBezTo>
                    <a:pt x="207" y="688"/>
                    <a:pt x="205" y="687"/>
                    <a:pt x="203" y="686"/>
                  </a:cubicBezTo>
                  <a:cubicBezTo>
                    <a:pt x="188" y="679"/>
                    <a:pt x="173" y="670"/>
                    <a:pt x="158" y="660"/>
                  </a:cubicBezTo>
                  <a:cubicBezTo>
                    <a:pt x="152" y="656"/>
                    <a:pt x="150" y="646"/>
                    <a:pt x="154" y="639"/>
                  </a:cubicBezTo>
                  <a:cubicBezTo>
                    <a:pt x="163" y="626"/>
                    <a:pt x="161" y="608"/>
                    <a:pt x="149" y="597"/>
                  </a:cubicBezTo>
                  <a:cubicBezTo>
                    <a:pt x="140" y="590"/>
                    <a:pt x="132" y="582"/>
                    <a:pt x="124" y="573"/>
                  </a:cubicBezTo>
                  <a:cubicBezTo>
                    <a:pt x="118" y="566"/>
                    <a:pt x="109" y="562"/>
                    <a:pt x="100" y="562"/>
                  </a:cubicBezTo>
                  <a:cubicBezTo>
                    <a:pt x="94" y="562"/>
                    <a:pt x="88" y="564"/>
                    <a:pt x="83" y="568"/>
                  </a:cubicBezTo>
                  <a:cubicBezTo>
                    <a:pt x="83" y="568"/>
                    <a:pt x="83" y="568"/>
                    <a:pt x="83" y="568"/>
                  </a:cubicBezTo>
                  <a:cubicBezTo>
                    <a:pt x="80" y="569"/>
                    <a:pt x="77" y="570"/>
                    <a:pt x="74" y="570"/>
                  </a:cubicBezTo>
                  <a:cubicBezTo>
                    <a:pt x="69" y="570"/>
                    <a:pt x="64" y="568"/>
                    <a:pt x="62" y="563"/>
                  </a:cubicBezTo>
                  <a:cubicBezTo>
                    <a:pt x="52" y="549"/>
                    <a:pt x="43" y="534"/>
                    <a:pt x="36" y="519"/>
                  </a:cubicBezTo>
                  <a:cubicBezTo>
                    <a:pt x="32" y="511"/>
                    <a:pt x="35" y="502"/>
                    <a:pt x="43" y="498"/>
                  </a:cubicBezTo>
                  <a:cubicBezTo>
                    <a:pt x="57" y="491"/>
                    <a:pt x="64" y="475"/>
                    <a:pt x="59" y="460"/>
                  </a:cubicBezTo>
                  <a:cubicBezTo>
                    <a:pt x="55" y="449"/>
                    <a:pt x="52" y="438"/>
                    <a:pt x="50" y="427"/>
                  </a:cubicBezTo>
                  <a:cubicBezTo>
                    <a:pt x="47" y="412"/>
                    <a:pt x="33" y="401"/>
                    <a:pt x="18" y="401"/>
                  </a:cubicBezTo>
                  <a:cubicBezTo>
                    <a:pt x="18" y="401"/>
                    <a:pt x="17" y="401"/>
                    <a:pt x="17" y="401"/>
                  </a:cubicBezTo>
                  <a:cubicBezTo>
                    <a:pt x="16" y="401"/>
                    <a:pt x="16" y="401"/>
                    <a:pt x="16" y="401"/>
                  </a:cubicBezTo>
                  <a:cubicBezTo>
                    <a:pt x="8" y="401"/>
                    <a:pt x="1" y="395"/>
                    <a:pt x="0" y="387"/>
                  </a:cubicBezTo>
                  <a:cubicBezTo>
                    <a:pt x="0" y="378"/>
                    <a:pt x="0" y="369"/>
                    <a:pt x="0" y="361"/>
                  </a:cubicBezTo>
                  <a:cubicBezTo>
                    <a:pt x="0" y="352"/>
                    <a:pt x="0" y="344"/>
                    <a:pt x="0" y="335"/>
                  </a:cubicBezTo>
                  <a:cubicBezTo>
                    <a:pt x="1" y="327"/>
                    <a:pt x="8" y="321"/>
                    <a:pt x="16" y="321"/>
                  </a:cubicBezTo>
                  <a:cubicBezTo>
                    <a:pt x="17" y="321"/>
                    <a:pt x="17" y="321"/>
                    <a:pt x="17" y="321"/>
                  </a:cubicBezTo>
                  <a:cubicBezTo>
                    <a:pt x="17" y="321"/>
                    <a:pt x="18" y="321"/>
                    <a:pt x="18" y="321"/>
                  </a:cubicBezTo>
                  <a:cubicBezTo>
                    <a:pt x="33" y="321"/>
                    <a:pt x="47" y="310"/>
                    <a:pt x="50" y="295"/>
                  </a:cubicBezTo>
                  <a:cubicBezTo>
                    <a:pt x="52" y="284"/>
                    <a:pt x="55" y="273"/>
                    <a:pt x="59" y="262"/>
                  </a:cubicBezTo>
                  <a:cubicBezTo>
                    <a:pt x="64" y="247"/>
                    <a:pt x="57" y="231"/>
                    <a:pt x="43" y="223"/>
                  </a:cubicBezTo>
                  <a:cubicBezTo>
                    <a:pt x="43" y="223"/>
                    <a:pt x="43" y="223"/>
                    <a:pt x="43" y="223"/>
                  </a:cubicBezTo>
                  <a:cubicBezTo>
                    <a:pt x="35" y="220"/>
                    <a:pt x="32" y="210"/>
                    <a:pt x="36" y="203"/>
                  </a:cubicBezTo>
                  <a:cubicBezTo>
                    <a:pt x="43" y="188"/>
                    <a:pt x="52" y="173"/>
                    <a:pt x="62" y="158"/>
                  </a:cubicBezTo>
                  <a:cubicBezTo>
                    <a:pt x="64" y="154"/>
                    <a:pt x="69" y="152"/>
                    <a:pt x="74" y="152"/>
                  </a:cubicBezTo>
                  <a:cubicBezTo>
                    <a:pt x="77" y="152"/>
                    <a:pt x="80" y="153"/>
                    <a:pt x="83" y="154"/>
                  </a:cubicBezTo>
                  <a:cubicBezTo>
                    <a:pt x="88" y="158"/>
                    <a:pt x="94" y="159"/>
                    <a:pt x="100" y="159"/>
                  </a:cubicBezTo>
                  <a:cubicBezTo>
                    <a:pt x="109" y="159"/>
                    <a:pt x="118" y="155"/>
                    <a:pt x="124" y="149"/>
                  </a:cubicBezTo>
                  <a:cubicBezTo>
                    <a:pt x="132" y="140"/>
                    <a:pt x="140" y="132"/>
                    <a:pt x="149" y="124"/>
                  </a:cubicBezTo>
                  <a:cubicBezTo>
                    <a:pt x="161" y="114"/>
                    <a:pt x="163" y="96"/>
                    <a:pt x="154" y="83"/>
                  </a:cubicBezTo>
                  <a:cubicBezTo>
                    <a:pt x="150" y="76"/>
                    <a:pt x="152" y="66"/>
                    <a:pt x="158" y="62"/>
                  </a:cubicBezTo>
                  <a:cubicBezTo>
                    <a:pt x="173" y="52"/>
                    <a:pt x="188" y="43"/>
                    <a:pt x="203" y="36"/>
                  </a:cubicBezTo>
                  <a:cubicBezTo>
                    <a:pt x="205" y="35"/>
                    <a:pt x="207" y="34"/>
                    <a:pt x="210" y="34"/>
                  </a:cubicBezTo>
                  <a:cubicBezTo>
                    <a:pt x="215" y="34"/>
                    <a:pt x="221" y="38"/>
                    <a:pt x="223" y="43"/>
                  </a:cubicBezTo>
                  <a:cubicBezTo>
                    <a:pt x="223" y="43"/>
                    <a:pt x="223" y="43"/>
                    <a:pt x="223" y="43"/>
                  </a:cubicBezTo>
                  <a:cubicBezTo>
                    <a:pt x="229" y="54"/>
                    <a:pt x="240" y="60"/>
                    <a:pt x="252" y="60"/>
                  </a:cubicBezTo>
                  <a:cubicBezTo>
                    <a:pt x="256" y="60"/>
                    <a:pt x="259" y="60"/>
                    <a:pt x="262" y="59"/>
                  </a:cubicBezTo>
                  <a:cubicBezTo>
                    <a:pt x="273" y="55"/>
                    <a:pt x="284" y="52"/>
                    <a:pt x="295" y="50"/>
                  </a:cubicBezTo>
                  <a:cubicBezTo>
                    <a:pt x="311" y="47"/>
                    <a:pt x="322" y="33"/>
                    <a:pt x="321" y="17"/>
                  </a:cubicBezTo>
                  <a:cubicBezTo>
                    <a:pt x="321" y="8"/>
                    <a:pt x="327" y="1"/>
                    <a:pt x="335" y="0"/>
                  </a:cubicBezTo>
                  <a:cubicBezTo>
                    <a:pt x="344" y="0"/>
                    <a:pt x="352" y="0"/>
                    <a:pt x="361" y="0"/>
                  </a:cubicBezTo>
                  <a:cubicBezTo>
                    <a:pt x="369" y="0"/>
                    <a:pt x="378" y="0"/>
                    <a:pt x="387" y="0"/>
                  </a:cubicBezTo>
                  <a:cubicBezTo>
                    <a:pt x="395" y="1"/>
                    <a:pt x="401" y="8"/>
                    <a:pt x="401" y="17"/>
                  </a:cubicBezTo>
                  <a:cubicBezTo>
                    <a:pt x="400" y="33"/>
                    <a:pt x="411" y="47"/>
                    <a:pt x="427" y="50"/>
                  </a:cubicBezTo>
                  <a:cubicBezTo>
                    <a:pt x="438" y="52"/>
                    <a:pt x="449" y="55"/>
                    <a:pt x="460" y="59"/>
                  </a:cubicBezTo>
                  <a:cubicBezTo>
                    <a:pt x="463" y="60"/>
                    <a:pt x="466" y="60"/>
                    <a:pt x="470" y="60"/>
                  </a:cubicBezTo>
                  <a:cubicBezTo>
                    <a:pt x="482" y="60"/>
                    <a:pt x="493" y="54"/>
                    <a:pt x="498" y="43"/>
                  </a:cubicBezTo>
                  <a:cubicBezTo>
                    <a:pt x="498" y="43"/>
                    <a:pt x="498" y="43"/>
                    <a:pt x="498" y="43"/>
                  </a:cubicBezTo>
                  <a:cubicBezTo>
                    <a:pt x="501" y="38"/>
                    <a:pt x="506" y="34"/>
                    <a:pt x="512" y="34"/>
                  </a:cubicBezTo>
                  <a:cubicBezTo>
                    <a:pt x="515" y="34"/>
                    <a:pt x="517" y="35"/>
                    <a:pt x="519" y="36"/>
                  </a:cubicBezTo>
                  <a:cubicBezTo>
                    <a:pt x="534" y="43"/>
                    <a:pt x="549" y="52"/>
                    <a:pt x="563" y="62"/>
                  </a:cubicBezTo>
                  <a:cubicBezTo>
                    <a:pt x="570" y="66"/>
                    <a:pt x="572" y="76"/>
                    <a:pt x="568" y="83"/>
                  </a:cubicBezTo>
                  <a:cubicBezTo>
                    <a:pt x="559" y="96"/>
                    <a:pt x="561" y="114"/>
                    <a:pt x="573" y="124"/>
                  </a:cubicBezTo>
                  <a:cubicBezTo>
                    <a:pt x="582" y="132"/>
                    <a:pt x="590" y="140"/>
                    <a:pt x="597" y="149"/>
                  </a:cubicBezTo>
                  <a:cubicBezTo>
                    <a:pt x="604" y="155"/>
                    <a:pt x="612" y="159"/>
                    <a:pt x="622" y="159"/>
                  </a:cubicBezTo>
                  <a:cubicBezTo>
                    <a:pt x="628" y="159"/>
                    <a:pt x="634" y="158"/>
                    <a:pt x="639" y="154"/>
                  </a:cubicBezTo>
                  <a:cubicBezTo>
                    <a:pt x="642" y="153"/>
                    <a:pt x="644" y="152"/>
                    <a:pt x="647" y="152"/>
                  </a:cubicBezTo>
                  <a:cubicBezTo>
                    <a:pt x="653" y="152"/>
                    <a:pt x="657" y="154"/>
                    <a:pt x="660" y="158"/>
                  </a:cubicBezTo>
                  <a:cubicBezTo>
                    <a:pt x="670" y="173"/>
                    <a:pt x="678" y="188"/>
                    <a:pt x="686" y="203"/>
                  </a:cubicBezTo>
                  <a:cubicBezTo>
                    <a:pt x="690" y="210"/>
                    <a:pt x="686" y="220"/>
                    <a:pt x="679" y="223"/>
                  </a:cubicBezTo>
                  <a:cubicBezTo>
                    <a:pt x="665" y="231"/>
                    <a:pt x="658" y="247"/>
                    <a:pt x="663" y="262"/>
                  </a:cubicBezTo>
                  <a:cubicBezTo>
                    <a:pt x="667" y="273"/>
                    <a:pt x="670" y="284"/>
                    <a:pt x="672" y="295"/>
                  </a:cubicBezTo>
                  <a:cubicBezTo>
                    <a:pt x="675" y="310"/>
                    <a:pt x="688" y="321"/>
                    <a:pt x="703" y="321"/>
                  </a:cubicBezTo>
                  <a:cubicBezTo>
                    <a:pt x="704" y="321"/>
                    <a:pt x="705" y="321"/>
                    <a:pt x="705" y="321"/>
                  </a:cubicBezTo>
                  <a:cubicBezTo>
                    <a:pt x="706" y="321"/>
                    <a:pt x="706" y="321"/>
                    <a:pt x="706" y="321"/>
                  </a:cubicBezTo>
                  <a:cubicBezTo>
                    <a:pt x="714" y="321"/>
                    <a:pt x="721" y="327"/>
                    <a:pt x="721" y="335"/>
                  </a:cubicBezTo>
                  <a:cubicBezTo>
                    <a:pt x="722" y="344"/>
                    <a:pt x="722" y="352"/>
                    <a:pt x="722" y="361"/>
                  </a:cubicBezTo>
                  <a:cubicBezTo>
                    <a:pt x="722" y="369"/>
                    <a:pt x="722" y="378"/>
                    <a:pt x="721" y="387"/>
                  </a:cubicBezTo>
                  <a:cubicBezTo>
                    <a:pt x="721" y="395"/>
                    <a:pt x="714" y="401"/>
                    <a:pt x="706" y="401"/>
                  </a:cubicBezTo>
                  <a:cubicBezTo>
                    <a:pt x="705" y="401"/>
                    <a:pt x="705" y="401"/>
                    <a:pt x="705" y="401"/>
                  </a:cubicBezTo>
                  <a:cubicBezTo>
                    <a:pt x="705" y="401"/>
                    <a:pt x="704" y="401"/>
                    <a:pt x="703" y="401"/>
                  </a:cubicBezTo>
                  <a:cubicBezTo>
                    <a:pt x="688" y="401"/>
                    <a:pt x="675" y="412"/>
                    <a:pt x="672" y="427"/>
                  </a:cubicBezTo>
                  <a:cubicBezTo>
                    <a:pt x="670" y="438"/>
                    <a:pt x="667" y="449"/>
                    <a:pt x="663" y="460"/>
                  </a:cubicBezTo>
                  <a:cubicBezTo>
                    <a:pt x="658" y="475"/>
                    <a:pt x="665" y="491"/>
                    <a:pt x="679" y="498"/>
                  </a:cubicBezTo>
                  <a:cubicBezTo>
                    <a:pt x="679" y="499"/>
                    <a:pt x="679" y="499"/>
                    <a:pt x="679" y="499"/>
                  </a:cubicBezTo>
                  <a:cubicBezTo>
                    <a:pt x="687" y="502"/>
                    <a:pt x="690" y="512"/>
                    <a:pt x="686" y="519"/>
                  </a:cubicBezTo>
                  <a:cubicBezTo>
                    <a:pt x="678" y="534"/>
                    <a:pt x="670" y="549"/>
                    <a:pt x="660" y="563"/>
                  </a:cubicBezTo>
                  <a:cubicBezTo>
                    <a:pt x="657" y="568"/>
                    <a:pt x="653" y="570"/>
                    <a:pt x="647" y="570"/>
                  </a:cubicBezTo>
                  <a:cubicBezTo>
                    <a:pt x="644" y="570"/>
                    <a:pt x="642" y="569"/>
                    <a:pt x="639" y="568"/>
                  </a:cubicBezTo>
                  <a:cubicBezTo>
                    <a:pt x="634" y="564"/>
                    <a:pt x="628" y="562"/>
                    <a:pt x="621" y="562"/>
                  </a:cubicBezTo>
                  <a:cubicBezTo>
                    <a:pt x="612" y="562"/>
                    <a:pt x="604" y="566"/>
                    <a:pt x="597" y="573"/>
                  </a:cubicBezTo>
                  <a:cubicBezTo>
                    <a:pt x="590" y="582"/>
                    <a:pt x="582" y="590"/>
                    <a:pt x="573" y="597"/>
                  </a:cubicBezTo>
                  <a:cubicBezTo>
                    <a:pt x="561" y="608"/>
                    <a:pt x="559" y="626"/>
                    <a:pt x="568" y="639"/>
                  </a:cubicBezTo>
                  <a:cubicBezTo>
                    <a:pt x="572" y="646"/>
                    <a:pt x="570" y="656"/>
                    <a:pt x="563" y="660"/>
                  </a:cubicBezTo>
                  <a:cubicBezTo>
                    <a:pt x="549" y="670"/>
                    <a:pt x="534" y="678"/>
                    <a:pt x="519" y="686"/>
                  </a:cubicBezTo>
                  <a:cubicBezTo>
                    <a:pt x="517" y="687"/>
                    <a:pt x="515" y="688"/>
                    <a:pt x="512" y="688"/>
                  </a:cubicBezTo>
                  <a:cubicBezTo>
                    <a:pt x="506" y="688"/>
                    <a:pt x="501" y="684"/>
                    <a:pt x="499" y="679"/>
                  </a:cubicBezTo>
                  <a:cubicBezTo>
                    <a:pt x="498" y="679"/>
                    <a:pt x="498" y="679"/>
                    <a:pt x="498" y="679"/>
                  </a:cubicBezTo>
                  <a:cubicBezTo>
                    <a:pt x="493" y="668"/>
                    <a:pt x="482" y="661"/>
                    <a:pt x="470" y="661"/>
                  </a:cubicBezTo>
                  <a:cubicBezTo>
                    <a:pt x="466" y="661"/>
                    <a:pt x="463" y="662"/>
                    <a:pt x="460" y="663"/>
                  </a:cubicBezTo>
                  <a:cubicBezTo>
                    <a:pt x="449" y="667"/>
                    <a:pt x="438" y="670"/>
                    <a:pt x="427" y="672"/>
                  </a:cubicBezTo>
                  <a:cubicBezTo>
                    <a:pt x="411" y="675"/>
                    <a:pt x="400" y="689"/>
                    <a:pt x="401" y="705"/>
                  </a:cubicBezTo>
                  <a:cubicBezTo>
                    <a:pt x="401" y="714"/>
                    <a:pt x="395" y="721"/>
                    <a:pt x="387" y="721"/>
                  </a:cubicBezTo>
                  <a:cubicBezTo>
                    <a:pt x="378" y="722"/>
                    <a:pt x="369" y="722"/>
                    <a:pt x="361" y="722"/>
                  </a:cubicBezTo>
                  <a:moveTo>
                    <a:pt x="361" y="119"/>
                  </a:moveTo>
                  <a:cubicBezTo>
                    <a:pt x="349" y="119"/>
                    <a:pt x="337" y="120"/>
                    <a:pt x="325" y="122"/>
                  </a:cubicBezTo>
                  <a:cubicBezTo>
                    <a:pt x="227" y="136"/>
                    <a:pt x="136" y="227"/>
                    <a:pt x="122" y="325"/>
                  </a:cubicBezTo>
                  <a:cubicBezTo>
                    <a:pt x="111" y="395"/>
                    <a:pt x="132" y="466"/>
                    <a:pt x="178" y="519"/>
                  </a:cubicBezTo>
                  <a:cubicBezTo>
                    <a:pt x="224" y="572"/>
                    <a:pt x="291" y="603"/>
                    <a:pt x="361" y="603"/>
                  </a:cubicBezTo>
                  <a:cubicBezTo>
                    <a:pt x="373" y="603"/>
                    <a:pt x="385" y="602"/>
                    <a:pt x="397" y="600"/>
                  </a:cubicBezTo>
                  <a:cubicBezTo>
                    <a:pt x="495" y="586"/>
                    <a:pt x="586" y="495"/>
                    <a:pt x="600" y="397"/>
                  </a:cubicBezTo>
                  <a:cubicBezTo>
                    <a:pt x="610" y="327"/>
                    <a:pt x="590" y="256"/>
                    <a:pt x="544" y="203"/>
                  </a:cubicBezTo>
                  <a:cubicBezTo>
                    <a:pt x="498" y="150"/>
                    <a:pt x="431" y="119"/>
                    <a:pt x="361" y="119"/>
                  </a:cubicBezTo>
                </a:path>
              </a:pathLst>
            </a:custGeom>
            <a:solidFill>
              <a:srgbClr val="B1E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6" name="íṣľiďê">
              <a:extLst>
                <a:ext uri="{FF2B5EF4-FFF2-40B4-BE49-F238E27FC236}">
                  <a16:creationId xmlns:a16="http://schemas.microsoft.com/office/drawing/2014/main" id="{A1F46CCC-7912-48AB-9F68-98EE31D64F18}"/>
                </a:ext>
              </a:extLst>
            </p:cNvPr>
            <p:cNvSpPr/>
            <p:nvPr/>
          </p:nvSpPr>
          <p:spPr bwMode="auto">
            <a:xfrm>
              <a:off x="4652027" y="2125797"/>
              <a:ext cx="3133225" cy="3128961"/>
            </a:xfrm>
            <a:custGeom>
              <a:avLst/>
              <a:gdLst>
                <a:gd name="T0" fmla="*/ 328 w 706"/>
                <a:gd name="T1" fmla="*/ 705 h 706"/>
                <a:gd name="T2" fmla="*/ 289 w 706"/>
                <a:gd name="T3" fmla="*/ 656 h 706"/>
                <a:gd name="T4" fmla="*/ 244 w 706"/>
                <a:gd name="T5" fmla="*/ 645 h 706"/>
                <a:gd name="T6" fmla="*/ 208 w 706"/>
                <a:gd name="T7" fmla="*/ 667 h 706"/>
                <a:gd name="T8" fmla="*/ 199 w 706"/>
                <a:gd name="T9" fmla="*/ 670 h 706"/>
                <a:gd name="T10" fmla="*/ 153 w 706"/>
                <a:gd name="T11" fmla="*/ 636 h 706"/>
                <a:gd name="T12" fmla="*/ 146 w 706"/>
                <a:gd name="T13" fmla="*/ 583 h 706"/>
                <a:gd name="T14" fmla="*/ 92 w 706"/>
                <a:gd name="T15" fmla="*/ 546 h 706"/>
                <a:gd name="T16" fmla="*/ 70 w 706"/>
                <a:gd name="T17" fmla="*/ 553 h 706"/>
                <a:gd name="T18" fmla="*/ 61 w 706"/>
                <a:gd name="T19" fmla="*/ 551 h 706"/>
                <a:gd name="T20" fmla="*/ 39 w 706"/>
                <a:gd name="T21" fmla="*/ 498 h 706"/>
                <a:gd name="T22" fmla="*/ 50 w 706"/>
                <a:gd name="T23" fmla="*/ 417 h 706"/>
                <a:gd name="T24" fmla="*/ 8 w 706"/>
                <a:gd name="T25" fmla="*/ 384 h 706"/>
                <a:gd name="T26" fmla="*/ 1 w 706"/>
                <a:gd name="T27" fmla="*/ 378 h 706"/>
                <a:gd name="T28" fmla="*/ 1 w 706"/>
                <a:gd name="T29" fmla="*/ 328 h 706"/>
                <a:gd name="T30" fmla="*/ 10 w 706"/>
                <a:gd name="T31" fmla="*/ 321 h 706"/>
                <a:gd name="T32" fmla="*/ 59 w 706"/>
                <a:gd name="T33" fmla="*/ 257 h 706"/>
                <a:gd name="T34" fmla="*/ 39 w 706"/>
                <a:gd name="T35" fmla="*/ 208 h 706"/>
                <a:gd name="T36" fmla="*/ 61 w 706"/>
                <a:gd name="T37" fmla="*/ 155 h 706"/>
                <a:gd name="T38" fmla="*/ 70 w 706"/>
                <a:gd name="T39" fmla="*/ 153 h 706"/>
                <a:gd name="T40" fmla="*/ 92 w 706"/>
                <a:gd name="T41" fmla="*/ 160 h 706"/>
                <a:gd name="T42" fmla="*/ 146 w 706"/>
                <a:gd name="T43" fmla="*/ 123 h 706"/>
                <a:gd name="T44" fmla="*/ 153 w 706"/>
                <a:gd name="T45" fmla="*/ 70 h 706"/>
                <a:gd name="T46" fmla="*/ 199 w 706"/>
                <a:gd name="T47" fmla="*/ 35 h 706"/>
                <a:gd name="T48" fmla="*/ 208 w 706"/>
                <a:gd name="T49" fmla="*/ 39 h 706"/>
                <a:gd name="T50" fmla="*/ 244 w 706"/>
                <a:gd name="T51" fmla="*/ 61 h 706"/>
                <a:gd name="T52" fmla="*/ 289 w 706"/>
                <a:gd name="T53" fmla="*/ 50 h 706"/>
                <a:gd name="T54" fmla="*/ 328 w 706"/>
                <a:gd name="T55" fmla="*/ 1 h 706"/>
                <a:gd name="T56" fmla="*/ 378 w 706"/>
                <a:gd name="T57" fmla="*/ 1 h 706"/>
                <a:gd name="T58" fmla="*/ 417 w 706"/>
                <a:gd name="T59" fmla="*/ 50 h 706"/>
                <a:gd name="T60" fmla="*/ 462 w 706"/>
                <a:gd name="T61" fmla="*/ 61 h 706"/>
                <a:gd name="T62" fmla="*/ 498 w 706"/>
                <a:gd name="T63" fmla="*/ 39 h 706"/>
                <a:gd name="T64" fmla="*/ 507 w 706"/>
                <a:gd name="T65" fmla="*/ 35 h 706"/>
                <a:gd name="T66" fmla="*/ 553 w 706"/>
                <a:gd name="T67" fmla="*/ 70 h 706"/>
                <a:gd name="T68" fmla="*/ 560 w 706"/>
                <a:gd name="T69" fmla="*/ 123 h 706"/>
                <a:gd name="T70" fmla="*/ 614 w 706"/>
                <a:gd name="T71" fmla="*/ 160 h 706"/>
                <a:gd name="T72" fmla="*/ 639 w 706"/>
                <a:gd name="T73" fmla="*/ 152 h 706"/>
                <a:gd name="T74" fmla="*/ 670 w 706"/>
                <a:gd name="T75" fmla="*/ 199 h 706"/>
                <a:gd name="T76" fmla="*/ 647 w 706"/>
                <a:gd name="T77" fmla="*/ 257 h 706"/>
                <a:gd name="T78" fmla="*/ 695 w 706"/>
                <a:gd name="T79" fmla="*/ 321 h 706"/>
                <a:gd name="T80" fmla="*/ 698 w 706"/>
                <a:gd name="T81" fmla="*/ 321 h 706"/>
                <a:gd name="T82" fmla="*/ 706 w 706"/>
                <a:gd name="T83" fmla="*/ 353 h 706"/>
                <a:gd name="T84" fmla="*/ 698 w 706"/>
                <a:gd name="T85" fmla="*/ 384 h 706"/>
                <a:gd name="T86" fmla="*/ 656 w 706"/>
                <a:gd name="T87" fmla="*/ 417 h 706"/>
                <a:gd name="T88" fmla="*/ 667 w 706"/>
                <a:gd name="T89" fmla="*/ 498 h 706"/>
                <a:gd name="T90" fmla="*/ 670 w 706"/>
                <a:gd name="T91" fmla="*/ 507 h 706"/>
                <a:gd name="T92" fmla="*/ 639 w 706"/>
                <a:gd name="T93" fmla="*/ 554 h 706"/>
                <a:gd name="T94" fmla="*/ 635 w 706"/>
                <a:gd name="T95" fmla="*/ 552 h 706"/>
                <a:gd name="T96" fmla="*/ 583 w 706"/>
                <a:gd name="T97" fmla="*/ 560 h 706"/>
                <a:gd name="T98" fmla="*/ 552 w 706"/>
                <a:gd name="T99" fmla="*/ 636 h 706"/>
                <a:gd name="T100" fmla="*/ 551 w 706"/>
                <a:gd name="T101" fmla="*/ 645 h 706"/>
                <a:gd name="T102" fmla="*/ 504 w 706"/>
                <a:gd name="T103" fmla="*/ 671 h 706"/>
                <a:gd name="T104" fmla="*/ 498 w 706"/>
                <a:gd name="T105" fmla="*/ 667 h 706"/>
                <a:gd name="T106" fmla="*/ 449 w 706"/>
                <a:gd name="T107" fmla="*/ 647 h 706"/>
                <a:gd name="T108" fmla="*/ 384 w 706"/>
                <a:gd name="T109" fmla="*/ 698 h 706"/>
                <a:gd name="T110" fmla="*/ 353 w 706"/>
                <a:gd name="T111" fmla="*/ 706 h 706"/>
                <a:gd name="T112" fmla="*/ 315 w 706"/>
                <a:gd name="T113" fmla="*/ 105 h 706"/>
                <a:gd name="T114" fmla="*/ 164 w 706"/>
                <a:gd name="T115" fmla="*/ 517 h 706"/>
                <a:gd name="T116" fmla="*/ 390 w 706"/>
                <a:gd name="T117" fmla="*/ 600 h 706"/>
                <a:gd name="T118" fmla="*/ 542 w 706"/>
                <a:gd name="T119" fmla="*/ 189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06" h="706">
                  <a:moveTo>
                    <a:pt x="353" y="706"/>
                  </a:moveTo>
                  <a:cubicBezTo>
                    <a:pt x="345" y="706"/>
                    <a:pt x="336" y="706"/>
                    <a:pt x="328" y="705"/>
                  </a:cubicBezTo>
                  <a:cubicBezTo>
                    <a:pt x="324" y="705"/>
                    <a:pt x="321" y="701"/>
                    <a:pt x="321" y="698"/>
                  </a:cubicBezTo>
                  <a:cubicBezTo>
                    <a:pt x="322" y="677"/>
                    <a:pt x="309" y="660"/>
                    <a:pt x="289" y="656"/>
                  </a:cubicBezTo>
                  <a:cubicBezTo>
                    <a:pt x="278" y="653"/>
                    <a:pt x="267" y="651"/>
                    <a:pt x="257" y="647"/>
                  </a:cubicBezTo>
                  <a:cubicBezTo>
                    <a:pt x="253" y="646"/>
                    <a:pt x="248" y="645"/>
                    <a:pt x="244" y="645"/>
                  </a:cubicBezTo>
                  <a:cubicBezTo>
                    <a:pt x="229" y="645"/>
                    <a:pt x="215" y="654"/>
                    <a:pt x="208" y="667"/>
                  </a:cubicBezTo>
                  <a:cubicBezTo>
                    <a:pt x="208" y="667"/>
                    <a:pt x="208" y="667"/>
                    <a:pt x="208" y="667"/>
                  </a:cubicBezTo>
                  <a:cubicBezTo>
                    <a:pt x="206" y="670"/>
                    <a:pt x="204" y="671"/>
                    <a:pt x="202" y="671"/>
                  </a:cubicBezTo>
                  <a:cubicBezTo>
                    <a:pt x="200" y="671"/>
                    <a:pt x="199" y="671"/>
                    <a:pt x="199" y="670"/>
                  </a:cubicBezTo>
                  <a:cubicBezTo>
                    <a:pt x="184" y="663"/>
                    <a:pt x="169" y="655"/>
                    <a:pt x="155" y="645"/>
                  </a:cubicBezTo>
                  <a:cubicBezTo>
                    <a:pt x="152" y="643"/>
                    <a:pt x="151" y="639"/>
                    <a:pt x="153" y="636"/>
                  </a:cubicBezTo>
                  <a:cubicBezTo>
                    <a:pt x="153" y="636"/>
                    <a:pt x="153" y="636"/>
                    <a:pt x="153" y="636"/>
                  </a:cubicBezTo>
                  <a:cubicBezTo>
                    <a:pt x="164" y="619"/>
                    <a:pt x="161" y="597"/>
                    <a:pt x="146" y="583"/>
                  </a:cubicBezTo>
                  <a:cubicBezTo>
                    <a:pt x="138" y="576"/>
                    <a:pt x="130" y="568"/>
                    <a:pt x="123" y="560"/>
                  </a:cubicBezTo>
                  <a:cubicBezTo>
                    <a:pt x="115" y="551"/>
                    <a:pt x="104" y="546"/>
                    <a:pt x="92" y="546"/>
                  </a:cubicBezTo>
                  <a:cubicBezTo>
                    <a:pt x="85" y="546"/>
                    <a:pt x="77" y="548"/>
                    <a:pt x="70" y="552"/>
                  </a:cubicBezTo>
                  <a:cubicBezTo>
                    <a:pt x="70" y="553"/>
                    <a:pt x="70" y="553"/>
                    <a:pt x="70" y="553"/>
                  </a:cubicBezTo>
                  <a:cubicBezTo>
                    <a:pt x="69" y="553"/>
                    <a:pt x="68" y="554"/>
                    <a:pt x="66" y="554"/>
                  </a:cubicBezTo>
                  <a:cubicBezTo>
                    <a:pt x="64" y="554"/>
                    <a:pt x="62" y="553"/>
                    <a:pt x="61" y="551"/>
                  </a:cubicBezTo>
                  <a:cubicBezTo>
                    <a:pt x="51" y="537"/>
                    <a:pt x="43" y="522"/>
                    <a:pt x="35" y="507"/>
                  </a:cubicBezTo>
                  <a:cubicBezTo>
                    <a:pt x="34" y="504"/>
                    <a:pt x="35" y="500"/>
                    <a:pt x="39" y="498"/>
                  </a:cubicBezTo>
                  <a:cubicBezTo>
                    <a:pt x="57" y="489"/>
                    <a:pt x="65" y="468"/>
                    <a:pt x="59" y="449"/>
                  </a:cubicBezTo>
                  <a:cubicBezTo>
                    <a:pt x="55" y="438"/>
                    <a:pt x="52" y="428"/>
                    <a:pt x="50" y="417"/>
                  </a:cubicBezTo>
                  <a:cubicBezTo>
                    <a:pt x="46" y="398"/>
                    <a:pt x="29" y="384"/>
                    <a:pt x="10" y="384"/>
                  </a:cubicBezTo>
                  <a:cubicBezTo>
                    <a:pt x="10" y="384"/>
                    <a:pt x="9" y="384"/>
                    <a:pt x="8" y="384"/>
                  </a:cubicBezTo>
                  <a:cubicBezTo>
                    <a:pt x="8" y="384"/>
                    <a:pt x="8" y="384"/>
                    <a:pt x="8" y="384"/>
                  </a:cubicBezTo>
                  <a:cubicBezTo>
                    <a:pt x="4" y="384"/>
                    <a:pt x="1" y="382"/>
                    <a:pt x="1" y="378"/>
                  </a:cubicBezTo>
                  <a:cubicBezTo>
                    <a:pt x="0" y="370"/>
                    <a:pt x="0" y="361"/>
                    <a:pt x="0" y="353"/>
                  </a:cubicBezTo>
                  <a:cubicBezTo>
                    <a:pt x="0" y="345"/>
                    <a:pt x="0" y="336"/>
                    <a:pt x="1" y="328"/>
                  </a:cubicBezTo>
                  <a:cubicBezTo>
                    <a:pt x="1" y="324"/>
                    <a:pt x="4" y="321"/>
                    <a:pt x="8" y="321"/>
                  </a:cubicBezTo>
                  <a:cubicBezTo>
                    <a:pt x="9" y="321"/>
                    <a:pt x="10" y="321"/>
                    <a:pt x="10" y="321"/>
                  </a:cubicBezTo>
                  <a:cubicBezTo>
                    <a:pt x="29" y="321"/>
                    <a:pt x="46" y="308"/>
                    <a:pt x="50" y="289"/>
                  </a:cubicBezTo>
                  <a:cubicBezTo>
                    <a:pt x="52" y="278"/>
                    <a:pt x="55" y="267"/>
                    <a:pt x="59" y="257"/>
                  </a:cubicBezTo>
                  <a:cubicBezTo>
                    <a:pt x="65" y="238"/>
                    <a:pt x="57" y="217"/>
                    <a:pt x="39" y="208"/>
                  </a:cubicBezTo>
                  <a:cubicBezTo>
                    <a:pt x="39" y="208"/>
                    <a:pt x="39" y="208"/>
                    <a:pt x="39" y="208"/>
                  </a:cubicBezTo>
                  <a:cubicBezTo>
                    <a:pt x="35" y="206"/>
                    <a:pt x="34" y="202"/>
                    <a:pt x="35" y="199"/>
                  </a:cubicBezTo>
                  <a:cubicBezTo>
                    <a:pt x="43" y="184"/>
                    <a:pt x="51" y="169"/>
                    <a:pt x="61" y="155"/>
                  </a:cubicBezTo>
                  <a:cubicBezTo>
                    <a:pt x="62" y="153"/>
                    <a:pt x="64" y="152"/>
                    <a:pt x="66" y="152"/>
                  </a:cubicBezTo>
                  <a:cubicBezTo>
                    <a:pt x="67" y="152"/>
                    <a:pt x="69" y="152"/>
                    <a:pt x="70" y="153"/>
                  </a:cubicBezTo>
                  <a:cubicBezTo>
                    <a:pt x="70" y="153"/>
                    <a:pt x="70" y="153"/>
                    <a:pt x="70" y="153"/>
                  </a:cubicBezTo>
                  <a:cubicBezTo>
                    <a:pt x="77" y="158"/>
                    <a:pt x="85" y="160"/>
                    <a:pt x="92" y="160"/>
                  </a:cubicBezTo>
                  <a:cubicBezTo>
                    <a:pt x="104" y="160"/>
                    <a:pt x="115" y="155"/>
                    <a:pt x="123" y="146"/>
                  </a:cubicBezTo>
                  <a:cubicBezTo>
                    <a:pt x="130" y="138"/>
                    <a:pt x="138" y="130"/>
                    <a:pt x="146" y="123"/>
                  </a:cubicBezTo>
                  <a:cubicBezTo>
                    <a:pt x="161" y="109"/>
                    <a:pt x="164" y="87"/>
                    <a:pt x="153" y="70"/>
                  </a:cubicBezTo>
                  <a:cubicBezTo>
                    <a:pt x="153" y="70"/>
                    <a:pt x="153" y="70"/>
                    <a:pt x="153" y="70"/>
                  </a:cubicBezTo>
                  <a:cubicBezTo>
                    <a:pt x="151" y="67"/>
                    <a:pt x="152" y="63"/>
                    <a:pt x="155" y="61"/>
                  </a:cubicBezTo>
                  <a:cubicBezTo>
                    <a:pt x="169" y="51"/>
                    <a:pt x="184" y="43"/>
                    <a:pt x="199" y="35"/>
                  </a:cubicBezTo>
                  <a:cubicBezTo>
                    <a:pt x="199" y="35"/>
                    <a:pt x="200" y="35"/>
                    <a:pt x="202" y="35"/>
                  </a:cubicBezTo>
                  <a:cubicBezTo>
                    <a:pt x="204" y="35"/>
                    <a:pt x="206" y="36"/>
                    <a:pt x="208" y="39"/>
                  </a:cubicBezTo>
                  <a:cubicBezTo>
                    <a:pt x="208" y="39"/>
                    <a:pt x="208" y="39"/>
                    <a:pt x="208" y="39"/>
                  </a:cubicBezTo>
                  <a:cubicBezTo>
                    <a:pt x="215" y="52"/>
                    <a:pt x="229" y="61"/>
                    <a:pt x="244" y="61"/>
                  </a:cubicBezTo>
                  <a:cubicBezTo>
                    <a:pt x="248" y="61"/>
                    <a:pt x="253" y="60"/>
                    <a:pt x="257" y="59"/>
                  </a:cubicBezTo>
                  <a:cubicBezTo>
                    <a:pt x="267" y="55"/>
                    <a:pt x="278" y="52"/>
                    <a:pt x="289" y="50"/>
                  </a:cubicBezTo>
                  <a:cubicBezTo>
                    <a:pt x="309" y="46"/>
                    <a:pt x="322" y="28"/>
                    <a:pt x="321" y="8"/>
                  </a:cubicBezTo>
                  <a:cubicBezTo>
                    <a:pt x="321" y="4"/>
                    <a:pt x="324" y="1"/>
                    <a:pt x="328" y="1"/>
                  </a:cubicBezTo>
                  <a:cubicBezTo>
                    <a:pt x="336" y="0"/>
                    <a:pt x="345" y="0"/>
                    <a:pt x="353" y="0"/>
                  </a:cubicBezTo>
                  <a:cubicBezTo>
                    <a:pt x="361" y="0"/>
                    <a:pt x="370" y="0"/>
                    <a:pt x="378" y="1"/>
                  </a:cubicBezTo>
                  <a:cubicBezTo>
                    <a:pt x="382" y="1"/>
                    <a:pt x="385" y="4"/>
                    <a:pt x="384" y="8"/>
                  </a:cubicBezTo>
                  <a:cubicBezTo>
                    <a:pt x="383" y="28"/>
                    <a:pt x="397" y="46"/>
                    <a:pt x="417" y="50"/>
                  </a:cubicBezTo>
                  <a:cubicBezTo>
                    <a:pt x="428" y="52"/>
                    <a:pt x="438" y="55"/>
                    <a:pt x="449" y="59"/>
                  </a:cubicBezTo>
                  <a:cubicBezTo>
                    <a:pt x="453" y="60"/>
                    <a:pt x="457" y="61"/>
                    <a:pt x="462" y="61"/>
                  </a:cubicBezTo>
                  <a:cubicBezTo>
                    <a:pt x="477" y="61"/>
                    <a:pt x="491" y="52"/>
                    <a:pt x="498" y="39"/>
                  </a:cubicBezTo>
                  <a:cubicBezTo>
                    <a:pt x="498" y="39"/>
                    <a:pt x="498" y="39"/>
                    <a:pt x="498" y="39"/>
                  </a:cubicBezTo>
                  <a:cubicBezTo>
                    <a:pt x="499" y="36"/>
                    <a:pt x="502" y="35"/>
                    <a:pt x="504" y="35"/>
                  </a:cubicBezTo>
                  <a:cubicBezTo>
                    <a:pt x="505" y="35"/>
                    <a:pt x="506" y="35"/>
                    <a:pt x="507" y="35"/>
                  </a:cubicBezTo>
                  <a:cubicBezTo>
                    <a:pt x="522" y="43"/>
                    <a:pt x="537" y="51"/>
                    <a:pt x="551" y="61"/>
                  </a:cubicBezTo>
                  <a:cubicBezTo>
                    <a:pt x="554" y="63"/>
                    <a:pt x="555" y="67"/>
                    <a:pt x="553" y="70"/>
                  </a:cubicBezTo>
                  <a:cubicBezTo>
                    <a:pt x="552" y="70"/>
                    <a:pt x="552" y="70"/>
                    <a:pt x="552" y="70"/>
                  </a:cubicBezTo>
                  <a:cubicBezTo>
                    <a:pt x="542" y="87"/>
                    <a:pt x="545" y="109"/>
                    <a:pt x="560" y="123"/>
                  </a:cubicBezTo>
                  <a:cubicBezTo>
                    <a:pt x="568" y="130"/>
                    <a:pt x="576" y="138"/>
                    <a:pt x="583" y="146"/>
                  </a:cubicBezTo>
                  <a:cubicBezTo>
                    <a:pt x="591" y="155"/>
                    <a:pt x="602" y="160"/>
                    <a:pt x="614" y="160"/>
                  </a:cubicBezTo>
                  <a:cubicBezTo>
                    <a:pt x="621" y="160"/>
                    <a:pt x="629" y="158"/>
                    <a:pt x="636" y="153"/>
                  </a:cubicBezTo>
                  <a:cubicBezTo>
                    <a:pt x="637" y="153"/>
                    <a:pt x="638" y="152"/>
                    <a:pt x="639" y="152"/>
                  </a:cubicBezTo>
                  <a:cubicBezTo>
                    <a:pt x="642" y="152"/>
                    <a:pt x="644" y="153"/>
                    <a:pt x="645" y="155"/>
                  </a:cubicBezTo>
                  <a:cubicBezTo>
                    <a:pt x="655" y="169"/>
                    <a:pt x="663" y="184"/>
                    <a:pt x="670" y="199"/>
                  </a:cubicBezTo>
                  <a:cubicBezTo>
                    <a:pt x="672" y="202"/>
                    <a:pt x="671" y="206"/>
                    <a:pt x="667" y="208"/>
                  </a:cubicBezTo>
                  <a:cubicBezTo>
                    <a:pt x="649" y="217"/>
                    <a:pt x="641" y="238"/>
                    <a:pt x="647" y="257"/>
                  </a:cubicBezTo>
                  <a:cubicBezTo>
                    <a:pt x="650" y="267"/>
                    <a:pt x="653" y="278"/>
                    <a:pt x="656" y="289"/>
                  </a:cubicBezTo>
                  <a:cubicBezTo>
                    <a:pt x="660" y="308"/>
                    <a:pt x="676" y="321"/>
                    <a:pt x="695" y="321"/>
                  </a:cubicBezTo>
                  <a:cubicBezTo>
                    <a:pt x="696" y="321"/>
                    <a:pt x="697" y="321"/>
                    <a:pt x="698" y="321"/>
                  </a:cubicBezTo>
                  <a:cubicBezTo>
                    <a:pt x="698" y="321"/>
                    <a:pt x="698" y="321"/>
                    <a:pt x="698" y="321"/>
                  </a:cubicBezTo>
                  <a:cubicBezTo>
                    <a:pt x="702" y="321"/>
                    <a:pt x="705" y="324"/>
                    <a:pt x="705" y="328"/>
                  </a:cubicBezTo>
                  <a:cubicBezTo>
                    <a:pt x="706" y="336"/>
                    <a:pt x="706" y="345"/>
                    <a:pt x="706" y="353"/>
                  </a:cubicBezTo>
                  <a:cubicBezTo>
                    <a:pt x="706" y="361"/>
                    <a:pt x="706" y="370"/>
                    <a:pt x="705" y="378"/>
                  </a:cubicBezTo>
                  <a:cubicBezTo>
                    <a:pt x="705" y="382"/>
                    <a:pt x="702" y="384"/>
                    <a:pt x="698" y="384"/>
                  </a:cubicBezTo>
                  <a:cubicBezTo>
                    <a:pt x="697" y="384"/>
                    <a:pt x="696" y="384"/>
                    <a:pt x="695" y="384"/>
                  </a:cubicBezTo>
                  <a:cubicBezTo>
                    <a:pt x="676" y="384"/>
                    <a:pt x="660" y="398"/>
                    <a:pt x="656" y="417"/>
                  </a:cubicBezTo>
                  <a:cubicBezTo>
                    <a:pt x="653" y="428"/>
                    <a:pt x="650" y="439"/>
                    <a:pt x="647" y="449"/>
                  </a:cubicBezTo>
                  <a:cubicBezTo>
                    <a:pt x="641" y="468"/>
                    <a:pt x="649" y="489"/>
                    <a:pt x="667" y="498"/>
                  </a:cubicBezTo>
                  <a:cubicBezTo>
                    <a:pt x="667" y="498"/>
                    <a:pt x="667" y="498"/>
                    <a:pt x="667" y="498"/>
                  </a:cubicBezTo>
                  <a:cubicBezTo>
                    <a:pt x="671" y="500"/>
                    <a:pt x="672" y="504"/>
                    <a:pt x="670" y="507"/>
                  </a:cubicBezTo>
                  <a:cubicBezTo>
                    <a:pt x="663" y="522"/>
                    <a:pt x="655" y="537"/>
                    <a:pt x="645" y="551"/>
                  </a:cubicBezTo>
                  <a:cubicBezTo>
                    <a:pt x="644" y="553"/>
                    <a:pt x="642" y="554"/>
                    <a:pt x="639" y="554"/>
                  </a:cubicBezTo>
                  <a:cubicBezTo>
                    <a:pt x="639" y="554"/>
                    <a:pt x="637" y="554"/>
                    <a:pt x="636" y="553"/>
                  </a:cubicBezTo>
                  <a:cubicBezTo>
                    <a:pt x="635" y="552"/>
                    <a:pt x="635" y="552"/>
                    <a:pt x="635" y="552"/>
                  </a:cubicBezTo>
                  <a:cubicBezTo>
                    <a:pt x="629" y="548"/>
                    <a:pt x="621" y="546"/>
                    <a:pt x="613" y="546"/>
                  </a:cubicBezTo>
                  <a:cubicBezTo>
                    <a:pt x="602" y="546"/>
                    <a:pt x="591" y="551"/>
                    <a:pt x="583" y="560"/>
                  </a:cubicBezTo>
                  <a:cubicBezTo>
                    <a:pt x="576" y="568"/>
                    <a:pt x="568" y="576"/>
                    <a:pt x="560" y="583"/>
                  </a:cubicBezTo>
                  <a:cubicBezTo>
                    <a:pt x="545" y="597"/>
                    <a:pt x="542" y="619"/>
                    <a:pt x="552" y="636"/>
                  </a:cubicBezTo>
                  <a:cubicBezTo>
                    <a:pt x="553" y="636"/>
                    <a:pt x="553" y="636"/>
                    <a:pt x="553" y="636"/>
                  </a:cubicBezTo>
                  <a:cubicBezTo>
                    <a:pt x="555" y="639"/>
                    <a:pt x="554" y="643"/>
                    <a:pt x="551" y="645"/>
                  </a:cubicBezTo>
                  <a:cubicBezTo>
                    <a:pt x="537" y="655"/>
                    <a:pt x="522" y="663"/>
                    <a:pt x="507" y="670"/>
                  </a:cubicBezTo>
                  <a:cubicBezTo>
                    <a:pt x="506" y="671"/>
                    <a:pt x="505" y="671"/>
                    <a:pt x="504" y="671"/>
                  </a:cubicBezTo>
                  <a:cubicBezTo>
                    <a:pt x="502" y="671"/>
                    <a:pt x="499" y="670"/>
                    <a:pt x="498" y="667"/>
                  </a:cubicBezTo>
                  <a:cubicBezTo>
                    <a:pt x="498" y="667"/>
                    <a:pt x="498" y="667"/>
                    <a:pt x="498" y="667"/>
                  </a:cubicBezTo>
                  <a:cubicBezTo>
                    <a:pt x="491" y="654"/>
                    <a:pt x="477" y="645"/>
                    <a:pt x="462" y="645"/>
                  </a:cubicBezTo>
                  <a:cubicBezTo>
                    <a:pt x="457" y="645"/>
                    <a:pt x="453" y="646"/>
                    <a:pt x="449" y="647"/>
                  </a:cubicBezTo>
                  <a:cubicBezTo>
                    <a:pt x="438" y="651"/>
                    <a:pt x="428" y="653"/>
                    <a:pt x="417" y="656"/>
                  </a:cubicBezTo>
                  <a:cubicBezTo>
                    <a:pt x="397" y="660"/>
                    <a:pt x="383" y="677"/>
                    <a:pt x="384" y="698"/>
                  </a:cubicBezTo>
                  <a:cubicBezTo>
                    <a:pt x="385" y="701"/>
                    <a:pt x="382" y="705"/>
                    <a:pt x="378" y="705"/>
                  </a:cubicBezTo>
                  <a:cubicBezTo>
                    <a:pt x="370" y="706"/>
                    <a:pt x="361" y="706"/>
                    <a:pt x="353" y="706"/>
                  </a:cubicBezTo>
                  <a:moveTo>
                    <a:pt x="353" y="103"/>
                  </a:moveTo>
                  <a:cubicBezTo>
                    <a:pt x="340" y="103"/>
                    <a:pt x="328" y="104"/>
                    <a:pt x="315" y="105"/>
                  </a:cubicBezTo>
                  <a:cubicBezTo>
                    <a:pt x="214" y="120"/>
                    <a:pt x="120" y="214"/>
                    <a:pt x="105" y="315"/>
                  </a:cubicBezTo>
                  <a:cubicBezTo>
                    <a:pt x="95" y="388"/>
                    <a:pt x="116" y="462"/>
                    <a:pt x="164" y="517"/>
                  </a:cubicBezTo>
                  <a:cubicBezTo>
                    <a:pt x="211" y="572"/>
                    <a:pt x="280" y="603"/>
                    <a:pt x="353" y="603"/>
                  </a:cubicBezTo>
                  <a:cubicBezTo>
                    <a:pt x="365" y="603"/>
                    <a:pt x="378" y="602"/>
                    <a:pt x="390" y="600"/>
                  </a:cubicBezTo>
                  <a:cubicBezTo>
                    <a:pt x="491" y="586"/>
                    <a:pt x="586" y="492"/>
                    <a:pt x="600" y="390"/>
                  </a:cubicBezTo>
                  <a:cubicBezTo>
                    <a:pt x="611" y="318"/>
                    <a:pt x="590" y="244"/>
                    <a:pt x="542" y="189"/>
                  </a:cubicBezTo>
                  <a:cubicBezTo>
                    <a:pt x="495" y="134"/>
                    <a:pt x="426" y="103"/>
                    <a:pt x="353" y="103"/>
                  </a:cubicBezTo>
                </a:path>
              </a:pathLst>
            </a:custGeom>
            <a:gradFill>
              <a:gsLst>
                <a:gs pos="0">
                  <a:srgbClr val="125CC1"/>
                </a:gs>
                <a:gs pos="100000">
                  <a:srgbClr val="178FE7"/>
                </a:gs>
              </a:gsLst>
              <a:lin ang="0" scaled="0"/>
            </a:gradFill>
            <a:ln>
              <a:noFill/>
            </a:ln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207" name="ísḻiḓe">
              <a:extLst>
                <a:ext uri="{FF2B5EF4-FFF2-40B4-BE49-F238E27FC236}">
                  <a16:creationId xmlns:a16="http://schemas.microsoft.com/office/drawing/2014/main" id="{2A760A64-BC33-4F94-8507-AFBD052F90A1}"/>
                </a:ext>
              </a:extLst>
            </p:cNvPr>
            <p:cNvSpPr/>
            <p:nvPr/>
          </p:nvSpPr>
          <p:spPr bwMode="auto">
            <a:xfrm>
              <a:off x="3568516" y="1377153"/>
              <a:ext cx="1539952" cy="1537820"/>
            </a:xfrm>
            <a:custGeom>
              <a:avLst/>
              <a:gdLst>
                <a:gd name="T0" fmla="*/ 161 w 347"/>
                <a:gd name="T1" fmla="*/ 90 h 347"/>
                <a:gd name="T2" fmla="*/ 186 w 347"/>
                <a:gd name="T3" fmla="*/ 256 h 347"/>
                <a:gd name="T4" fmla="*/ 79 w 347"/>
                <a:gd name="T5" fmla="*/ 159 h 347"/>
                <a:gd name="T6" fmla="*/ 269 w 347"/>
                <a:gd name="T7" fmla="*/ 188 h 347"/>
                <a:gd name="T8" fmla="*/ 130 w 347"/>
                <a:gd name="T9" fmla="*/ 39 h 347"/>
                <a:gd name="T10" fmla="*/ 174 w 347"/>
                <a:gd name="T11" fmla="*/ 12 h 347"/>
                <a:gd name="T12" fmla="*/ 218 w 347"/>
                <a:gd name="T13" fmla="*/ 39 h 347"/>
                <a:gd name="T14" fmla="*/ 242 w 347"/>
                <a:gd name="T15" fmla="*/ 28 h 347"/>
                <a:gd name="T16" fmla="*/ 268 w 347"/>
                <a:gd name="T17" fmla="*/ 68 h 347"/>
                <a:gd name="T18" fmla="*/ 304 w 347"/>
                <a:gd name="T19" fmla="*/ 81 h 347"/>
                <a:gd name="T20" fmla="*/ 309 w 347"/>
                <a:gd name="T21" fmla="*/ 129 h 347"/>
                <a:gd name="T22" fmla="*/ 330 w 347"/>
                <a:gd name="T23" fmla="*/ 157 h 347"/>
                <a:gd name="T24" fmla="*/ 330 w 347"/>
                <a:gd name="T25" fmla="*/ 189 h 347"/>
                <a:gd name="T26" fmla="*/ 309 w 347"/>
                <a:gd name="T27" fmla="*/ 217 h 347"/>
                <a:gd name="T28" fmla="*/ 304 w 347"/>
                <a:gd name="T29" fmla="*/ 266 h 347"/>
                <a:gd name="T30" fmla="*/ 268 w 347"/>
                <a:gd name="T31" fmla="*/ 279 h 347"/>
                <a:gd name="T32" fmla="*/ 242 w 347"/>
                <a:gd name="T33" fmla="*/ 319 h 347"/>
                <a:gd name="T34" fmla="*/ 223 w 347"/>
                <a:gd name="T35" fmla="*/ 307 h 347"/>
                <a:gd name="T36" fmla="*/ 185 w 347"/>
                <a:gd name="T37" fmla="*/ 334 h 347"/>
                <a:gd name="T38" fmla="*/ 145 w 347"/>
                <a:gd name="T39" fmla="*/ 312 h 347"/>
                <a:gd name="T40" fmla="*/ 105 w 347"/>
                <a:gd name="T41" fmla="*/ 319 h 347"/>
                <a:gd name="T42" fmla="*/ 79 w 347"/>
                <a:gd name="T43" fmla="*/ 279 h 347"/>
                <a:gd name="T44" fmla="*/ 47 w 347"/>
                <a:gd name="T45" fmla="*/ 265 h 347"/>
                <a:gd name="T46" fmla="*/ 31 w 347"/>
                <a:gd name="T47" fmla="*/ 237 h 347"/>
                <a:gd name="T48" fmla="*/ 18 w 347"/>
                <a:gd name="T49" fmla="*/ 189 h 347"/>
                <a:gd name="T50" fmla="*/ 13 w 347"/>
                <a:gd name="T51" fmla="*/ 162 h 347"/>
                <a:gd name="T52" fmla="*/ 35 w 347"/>
                <a:gd name="T53" fmla="*/ 144 h 347"/>
                <a:gd name="T54" fmla="*/ 40 w 347"/>
                <a:gd name="T55" fmla="*/ 83 h 347"/>
                <a:gd name="T56" fmla="*/ 68 w 347"/>
                <a:gd name="T57" fmla="*/ 79 h 347"/>
                <a:gd name="T58" fmla="*/ 103 w 347"/>
                <a:gd name="T59" fmla="*/ 28 h 347"/>
                <a:gd name="T60" fmla="*/ 174 w 347"/>
                <a:gd name="T61" fmla="*/ 0 h 347"/>
                <a:gd name="T62" fmla="*/ 126 w 347"/>
                <a:gd name="T63" fmla="*/ 27 h 347"/>
                <a:gd name="T64" fmla="*/ 98 w 347"/>
                <a:gd name="T65" fmla="*/ 17 h 347"/>
                <a:gd name="T66" fmla="*/ 59 w 347"/>
                <a:gd name="T67" fmla="*/ 71 h 347"/>
                <a:gd name="T68" fmla="*/ 30 w 347"/>
                <a:gd name="T69" fmla="*/ 76 h 347"/>
                <a:gd name="T70" fmla="*/ 23 w 347"/>
                <a:gd name="T71" fmla="*/ 141 h 347"/>
                <a:gd name="T72" fmla="*/ 1 w 347"/>
                <a:gd name="T73" fmla="*/ 161 h 347"/>
                <a:gd name="T74" fmla="*/ 18 w 347"/>
                <a:gd name="T75" fmla="*/ 201 h 347"/>
                <a:gd name="T76" fmla="*/ 25 w 347"/>
                <a:gd name="T77" fmla="*/ 227 h 347"/>
                <a:gd name="T78" fmla="*/ 53 w 347"/>
                <a:gd name="T79" fmla="*/ 275 h 347"/>
                <a:gd name="T80" fmla="*/ 71 w 347"/>
                <a:gd name="T81" fmla="*/ 288 h 347"/>
                <a:gd name="T82" fmla="*/ 105 w 347"/>
                <a:gd name="T83" fmla="*/ 331 h 347"/>
                <a:gd name="T84" fmla="*/ 142 w 347"/>
                <a:gd name="T85" fmla="*/ 324 h 347"/>
                <a:gd name="T86" fmla="*/ 186 w 347"/>
                <a:gd name="T87" fmla="*/ 346 h 347"/>
                <a:gd name="T88" fmla="*/ 223 w 347"/>
                <a:gd name="T89" fmla="*/ 319 h 347"/>
                <a:gd name="T90" fmla="*/ 242 w 347"/>
                <a:gd name="T91" fmla="*/ 331 h 347"/>
                <a:gd name="T92" fmla="*/ 276 w 347"/>
                <a:gd name="T93" fmla="*/ 288 h 347"/>
                <a:gd name="T94" fmla="*/ 304 w 347"/>
                <a:gd name="T95" fmla="*/ 278 h 347"/>
                <a:gd name="T96" fmla="*/ 320 w 347"/>
                <a:gd name="T97" fmla="*/ 221 h 347"/>
                <a:gd name="T98" fmla="*/ 330 w 347"/>
                <a:gd name="T99" fmla="*/ 201 h 347"/>
                <a:gd name="T100" fmla="*/ 330 w 347"/>
                <a:gd name="T101" fmla="*/ 145 h 347"/>
                <a:gd name="T102" fmla="*/ 320 w 347"/>
                <a:gd name="T103" fmla="*/ 126 h 347"/>
                <a:gd name="T104" fmla="*/ 304 w 347"/>
                <a:gd name="T105" fmla="*/ 69 h 347"/>
                <a:gd name="T106" fmla="*/ 276 w 347"/>
                <a:gd name="T107" fmla="*/ 59 h 347"/>
                <a:gd name="T108" fmla="*/ 242 w 347"/>
                <a:gd name="T109" fmla="*/ 16 h 347"/>
                <a:gd name="T110" fmla="*/ 222 w 347"/>
                <a:gd name="T111" fmla="*/ 27 h 347"/>
                <a:gd name="T112" fmla="*/ 174 w 347"/>
                <a:gd name="T113" fmla="*/ 0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47" h="347">
                  <a:moveTo>
                    <a:pt x="174" y="257"/>
                  </a:moveTo>
                  <a:cubicBezTo>
                    <a:pt x="152" y="257"/>
                    <a:pt x="130" y="248"/>
                    <a:pt x="115" y="233"/>
                  </a:cubicBezTo>
                  <a:cubicBezTo>
                    <a:pt x="96" y="214"/>
                    <a:pt x="87" y="187"/>
                    <a:pt x="91" y="161"/>
                  </a:cubicBezTo>
                  <a:cubicBezTo>
                    <a:pt x="96" y="127"/>
                    <a:pt x="128" y="95"/>
                    <a:pt x="161" y="90"/>
                  </a:cubicBezTo>
                  <a:cubicBezTo>
                    <a:pt x="165" y="90"/>
                    <a:pt x="170" y="89"/>
                    <a:pt x="174" y="89"/>
                  </a:cubicBezTo>
                  <a:cubicBezTo>
                    <a:pt x="196" y="89"/>
                    <a:pt x="217" y="98"/>
                    <a:pt x="233" y="114"/>
                  </a:cubicBezTo>
                  <a:cubicBezTo>
                    <a:pt x="252" y="133"/>
                    <a:pt x="261" y="159"/>
                    <a:pt x="257" y="186"/>
                  </a:cubicBezTo>
                  <a:cubicBezTo>
                    <a:pt x="252" y="219"/>
                    <a:pt x="220" y="251"/>
                    <a:pt x="186" y="256"/>
                  </a:cubicBezTo>
                  <a:cubicBezTo>
                    <a:pt x="182" y="257"/>
                    <a:pt x="178" y="257"/>
                    <a:pt x="174" y="257"/>
                  </a:cubicBezTo>
                  <a:moveTo>
                    <a:pt x="174" y="77"/>
                  </a:moveTo>
                  <a:cubicBezTo>
                    <a:pt x="169" y="77"/>
                    <a:pt x="164" y="78"/>
                    <a:pt x="159" y="78"/>
                  </a:cubicBezTo>
                  <a:cubicBezTo>
                    <a:pt x="121" y="84"/>
                    <a:pt x="85" y="120"/>
                    <a:pt x="79" y="159"/>
                  </a:cubicBezTo>
                  <a:cubicBezTo>
                    <a:pt x="75" y="189"/>
                    <a:pt x="84" y="219"/>
                    <a:pt x="106" y="241"/>
                  </a:cubicBezTo>
                  <a:cubicBezTo>
                    <a:pt x="124" y="259"/>
                    <a:pt x="148" y="269"/>
                    <a:pt x="174" y="269"/>
                  </a:cubicBezTo>
                  <a:cubicBezTo>
                    <a:pt x="179" y="269"/>
                    <a:pt x="183" y="269"/>
                    <a:pt x="188" y="268"/>
                  </a:cubicBezTo>
                  <a:cubicBezTo>
                    <a:pt x="227" y="262"/>
                    <a:pt x="263" y="226"/>
                    <a:pt x="269" y="188"/>
                  </a:cubicBezTo>
                  <a:cubicBezTo>
                    <a:pt x="273" y="157"/>
                    <a:pt x="263" y="127"/>
                    <a:pt x="242" y="105"/>
                  </a:cubicBezTo>
                  <a:cubicBezTo>
                    <a:pt x="223" y="87"/>
                    <a:pt x="199" y="77"/>
                    <a:pt x="174" y="77"/>
                  </a:cubicBezTo>
                  <a:moveTo>
                    <a:pt x="125" y="39"/>
                  </a:moveTo>
                  <a:cubicBezTo>
                    <a:pt x="126" y="39"/>
                    <a:pt x="128" y="39"/>
                    <a:pt x="130" y="39"/>
                  </a:cubicBezTo>
                  <a:cubicBezTo>
                    <a:pt x="135" y="37"/>
                    <a:pt x="140" y="36"/>
                    <a:pt x="145" y="35"/>
                  </a:cubicBezTo>
                  <a:cubicBezTo>
                    <a:pt x="153" y="33"/>
                    <a:pt x="158" y="26"/>
                    <a:pt x="158" y="17"/>
                  </a:cubicBezTo>
                  <a:cubicBezTo>
                    <a:pt x="158" y="15"/>
                    <a:pt x="160" y="12"/>
                    <a:pt x="162" y="12"/>
                  </a:cubicBezTo>
                  <a:cubicBezTo>
                    <a:pt x="166" y="12"/>
                    <a:pt x="170" y="12"/>
                    <a:pt x="174" y="12"/>
                  </a:cubicBezTo>
                  <a:cubicBezTo>
                    <a:pt x="178" y="12"/>
                    <a:pt x="181" y="12"/>
                    <a:pt x="185" y="12"/>
                  </a:cubicBezTo>
                  <a:cubicBezTo>
                    <a:pt x="188" y="12"/>
                    <a:pt x="190" y="15"/>
                    <a:pt x="190" y="17"/>
                  </a:cubicBezTo>
                  <a:cubicBezTo>
                    <a:pt x="189" y="26"/>
                    <a:pt x="195" y="33"/>
                    <a:pt x="203" y="35"/>
                  </a:cubicBezTo>
                  <a:cubicBezTo>
                    <a:pt x="208" y="36"/>
                    <a:pt x="213" y="37"/>
                    <a:pt x="218" y="39"/>
                  </a:cubicBezTo>
                  <a:cubicBezTo>
                    <a:pt x="220" y="39"/>
                    <a:pt x="221" y="39"/>
                    <a:pt x="223" y="39"/>
                  </a:cubicBezTo>
                  <a:cubicBezTo>
                    <a:pt x="229" y="39"/>
                    <a:pt x="234" y="36"/>
                    <a:pt x="238" y="31"/>
                  </a:cubicBezTo>
                  <a:cubicBezTo>
                    <a:pt x="238" y="30"/>
                    <a:pt x="238" y="30"/>
                    <a:pt x="238" y="30"/>
                  </a:cubicBezTo>
                  <a:cubicBezTo>
                    <a:pt x="239" y="29"/>
                    <a:pt x="241" y="28"/>
                    <a:pt x="242" y="28"/>
                  </a:cubicBezTo>
                  <a:cubicBezTo>
                    <a:pt x="243" y="28"/>
                    <a:pt x="244" y="28"/>
                    <a:pt x="244" y="28"/>
                  </a:cubicBezTo>
                  <a:cubicBezTo>
                    <a:pt x="251" y="31"/>
                    <a:pt x="258" y="35"/>
                    <a:pt x="264" y="40"/>
                  </a:cubicBezTo>
                  <a:cubicBezTo>
                    <a:pt x="266" y="41"/>
                    <a:pt x="267" y="44"/>
                    <a:pt x="266" y="46"/>
                  </a:cubicBezTo>
                  <a:cubicBezTo>
                    <a:pt x="261" y="53"/>
                    <a:pt x="262" y="62"/>
                    <a:pt x="268" y="68"/>
                  </a:cubicBezTo>
                  <a:cubicBezTo>
                    <a:pt x="272" y="71"/>
                    <a:pt x="276" y="75"/>
                    <a:pt x="279" y="79"/>
                  </a:cubicBezTo>
                  <a:cubicBezTo>
                    <a:pt x="283" y="82"/>
                    <a:pt x="287" y="84"/>
                    <a:pt x="292" y="84"/>
                  </a:cubicBezTo>
                  <a:cubicBezTo>
                    <a:pt x="295" y="84"/>
                    <a:pt x="298" y="83"/>
                    <a:pt x="301" y="81"/>
                  </a:cubicBezTo>
                  <a:cubicBezTo>
                    <a:pt x="302" y="81"/>
                    <a:pt x="303" y="81"/>
                    <a:pt x="304" y="81"/>
                  </a:cubicBezTo>
                  <a:cubicBezTo>
                    <a:pt x="305" y="81"/>
                    <a:pt x="307" y="81"/>
                    <a:pt x="308" y="83"/>
                  </a:cubicBezTo>
                  <a:cubicBezTo>
                    <a:pt x="312" y="89"/>
                    <a:pt x="316" y="96"/>
                    <a:pt x="319" y="103"/>
                  </a:cubicBezTo>
                  <a:cubicBezTo>
                    <a:pt x="320" y="105"/>
                    <a:pt x="319" y="108"/>
                    <a:pt x="317" y="109"/>
                  </a:cubicBezTo>
                  <a:cubicBezTo>
                    <a:pt x="309" y="113"/>
                    <a:pt x="306" y="121"/>
                    <a:pt x="309" y="129"/>
                  </a:cubicBezTo>
                  <a:cubicBezTo>
                    <a:pt x="310" y="134"/>
                    <a:pt x="311" y="139"/>
                    <a:pt x="312" y="144"/>
                  </a:cubicBezTo>
                  <a:cubicBezTo>
                    <a:pt x="314" y="152"/>
                    <a:pt x="321" y="157"/>
                    <a:pt x="329" y="157"/>
                  </a:cubicBezTo>
                  <a:cubicBezTo>
                    <a:pt x="329" y="157"/>
                    <a:pt x="329" y="157"/>
                    <a:pt x="330" y="157"/>
                  </a:cubicBezTo>
                  <a:cubicBezTo>
                    <a:pt x="330" y="157"/>
                    <a:pt x="330" y="157"/>
                    <a:pt x="330" y="157"/>
                  </a:cubicBezTo>
                  <a:cubicBezTo>
                    <a:pt x="332" y="157"/>
                    <a:pt x="335" y="159"/>
                    <a:pt x="335" y="162"/>
                  </a:cubicBezTo>
                  <a:cubicBezTo>
                    <a:pt x="335" y="166"/>
                    <a:pt x="335" y="169"/>
                    <a:pt x="335" y="173"/>
                  </a:cubicBezTo>
                  <a:cubicBezTo>
                    <a:pt x="335" y="177"/>
                    <a:pt x="335" y="181"/>
                    <a:pt x="335" y="185"/>
                  </a:cubicBezTo>
                  <a:cubicBezTo>
                    <a:pt x="335" y="187"/>
                    <a:pt x="332" y="189"/>
                    <a:pt x="330" y="189"/>
                  </a:cubicBezTo>
                  <a:cubicBezTo>
                    <a:pt x="330" y="189"/>
                    <a:pt x="330" y="189"/>
                    <a:pt x="330" y="189"/>
                  </a:cubicBezTo>
                  <a:cubicBezTo>
                    <a:pt x="329" y="189"/>
                    <a:pt x="329" y="189"/>
                    <a:pt x="329" y="189"/>
                  </a:cubicBezTo>
                  <a:cubicBezTo>
                    <a:pt x="321" y="189"/>
                    <a:pt x="314" y="195"/>
                    <a:pt x="312" y="202"/>
                  </a:cubicBezTo>
                  <a:cubicBezTo>
                    <a:pt x="311" y="207"/>
                    <a:pt x="310" y="212"/>
                    <a:pt x="309" y="217"/>
                  </a:cubicBezTo>
                  <a:cubicBezTo>
                    <a:pt x="306" y="225"/>
                    <a:pt x="309" y="234"/>
                    <a:pt x="317" y="237"/>
                  </a:cubicBezTo>
                  <a:cubicBezTo>
                    <a:pt x="319" y="239"/>
                    <a:pt x="320" y="241"/>
                    <a:pt x="319" y="244"/>
                  </a:cubicBezTo>
                  <a:cubicBezTo>
                    <a:pt x="316" y="251"/>
                    <a:pt x="312" y="257"/>
                    <a:pt x="308" y="264"/>
                  </a:cubicBezTo>
                  <a:cubicBezTo>
                    <a:pt x="307" y="265"/>
                    <a:pt x="305" y="266"/>
                    <a:pt x="304" y="266"/>
                  </a:cubicBezTo>
                  <a:cubicBezTo>
                    <a:pt x="303" y="266"/>
                    <a:pt x="302" y="265"/>
                    <a:pt x="301" y="265"/>
                  </a:cubicBezTo>
                  <a:cubicBezTo>
                    <a:pt x="298" y="263"/>
                    <a:pt x="295" y="262"/>
                    <a:pt x="292" y="262"/>
                  </a:cubicBezTo>
                  <a:cubicBezTo>
                    <a:pt x="287" y="262"/>
                    <a:pt x="283" y="264"/>
                    <a:pt x="279" y="268"/>
                  </a:cubicBezTo>
                  <a:cubicBezTo>
                    <a:pt x="276" y="272"/>
                    <a:pt x="272" y="275"/>
                    <a:pt x="268" y="279"/>
                  </a:cubicBezTo>
                  <a:cubicBezTo>
                    <a:pt x="262" y="284"/>
                    <a:pt x="261" y="293"/>
                    <a:pt x="266" y="300"/>
                  </a:cubicBezTo>
                  <a:cubicBezTo>
                    <a:pt x="267" y="303"/>
                    <a:pt x="266" y="305"/>
                    <a:pt x="264" y="307"/>
                  </a:cubicBezTo>
                  <a:cubicBezTo>
                    <a:pt x="258" y="311"/>
                    <a:pt x="251" y="315"/>
                    <a:pt x="244" y="318"/>
                  </a:cubicBezTo>
                  <a:cubicBezTo>
                    <a:pt x="244" y="319"/>
                    <a:pt x="243" y="319"/>
                    <a:pt x="242" y="319"/>
                  </a:cubicBezTo>
                  <a:cubicBezTo>
                    <a:pt x="241" y="319"/>
                    <a:pt x="239" y="318"/>
                    <a:pt x="238" y="316"/>
                  </a:cubicBezTo>
                  <a:cubicBezTo>
                    <a:pt x="238" y="315"/>
                    <a:pt x="238" y="315"/>
                    <a:pt x="238" y="315"/>
                  </a:cubicBezTo>
                  <a:cubicBezTo>
                    <a:pt x="238" y="315"/>
                    <a:pt x="238" y="315"/>
                    <a:pt x="238" y="315"/>
                  </a:cubicBezTo>
                  <a:cubicBezTo>
                    <a:pt x="234" y="310"/>
                    <a:pt x="229" y="307"/>
                    <a:pt x="223" y="307"/>
                  </a:cubicBezTo>
                  <a:cubicBezTo>
                    <a:pt x="221" y="307"/>
                    <a:pt x="220" y="307"/>
                    <a:pt x="218" y="308"/>
                  </a:cubicBezTo>
                  <a:cubicBezTo>
                    <a:pt x="213" y="309"/>
                    <a:pt x="208" y="311"/>
                    <a:pt x="203" y="312"/>
                  </a:cubicBezTo>
                  <a:cubicBezTo>
                    <a:pt x="195" y="314"/>
                    <a:pt x="189" y="321"/>
                    <a:pt x="190" y="329"/>
                  </a:cubicBezTo>
                  <a:cubicBezTo>
                    <a:pt x="190" y="332"/>
                    <a:pt x="188" y="334"/>
                    <a:pt x="185" y="334"/>
                  </a:cubicBezTo>
                  <a:cubicBezTo>
                    <a:pt x="181" y="334"/>
                    <a:pt x="178" y="335"/>
                    <a:pt x="174" y="335"/>
                  </a:cubicBezTo>
                  <a:cubicBezTo>
                    <a:pt x="170" y="335"/>
                    <a:pt x="166" y="334"/>
                    <a:pt x="162" y="334"/>
                  </a:cubicBezTo>
                  <a:cubicBezTo>
                    <a:pt x="160" y="334"/>
                    <a:pt x="158" y="332"/>
                    <a:pt x="158" y="329"/>
                  </a:cubicBezTo>
                  <a:cubicBezTo>
                    <a:pt x="158" y="321"/>
                    <a:pt x="153" y="314"/>
                    <a:pt x="145" y="312"/>
                  </a:cubicBezTo>
                  <a:cubicBezTo>
                    <a:pt x="140" y="311"/>
                    <a:pt x="135" y="309"/>
                    <a:pt x="130" y="308"/>
                  </a:cubicBezTo>
                  <a:cubicBezTo>
                    <a:pt x="128" y="307"/>
                    <a:pt x="126" y="307"/>
                    <a:pt x="125" y="307"/>
                  </a:cubicBezTo>
                  <a:cubicBezTo>
                    <a:pt x="118" y="307"/>
                    <a:pt x="113" y="310"/>
                    <a:pt x="110" y="316"/>
                  </a:cubicBezTo>
                  <a:cubicBezTo>
                    <a:pt x="109" y="318"/>
                    <a:pt x="107" y="319"/>
                    <a:pt x="105" y="319"/>
                  </a:cubicBezTo>
                  <a:cubicBezTo>
                    <a:pt x="105" y="319"/>
                    <a:pt x="104" y="319"/>
                    <a:pt x="103" y="318"/>
                  </a:cubicBezTo>
                  <a:cubicBezTo>
                    <a:pt x="96" y="315"/>
                    <a:pt x="90" y="311"/>
                    <a:pt x="83" y="307"/>
                  </a:cubicBezTo>
                  <a:cubicBezTo>
                    <a:pt x="81" y="305"/>
                    <a:pt x="81" y="303"/>
                    <a:pt x="82" y="300"/>
                  </a:cubicBezTo>
                  <a:cubicBezTo>
                    <a:pt x="87" y="293"/>
                    <a:pt x="85" y="284"/>
                    <a:pt x="79" y="279"/>
                  </a:cubicBezTo>
                  <a:cubicBezTo>
                    <a:pt x="75" y="275"/>
                    <a:pt x="72" y="272"/>
                    <a:pt x="68" y="268"/>
                  </a:cubicBezTo>
                  <a:cubicBezTo>
                    <a:pt x="65" y="264"/>
                    <a:pt x="60" y="262"/>
                    <a:pt x="56" y="262"/>
                  </a:cubicBezTo>
                  <a:cubicBezTo>
                    <a:pt x="53" y="262"/>
                    <a:pt x="50" y="263"/>
                    <a:pt x="47" y="265"/>
                  </a:cubicBezTo>
                  <a:cubicBezTo>
                    <a:pt x="47" y="265"/>
                    <a:pt x="47" y="265"/>
                    <a:pt x="47" y="265"/>
                  </a:cubicBezTo>
                  <a:cubicBezTo>
                    <a:pt x="46" y="265"/>
                    <a:pt x="45" y="266"/>
                    <a:pt x="44" y="266"/>
                  </a:cubicBezTo>
                  <a:cubicBezTo>
                    <a:pt x="43" y="266"/>
                    <a:pt x="41" y="265"/>
                    <a:pt x="40" y="264"/>
                  </a:cubicBezTo>
                  <a:cubicBezTo>
                    <a:pt x="36" y="257"/>
                    <a:pt x="32" y="251"/>
                    <a:pt x="29" y="244"/>
                  </a:cubicBezTo>
                  <a:cubicBezTo>
                    <a:pt x="28" y="241"/>
                    <a:pt x="28" y="239"/>
                    <a:pt x="31" y="237"/>
                  </a:cubicBezTo>
                  <a:cubicBezTo>
                    <a:pt x="38" y="234"/>
                    <a:pt x="42" y="225"/>
                    <a:pt x="39" y="217"/>
                  </a:cubicBezTo>
                  <a:cubicBezTo>
                    <a:pt x="38" y="212"/>
                    <a:pt x="36" y="207"/>
                    <a:pt x="35" y="202"/>
                  </a:cubicBezTo>
                  <a:cubicBezTo>
                    <a:pt x="34" y="195"/>
                    <a:pt x="27" y="189"/>
                    <a:pt x="19" y="189"/>
                  </a:cubicBezTo>
                  <a:cubicBezTo>
                    <a:pt x="18" y="189"/>
                    <a:pt x="18" y="189"/>
                    <a:pt x="18" y="189"/>
                  </a:cubicBezTo>
                  <a:cubicBezTo>
                    <a:pt x="18" y="189"/>
                    <a:pt x="18" y="189"/>
                    <a:pt x="18" y="189"/>
                  </a:cubicBezTo>
                  <a:cubicBezTo>
                    <a:pt x="15" y="189"/>
                    <a:pt x="13" y="187"/>
                    <a:pt x="13" y="185"/>
                  </a:cubicBezTo>
                  <a:cubicBezTo>
                    <a:pt x="13" y="181"/>
                    <a:pt x="12" y="177"/>
                    <a:pt x="12" y="173"/>
                  </a:cubicBezTo>
                  <a:cubicBezTo>
                    <a:pt x="12" y="169"/>
                    <a:pt x="13" y="166"/>
                    <a:pt x="13" y="162"/>
                  </a:cubicBezTo>
                  <a:cubicBezTo>
                    <a:pt x="13" y="159"/>
                    <a:pt x="15" y="157"/>
                    <a:pt x="18" y="157"/>
                  </a:cubicBezTo>
                  <a:cubicBezTo>
                    <a:pt x="18" y="157"/>
                    <a:pt x="18" y="157"/>
                    <a:pt x="18" y="157"/>
                  </a:cubicBezTo>
                  <a:cubicBezTo>
                    <a:pt x="18" y="157"/>
                    <a:pt x="18" y="157"/>
                    <a:pt x="19" y="157"/>
                  </a:cubicBezTo>
                  <a:cubicBezTo>
                    <a:pt x="27" y="157"/>
                    <a:pt x="34" y="152"/>
                    <a:pt x="35" y="144"/>
                  </a:cubicBezTo>
                  <a:cubicBezTo>
                    <a:pt x="36" y="139"/>
                    <a:pt x="38" y="134"/>
                    <a:pt x="39" y="129"/>
                  </a:cubicBezTo>
                  <a:cubicBezTo>
                    <a:pt x="42" y="121"/>
                    <a:pt x="38" y="113"/>
                    <a:pt x="31" y="109"/>
                  </a:cubicBezTo>
                  <a:cubicBezTo>
                    <a:pt x="28" y="108"/>
                    <a:pt x="28" y="105"/>
                    <a:pt x="29" y="103"/>
                  </a:cubicBezTo>
                  <a:cubicBezTo>
                    <a:pt x="32" y="96"/>
                    <a:pt x="36" y="89"/>
                    <a:pt x="40" y="83"/>
                  </a:cubicBezTo>
                  <a:cubicBezTo>
                    <a:pt x="41" y="81"/>
                    <a:pt x="43" y="81"/>
                    <a:pt x="44" y="81"/>
                  </a:cubicBezTo>
                  <a:cubicBezTo>
                    <a:pt x="45" y="81"/>
                    <a:pt x="46" y="81"/>
                    <a:pt x="47" y="82"/>
                  </a:cubicBezTo>
                  <a:cubicBezTo>
                    <a:pt x="50" y="83"/>
                    <a:pt x="53" y="84"/>
                    <a:pt x="56" y="84"/>
                  </a:cubicBezTo>
                  <a:cubicBezTo>
                    <a:pt x="60" y="84"/>
                    <a:pt x="65" y="82"/>
                    <a:pt x="68" y="79"/>
                  </a:cubicBezTo>
                  <a:cubicBezTo>
                    <a:pt x="72" y="75"/>
                    <a:pt x="75" y="71"/>
                    <a:pt x="79" y="68"/>
                  </a:cubicBezTo>
                  <a:cubicBezTo>
                    <a:pt x="85" y="62"/>
                    <a:pt x="87" y="53"/>
                    <a:pt x="82" y="46"/>
                  </a:cubicBezTo>
                  <a:cubicBezTo>
                    <a:pt x="81" y="44"/>
                    <a:pt x="81" y="41"/>
                    <a:pt x="83" y="40"/>
                  </a:cubicBezTo>
                  <a:cubicBezTo>
                    <a:pt x="90" y="35"/>
                    <a:pt x="96" y="31"/>
                    <a:pt x="103" y="28"/>
                  </a:cubicBezTo>
                  <a:cubicBezTo>
                    <a:pt x="104" y="28"/>
                    <a:pt x="105" y="28"/>
                    <a:pt x="105" y="28"/>
                  </a:cubicBezTo>
                  <a:cubicBezTo>
                    <a:pt x="107" y="28"/>
                    <a:pt x="109" y="29"/>
                    <a:pt x="110" y="30"/>
                  </a:cubicBezTo>
                  <a:cubicBezTo>
                    <a:pt x="113" y="36"/>
                    <a:pt x="118" y="39"/>
                    <a:pt x="125" y="39"/>
                  </a:cubicBezTo>
                  <a:moveTo>
                    <a:pt x="174" y="0"/>
                  </a:moveTo>
                  <a:cubicBezTo>
                    <a:pt x="170" y="0"/>
                    <a:pt x="166" y="0"/>
                    <a:pt x="161" y="0"/>
                  </a:cubicBezTo>
                  <a:cubicBezTo>
                    <a:pt x="152" y="1"/>
                    <a:pt x="145" y="9"/>
                    <a:pt x="146" y="18"/>
                  </a:cubicBezTo>
                  <a:cubicBezTo>
                    <a:pt x="146" y="20"/>
                    <a:pt x="144" y="22"/>
                    <a:pt x="142" y="23"/>
                  </a:cubicBezTo>
                  <a:cubicBezTo>
                    <a:pt x="137" y="24"/>
                    <a:pt x="131" y="25"/>
                    <a:pt x="126" y="27"/>
                  </a:cubicBezTo>
                  <a:cubicBezTo>
                    <a:pt x="126" y="27"/>
                    <a:pt x="125" y="27"/>
                    <a:pt x="125" y="27"/>
                  </a:cubicBezTo>
                  <a:cubicBezTo>
                    <a:pt x="123" y="27"/>
                    <a:pt x="121" y="26"/>
                    <a:pt x="120" y="25"/>
                  </a:cubicBezTo>
                  <a:cubicBezTo>
                    <a:pt x="117" y="19"/>
                    <a:pt x="111" y="16"/>
                    <a:pt x="105" y="16"/>
                  </a:cubicBezTo>
                  <a:cubicBezTo>
                    <a:pt x="103" y="16"/>
                    <a:pt x="100" y="16"/>
                    <a:pt x="98" y="17"/>
                  </a:cubicBezTo>
                  <a:cubicBezTo>
                    <a:pt x="91" y="21"/>
                    <a:pt x="83" y="25"/>
                    <a:pt x="77" y="30"/>
                  </a:cubicBezTo>
                  <a:cubicBezTo>
                    <a:pt x="69" y="35"/>
                    <a:pt x="67" y="45"/>
                    <a:pt x="72" y="53"/>
                  </a:cubicBezTo>
                  <a:cubicBezTo>
                    <a:pt x="73" y="55"/>
                    <a:pt x="73" y="57"/>
                    <a:pt x="71" y="59"/>
                  </a:cubicBezTo>
                  <a:cubicBezTo>
                    <a:pt x="67" y="63"/>
                    <a:pt x="63" y="66"/>
                    <a:pt x="59" y="71"/>
                  </a:cubicBezTo>
                  <a:cubicBezTo>
                    <a:pt x="59" y="72"/>
                    <a:pt x="57" y="72"/>
                    <a:pt x="56" y="72"/>
                  </a:cubicBezTo>
                  <a:cubicBezTo>
                    <a:pt x="55" y="72"/>
                    <a:pt x="54" y="72"/>
                    <a:pt x="53" y="71"/>
                  </a:cubicBezTo>
                  <a:cubicBezTo>
                    <a:pt x="50" y="70"/>
                    <a:pt x="47" y="69"/>
                    <a:pt x="44" y="69"/>
                  </a:cubicBezTo>
                  <a:cubicBezTo>
                    <a:pt x="39" y="69"/>
                    <a:pt x="33" y="71"/>
                    <a:pt x="30" y="76"/>
                  </a:cubicBezTo>
                  <a:cubicBezTo>
                    <a:pt x="26" y="83"/>
                    <a:pt x="21" y="90"/>
                    <a:pt x="18" y="97"/>
                  </a:cubicBezTo>
                  <a:cubicBezTo>
                    <a:pt x="14" y="106"/>
                    <a:pt x="17" y="116"/>
                    <a:pt x="25" y="120"/>
                  </a:cubicBezTo>
                  <a:cubicBezTo>
                    <a:pt x="27" y="121"/>
                    <a:pt x="28" y="123"/>
                    <a:pt x="28" y="126"/>
                  </a:cubicBezTo>
                  <a:cubicBezTo>
                    <a:pt x="26" y="131"/>
                    <a:pt x="25" y="136"/>
                    <a:pt x="23" y="141"/>
                  </a:cubicBezTo>
                  <a:cubicBezTo>
                    <a:pt x="23" y="144"/>
                    <a:pt x="21" y="145"/>
                    <a:pt x="19" y="145"/>
                  </a:cubicBezTo>
                  <a:cubicBezTo>
                    <a:pt x="19" y="145"/>
                    <a:pt x="19" y="145"/>
                    <a:pt x="18" y="145"/>
                  </a:cubicBezTo>
                  <a:cubicBezTo>
                    <a:pt x="18" y="145"/>
                    <a:pt x="18" y="145"/>
                    <a:pt x="18" y="145"/>
                  </a:cubicBezTo>
                  <a:cubicBezTo>
                    <a:pt x="9" y="145"/>
                    <a:pt x="1" y="152"/>
                    <a:pt x="1" y="161"/>
                  </a:cubicBezTo>
                  <a:cubicBezTo>
                    <a:pt x="1" y="165"/>
                    <a:pt x="0" y="169"/>
                    <a:pt x="0" y="173"/>
                  </a:cubicBezTo>
                  <a:cubicBezTo>
                    <a:pt x="0" y="177"/>
                    <a:pt x="1" y="182"/>
                    <a:pt x="1" y="186"/>
                  </a:cubicBezTo>
                  <a:cubicBezTo>
                    <a:pt x="1" y="194"/>
                    <a:pt x="9" y="201"/>
                    <a:pt x="18" y="201"/>
                  </a:cubicBezTo>
                  <a:cubicBezTo>
                    <a:pt x="18" y="201"/>
                    <a:pt x="18" y="201"/>
                    <a:pt x="18" y="201"/>
                  </a:cubicBezTo>
                  <a:cubicBezTo>
                    <a:pt x="19" y="201"/>
                    <a:pt x="19" y="201"/>
                    <a:pt x="19" y="201"/>
                  </a:cubicBezTo>
                  <a:cubicBezTo>
                    <a:pt x="21" y="201"/>
                    <a:pt x="23" y="203"/>
                    <a:pt x="23" y="205"/>
                  </a:cubicBezTo>
                  <a:cubicBezTo>
                    <a:pt x="25" y="210"/>
                    <a:pt x="26" y="216"/>
                    <a:pt x="28" y="221"/>
                  </a:cubicBezTo>
                  <a:cubicBezTo>
                    <a:pt x="28" y="223"/>
                    <a:pt x="27" y="226"/>
                    <a:pt x="25" y="227"/>
                  </a:cubicBezTo>
                  <a:cubicBezTo>
                    <a:pt x="17" y="231"/>
                    <a:pt x="14" y="241"/>
                    <a:pt x="18" y="249"/>
                  </a:cubicBezTo>
                  <a:cubicBezTo>
                    <a:pt x="21" y="256"/>
                    <a:pt x="26" y="264"/>
                    <a:pt x="30" y="270"/>
                  </a:cubicBezTo>
                  <a:cubicBezTo>
                    <a:pt x="33" y="275"/>
                    <a:pt x="39" y="278"/>
                    <a:pt x="44" y="278"/>
                  </a:cubicBezTo>
                  <a:cubicBezTo>
                    <a:pt x="47" y="278"/>
                    <a:pt x="50" y="277"/>
                    <a:pt x="53" y="275"/>
                  </a:cubicBezTo>
                  <a:cubicBezTo>
                    <a:pt x="53" y="275"/>
                    <a:pt x="53" y="275"/>
                    <a:pt x="53" y="275"/>
                  </a:cubicBezTo>
                  <a:cubicBezTo>
                    <a:pt x="54" y="274"/>
                    <a:pt x="55" y="274"/>
                    <a:pt x="56" y="274"/>
                  </a:cubicBezTo>
                  <a:cubicBezTo>
                    <a:pt x="57" y="274"/>
                    <a:pt x="59" y="275"/>
                    <a:pt x="59" y="276"/>
                  </a:cubicBezTo>
                  <a:cubicBezTo>
                    <a:pt x="63" y="280"/>
                    <a:pt x="67" y="284"/>
                    <a:pt x="71" y="288"/>
                  </a:cubicBezTo>
                  <a:cubicBezTo>
                    <a:pt x="73" y="289"/>
                    <a:pt x="73" y="292"/>
                    <a:pt x="72" y="294"/>
                  </a:cubicBezTo>
                  <a:cubicBezTo>
                    <a:pt x="67" y="301"/>
                    <a:pt x="69" y="312"/>
                    <a:pt x="77" y="317"/>
                  </a:cubicBezTo>
                  <a:cubicBezTo>
                    <a:pt x="83" y="321"/>
                    <a:pt x="91" y="326"/>
                    <a:pt x="98" y="329"/>
                  </a:cubicBezTo>
                  <a:cubicBezTo>
                    <a:pt x="100" y="330"/>
                    <a:pt x="103" y="331"/>
                    <a:pt x="105" y="331"/>
                  </a:cubicBezTo>
                  <a:cubicBezTo>
                    <a:pt x="111" y="331"/>
                    <a:pt x="117" y="327"/>
                    <a:pt x="120" y="322"/>
                  </a:cubicBezTo>
                  <a:cubicBezTo>
                    <a:pt x="121" y="320"/>
                    <a:pt x="123" y="319"/>
                    <a:pt x="125" y="319"/>
                  </a:cubicBezTo>
                  <a:cubicBezTo>
                    <a:pt x="125" y="319"/>
                    <a:pt x="126" y="319"/>
                    <a:pt x="126" y="319"/>
                  </a:cubicBezTo>
                  <a:cubicBezTo>
                    <a:pt x="131" y="321"/>
                    <a:pt x="137" y="322"/>
                    <a:pt x="142" y="324"/>
                  </a:cubicBezTo>
                  <a:cubicBezTo>
                    <a:pt x="144" y="324"/>
                    <a:pt x="146" y="326"/>
                    <a:pt x="146" y="329"/>
                  </a:cubicBezTo>
                  <a:cubicBezTo>
                    <a:pt x="145" y="338"/>
                    <a:pt x="152" y="346"/>
                    <a:pt x="161" y="346"/>
                  </a:cubicBezTo>
                  <a:cubicBezTo>
                    <a:pt x="166" y="346"/>
                    <a:pt x="170" y="347"/>
                    <a:pt x="174" y="347"/>
                  </a:cubicBezTo>
                  <a:cubicBezTo>
                    <a:pt x="178" y="347"/>
                    <a:pt x="182" y="346"/>
                    <a:pt x="186" y="346"/>
                  </a:cubicBezTo>
                  <a:cubicBezTo>
                    <a:pt x="195" y="346"/>
                    <a:pt x="202" y="338"/>
                    <a:pt x="202" y="329"/>
                  </a:cubicBezTo>
                  <a:cubicBezTo>
                    <a:pt x="202" y="326"/>
                    <a:pt x="203" y="324"/>
                    <a:pt x="206" y="324"/>
                  </a:cubicBezTo>
                  <a:cubicBezTo>
                    <a:pt x="211" y="322"/>
                    <a:pt x="216" y="321"/>
                    <a:pt x="222" y="319"/>
                  </a:cubicBezTo>
                  <a:cubicBezTo>
                    <a:pt x="222" y="319"/>
                    <a:pt x="223" y="319"/>
                    <a:pt x="223" y="319"/>
                  </a:cubicBezTo>
                  <a:cubicBezTo>
                    <a:pt x="225" y="319"/>
                    <a:pt x="227" y="320"/>
                    <a:pt x="227" y="322"/>
                  </a:cubicBezTo>
                  <a:cubicBezTo>
                    <a:pt x="228" y="323"/>
                    <a:pt x="228" y="323"/>
                    <a:pt x="228" y="323"/>
                  </a:cubicBezTo>
                  <a:cubicBezTo>
                    <a:pt x="228" y="323"/>
                    <a:pt x="228" y="323"/>
                    <a:pt x="228" y="323"/>
                  </a:cubicBezTo>
                  <a:cubicBezTo>
                    <a:pt x="231" y="328"/>
                    <a:pt x="237" y="331"/>
                    <a:pt x="242" y="331"/>
                  </a:cubicBezTo>
                  <a:cubicBezTo>
                    <a:pt x="245" y="331"/>
                    <a:pt x="247" y="330"/>
                    <a:pt x="250" y="329"/>
                  </a:cubicBezTo>
                  <a:cubicBezTo>
                    <a:pt x="257" y="326"/>
                    <a:pt x="264" y="321"/>
                    <a:pt x="271" y="317"/>
                  </a:cubicBezTo>
                  <a:cubicBezTo>
                    <a:pt x="278" y="312"/>
                    <a:pt x="281" y="301"/>
                    <a:pt x="276" y="294"/>
                  </a:cubicBezTo>
                  <a:cubicBezTo>
                    <a:pt x="274" y="292"/>
                    <a:pt x="275" y="289"/>
                    <a:pt x="276" y="288"/>
                  </a:cubicBezTo>
                  <a:cubicBezTo>
                    <a:pt x="281" y="284"/>
                    <a:pt x="284" y="280"/>
                    <a:pt x="288" y="276"/>
                  </a:cubicBezTo>
                  <a:cubicBezTo>
                    <a:pt x="289" y="275"/>
                    <a:pt x="290" y="274"/>
                    <a:pt x="292" y="274"/>
                  </a:cubicBezTo>
                  <a:cubicBezTo>
                    <a:pt x="293" y="274"/>
                    <a:pt x="294" y="275"/>
                    <a:pt x="294" y="275"/>
                  </a:cubicBezTo>
                  <a:cubicBezTo>
                    <a:pt x="297" y="277"/>
                    <a:pt x="300" y="278"/>
                    <a:pt x="304" y="278"/>
                  </a:cubicBezTo>
                  <a:cubicBezTo>
                    <a:pt x="309" y="278"/>
                    <a:pt x="314" y="275"/>
                    <a:pt x="317" y="270"/>
                  </a:cubicBezTo>
                  <a:cubicBezTo>
                    <a:pt x="322" y="264"/>
                    <a:pt x="326" y="256"/>
                    <a:pt x="330" y="249"/>
                  </a:cubicBezTo>
                  <a:cubicBezTo>
                    <a:pt x="334" y="241"/>
                    <a:pt x="330" y="231"/>
                    <a:pt x="322" y="227"/>
                  </a:cubicBezTo>
                  <a:cubicBezTo>
                    <a:pt x="320" y="226"/>
                    <a:pt x="319" y="223"/>
                    <a:pt x="320" y="221"/>
                  </a:cubicBezTo>
                  <a:cubicBezTo>
                    <a:pt x="322" y="216"/>
                    <a:pt x="323" y="210"/>
                    <a:pt x="324" y="205"/>
                  </a:cubicBezTo>
                  <a:cubicBezTo>
                    <a:pt x="325" y="203"/>
                    <a:pt x="327" y="201"/>
                    <a:pt x="329" y="201"/>
                  </a:cubicBezTo>
                  <a:cubicBezTo>
                    <a:pt x="329" y="201"/>
                    <a:pt x="329" y="201"/>
                    <a:pt x="329" y="201"/>
                  </a:cubicBezTo>
                  <a:cubicBezTo>
                    <a:pt x="329" y="201"/>
                    <a:pt x="330" y="201"/>
                    <a:pt x="330" y="201"/>
                  </a:cubicBezTo>
                  <a:cubicBezTo>
                    <a:pt x="339" y="201"/>
                    <a:pt x="346" y="194"/>
                    <a:pt x="347" y="186"/>
                  </a:cubicBezTo>
                  <a:cubicBezTo>
                    <a:pt x="347" y="181"/>
                    <a:pt x="347" y="177"/>
                    <a:pt x="347" y="173"/>
                  </a:cubicBezTo>
                  <a:cubicBezTo>
                    <a:pt x="347" y="169"/>
                    <a:pt x="347" y="165"/>
                    <a:pt x="347" y="161"/>
                  </a:cubicBezTo>
                  <a:cubicBezTo>
                    <a:pt x="346" y="152"/>
                    <a:pt x="339" y="145"/>
                    <a:pt x="330" y="145"/>
                  </a:cubicBezTo>
                  <a:cubicBezTo>
                    <a:pt x="330" y="145"/>
                    <a:pt x="329" y="145"/>
                    <a:pt x="329" y="145"/>
                  </a:cubicBezTo>
                  <a:cubicBezTo>
                    <a:pt x="329" y="145"/>
                    <a:pt x="329" y="145"/>
                    <a:pt x="329" y="145"/>
                  </a:cubicBezTo>
                  <a:cubicBezTo>
                    <a:pt x="327" y="145"/>
                    <a:pt x="325" y="144"/>
                    <a:pt x="324" y="141"/>
                  </a:cubicBezTo>
                  <a:cubicBezTo>
                    <a:pt x="323" y="136"/>
                    <a:pt x="322" y="131"/>
                    <a:pt x="320" y="126"/>
                  </a:cubicBezTo>
                  <a:cubicBezTo>
                    <a:pt x="319" y="123"/>
                    <a:pt x="320" y="121"/>
                    <a:pt x="322" y="120"/>
                  </a:cubicBezTo>
                  <a:cubicBezTo>
                    <a:pt x="330" y="116"/>
                    <a:pt x="334" y="106"/>
                    <a:pt x="330" y="97"/>
                  </a:cubicBezTo>
                  <a:cubicBezTo>
                    <a:pt x="326" y="90"/>
                    <a:pt x="322" y="83"/>
                    <a:pt x="317" y="76"/>
                  </a:cubicBezTo>
                  <a:cubicBezTo>
                    <a:pt x="314" y="71"/>
                    <a:pt x="309" y="69"/>
                    <a:pt x="304" y="69"/>
                  </a:cubicBezTo>
                  <a:cubicBezTo>
                    <a:pt x="300" y="69"/>
                    <a:pt x="297" y="70"/>
                    <a:pt x="294" y="71"/>
                  </a:cubicBezTo>
                  <a:cubicBezTo>
                    <a:pt x="294" y="72"/>
                    <a:pt x="293" y="72"/>
                    <a:pt x="292" y="72"/>
                  </a:cubicBezTo>
                  <a:cubicBezTo>
                    <a:pt x="290" y="72"/>
                    <a:pt x="289" y="72"/>
                    <a:pt x="288" y="71"/>
                  </a:cubicBezTo>
                  <a:cubicBezTo>
                    <a:pt x="284" y="66"/>
                    <a:pt x="281" y="63"/>
                    <a:pt x="276" y="59"/>
                  </a:cubicBezTo>
                  <a:cubicBezTo>
                    <a:pt x="275" y="57"/>
                    <a:pt x="274" y="55"/>
                    <a:pt x="276" y="53"/>
                  </a:cubicBezTo>
                  <a:cubicBezTo>
                    <a:pt x="281" y="45"/>
                    <a:pt x="278" y="35"/>
                    <a:pt x="271" y="30"/>
                  </a:cubicBezTo>
                  <a:cubicBezTo>
                    <a:pt x="264" y="25"/>
                    <a:pt x="257" y="21"/>
                    <a:pt x="250" y="17"/>
                  </a:cubicBezTo>
                  <a:cubicBezTo>
                    <a:pt x="247" y="16"/>
                    <a:pt x="245" y="16"/>
                    <a:pt x="242" y="16"/>
                  </a:cubicBezTo>
                  <a:cubicBezTo>
                    <a:pt x="237" y="16"/>
                    <a:pt x="231" y="19"/>
                    <a:pt x="228" y="24"/>
                  </a:cubicBezTo>
                  <a:cubicBezTo>
                    <a:pt x="227" y="25"/>
                    <a:pt x="227" y="25"/>
                    <a:pt x="227" y="25"/>
                  </a:cubicBezTo>
                  <a:cubicBezTo>
                    <a:pt x="227" y="26"/>
                    <a:pt x="225" y="27"/>
                    <a:pt x="223" y="27"/>
                  </a:cubicBezTo>
                  <a:cubicBezTo>
                    <a:pt x="223" y="27"/>
                    <a:pt x="222" y="27"/>
                    <a:pt x="222" y="27"/>
                  </a:cubicBezTo>
                  <a:cubicBezTo>
                    <a:pt x="216" y="25"/>
                    <a:pt x="211" y="24"/>
                    <a:pt x="206" y="23"/>
                  </a:cubicBezTo>
                  <a:cubicBezTo>
                    <a:pt x="203" y="22"/>
                    <a:pt x="202" y="20"/>
                    <a:pt x="202" y="18"/>
                  </a:cubicBezTo>
                  <a:cubicBezTo>
                    <a:pt x="202" y="9"/>
                    <a:pt x="195" y="1"/>
                    <a:pt x="186" y="0"/>
                  </a:cubicBezTo>
                  <a:cubicBezTo>
                    <a:pt x="182" y="0"/>
                    <a:pt x="178" y="0"/>
                    <a:pt x="174" y="0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8" name="îṣľîḓè">
              <a:extLst>
                <a:ext uri="{FF2B5EF4-FFF2-40B4-BE49-F238E27FC236}">
                  <a16:creationId xmlns:a16="http://schemas.microsoft.com/office/drawing/2014/main" id="{E7A051BA-62A2-4C4D-BB2C-C9A553D0F386}"/>
                </a:ext>
              </a:extLst>
            </p:cNvPr>
            <p:cNvSpPr/>
            <p:nvPr/>
          </p:nvSpPr>
          <p:spPr bwMode="auto">
            <a:xfrm>
              <a:off x="7429061" y="4493315"/>
              <a:ext cx="1060051" cy="1057918"/>
            </a:xfrm>
            <a:custGeom>
              <a:avLst/>
              <a:gdLst>
                <a:gd name="T0" fmla="*/ 111 w 239"/>
                <a:gd name="T1" fmla="*/ 62 h 239"/>
                <a:gd name="T2" fmla="*/ 128 w 239"/>
                <a:gd name="T3" fmla="*/ 177 h 239"/>
                <a:gd name="T4" fmla="*/ 54 w 239"/>
                <a:gd name="T5" fmla="*/ 110 h 239"/>
                <a:gd name="T6" fmla="*/ 185 w 239"/>
                <a:gd name="T7" fmla="*/ 129 h 239"/>
                <a:gd name="T8" fmla="*/ 89 w 239"/>
                <a:gd name="T9" fmla="*/ 27 h 239"/>
                <a:gd name="T10" fmla="*/ 119 w 239"/>
                <a:gd name="T11" fmla="*/ 8 h 239"/>
                <a:gd name="T12" fmla="*/ 150 w 239"/>
                <a:gd name="T13" fmla="*/ 27 h 239"/>
                <a:gd name="T14" fmla="*/ 167 w 239"/>
                <a:gd name="T15" fmla="*/ 19 h 239"/>
                <a:gd name="T16" fmla="*/ 185 w 239"/>
                <a:gd name="T17" fmla="*/ 47 h 239"/>
                <a:gd name="T18" fmla="*/ 209 w 239"/>
                <a:gd name="T19" fmla="*/ 56 h 239"/>
                <a:gd name="T20" fmla="*/ 212 w 239"/>
                <a:gd name="T21" fmla="*/ 89 h 239"/>
                <a:gd name="T22" fmla="*/ 227 w 239"/>
                <a:gd name="T23" fmla="*/ 109 h 239"/>
                <a:gd name="T24" fmla="*/ 227 w 239"/>
                <a:gd name="T25" fmla="*/ 131 h 239"/>
                <a:gd name="T26" fmla="*/ 212 w 239"/>
                <a:gd name="T27" fmla="*/ 150 h 239"/>
                <a:gd name="T28" fmla="*/ 209 w 239"/>
                <a:gd name="T29" fmla="*/ 183 h 239"/>
                <a:gd name="T30" fmla="*/ 185 w 239"/>
                <a:gd name="T31" fmla="*/ 192 h 239"/>
                <a:gd name="T32" fmla="*/ 167 w 239"/>
                <a:gd name="T33" fmla="*/ 220 h 239"/>
                <a:gd name="T34" fmla="*/ 154 w 239"/>
                <a:gd name="T35" fmla="*/ 212 h 239"/>
                <a:gd name="T36" fmla="*/ 127 w 239"/>
                <a:gd name="T37" fmla="*/ 231 h 239"/>
                <a:gd name="T38" fmla="*/ 99 w 239"/>
                <a:gd name="T39" fmla="*/ 215 h 239"/>
                <a:gd name="T40" fmla="*/ 72 w 239"/>
                <a:gd name="T41" fmla="*/ 220 h 239"/>
                <a:gd name="T42" fmla="*/ 54 w 239"/>
                <a:gd name="T43" fmla="*/ 192 h 239"/>
                <a:gd name="T44" fmla="*/ 32 w 239"/>
                <a:gd name="T45" fmla="*/ 183 h 239"/>
                <a:gd name="T46" fmla="*/ 21 w 239"/>
                <a:gd name="T47" fmla="*/ 164 h 239"/>
                <a:gd name="T48" fmla="*/ 12 w 239"/>
                <a:gd name="T49" fmla="*/ 131 h 239"/>
                <a:gd name="T50" fmla="*/ 8 w 239"/>
                <a:gd name="T51" fmla="*/ 112 h 239"/>
                <a:gd name="T52" fmla="*/ 24 w 239"/>
                <a:gd name="T53" fmla="*/ 99 h 239"/>
                <a:gd name="T54" fmla="*/ 27 w 239"/>
                <a:gd name="T55" fmla="*/ 57 h 239"/>
                <a:gd name="T56" fmla="*/ 47 w 239"/>
                <a:gd name="T57" fmla="*/ 54 h 239"/>
                <a:gd name="T58" fmla="*/ 71 w 239"/>
                <a:gd name="T59" fmla="*/ 19 h 239"/>
                <a:gd name="T60" fmla="*/ 119 w 239"/>
                <a:gd name="T61" fmla="*/ 0 h 239"/>
                <a:gd name="T62" fmla="*/ 87 w 239"/>
                <a:gd name="T63" fmla="*/ 19 h 239"/>
                <a:gd name="T64" fmla="*/ 67 w 239"/>
                <a:gd name="T65" fmla="*/ 12 h 239"/>
                <a:gd name="T66" fmla="*/ 41 w 239"/>
                <a:gd name="T67" fmla="*/ 49 h 239"/>
                <a:gd name="T68" fmla="*/ 20 w 239"/>
                <a:gd name="T69" fmla="*/ 52 h 239"/>
                <a:gd name="T70" fmla="*/ 16 w 239"/>
                <a:gd name="T71" fmla="*/ 98 h 239"/>
                <a:gd name="T72" fmla="*/ 0 w 239"/>
                <a:gd name="T73" fmla="*/ 111 h 239"/>
                <a:gd name="T74" fmla="*/ 12 w 239"/>
                <a:gd name="T75" fmla="*/ 139 h 239"/>
                <a:gd name="T76" fmla="*/ 17 w 239"/>
                <a:gd name="T77" fmla="*/ 157 h 239"/>
                <a:gd name="T78" fmla="*/ 36 w 239"/>
                <a:gd name="T79" fmla="*/ 190 h 239"/>
                <a:gd name="T80" fmla="*/ 49 w 239"/>
                <a:gd name="T81" fmla="*/ 199 h 239"/>
                <a:gd name="T82" fmla="*/ 72 w 239"/>
                <a:gd name="T83" fmla="*/ 228 h 239"/>
                <a:gd name="T84" fmla="*/ 98 w 239"/>
                <a:gd name="T85" fmla="*/ 223 h 239"/>
                <a:gd name="T86" fmla="*/ 128 w 239"/>
                <a:gd name="T87" fmla="*/ 239 h 239"/>
                <a:gd name="T88" fmla="*/ 153 w 239"/>
                <a:gd name="T89" fmla="*/ 220 h 239"/>
                <a:gd name="T90" fmla="*/ 167 w 239"/>
                <a:gd name="T91" fmla="*/ 228 h 239"/>
                <a:gd name="T92" fmla="*/ 190 w 239"/>
                <a:gd name="T93" fmla="*/ 199 h 239"/>
                <a:gd name="T94" fmla="*/ 209 w 239"/>
                <a:gd name="T95" fmla="*/ 192 h 239"/>
                <a:gd name="T96" fmla="*/ 220 w 239"/>
                <a:gd name="T97" fmla="*/ 153 h 239"/>
                <a:gd name="T98" fmla="*/ 227 w 239"/>
                <a:gd name="T99" fmla="*/ 139 h 239"/>
                <a:gd name="T100" fmla="*/ 227 w 239"/>
                <a:gd name="T101" fmla="*/ 100 h 239"/>
                <a:gd name="T102" fmla="*/ 220 w 239"/>
                <a:gd name="T103" fmla="*/ 87 h 239"/>
                <a:gd name="T104" fmla="*/ 209 w 239"/>
                <a:gd name="T105" fmla="*/ 47 h 239"/>
                <a:gd name="T106" fmla="*/ 190 w 239"/>
                <a:gd name="T107" fmla="*/ 41 h 239"/>
                <a:gd name="T108" fmla="*/ 167 w 239"/>
                <a:gd name="T109" fmla="*/ 11 h 239"/>
                <a:gd name="T110" fmla="*/ 152 w 239"/>
                <a:gd name="T111" fmla="*/ 19 h 239"/>
                <a:gd name="T112" fmla="*/ 119 w 239"/>
                <a:gd name="T113" fmla="*/ 0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39" h="239">
                  <a:moveTo>
                    <a:pt x="119" y="177"/>
                  </a:moveTo>
                  <a:cubicBezTo>
                    <a:pt x="104" y="177"/>
                    <a:pt x="90" y="172"/>
                    <a:pt x="79" y="161"/>
                  </a:cubicBezTo>
                  <a:cubicBezTo>
                    <a:pt x="65" y="147"/>
                    <a:pt x="60" y="129"/>
                    <a:pt x="62" y="111"/>
                  </a:cubicBezTo>
                  <a:cubicBezTo>
                    <a:pt x="66" y="88"/>
                    <a:pt x="88" y="66"/>
                    <a:pt x="111" y="62"/>
                  </a:cubicBezTo>
                  <a:cubicBezTo>
                    <a:pt x="114" y="62"/>
                    <a:pt x="117" y="62"/>
                    <a:pt x="119" y="62"/>
                  </a:cubicBezTo>
                  <a:cubicBezTo>
                    <a:pt x="135" y="62"/>
                    <a:pt x="149" y="68"/>
                    <a:pt x="160" y="79"/>
                  </a:cubicBezTo>
                  <a:cubicBezTo>
                    <a:pt x="173" y="92"/>
                    <a:pt x="179" y="110"/>
                    <a:pt x="177" y="128"/>
                  </a:cubicBezTo>
                  <a:cubicBezTo>
                    <a:pt x="173" y="151"/>
                    <a:pt x="151" y="174"/>
                    <a:pt x="128" y="177"/>
                  </a:cubicBezTo>
                  <a:cubicBezTo>
                    <a:pt x="125" y="177"/>
                    <a:pt x="122" y="177"/>
                    <a:pt x="119" y="177"/>
                  </a:cubicBezTo>
                  <a:moveTo>
                    <a:pt x="119" y="53"/>
                  </a:moveTo>
                  <a:cubicBezTo>
                    <a:pt x="116" y="53"/>
                    <a:pt x="113" y="54"/>
                    <a:pt x="110" y="54"/>
                  </a:cubicBezTo>
                  <a:cubicBezTo>
                    <a:pt x="83" y="58"/>
                    <a:pt x="58" y="83"/>
                    <a:pt x="54" y="110"/>
                  </a:cubicBezTo>
                  <a:cubicBezTo>
                    <a:pt x="51" y="131"/>
                    <a:pt x="58" y="151"/>
                    <a:pt x="73" y="166"/>
                  </a:cubicBezTo>
                  <a:cubicBezTo>
                    <a:pt x="85" y="179"/>
                    <a:pt x="102" y="186"/>
                    <a:pt x="119" y="186"/>
                  </a:cubicBezTo>
                  <a:cubicBezTo>
                    <a:pt x="123" y="186"/>
                    <a:pt x="126" y="186"/>
                    <a:pt x="129" y="185"/>
                  </a:cubicBezTo>
                  <a:cubicBezTo>
                    <a:pt x="156" y="181"/>
                    <a:pt x="181" y="156"/>
                    <a:pt x="185" y="129"/>
                  </a:cubicBezTo>
                  <a:cubicBezTo>
                    <a:pt x="188" y="108"/>
                    <a:pt x="181" y="88"/>
                    <a:pt x="166" y="73"/>
                  </a:cubicBezTo>
                  <a:cubicBezTo>
                    <a:pt x="154" y="60"/>
                    <a:pt x="137" y="53"/>
                    <a:pt x="119" y="53"/>
                  </a:cubicBezTo>
                  <a:moveTo>
                    <a:pt x="85" y="27"/>
                  </a:moveTo>
                  <a:cubicBezTo>
                    <a:pt x="87" y="27"/>
                    <a:pt x="88" y="27"/>
                    <a:pt x="89" y="27"/>
                  </a:cubicBezTo>
                  <a:cubicBezTo>
                    <a:pt x="92" y="25"/>
                    <a:pt x="96" y="25"/>
                    <a:pt x="99" y="24"/>
                  </a:cubicBezTo>
                  <a:cubicBezTo>
                    <a:pt x="105" y="23"/>
                    <a:pt x="109" y="18"/>
                    <a:pt x="109" y="12"/>
                  </a:cubicBezTo>
                  <a:cubicBezTo>
                    <a:pt x="108" y="10"/>
                    <a:pt x="110" y="9"/>
                    <a:pt x="112" y="8"/>
                  </a:cubicBezTo>
                  <a:cubicBezTo>
                    <a:pt x="114" y="8"/>
                    <a:pt x="117" y="8"/>
                    <a:pt x="119" y="8"/>
                  </a:cubicBezTo>
                  <a:cubicBezTo>
                    <a:pt x="122" y="8"/>
                    <a:pt x="125" y="8"/>
                    <a:pt x="127" y="8"/>
                  </a:cubicBezTo>
                  <a:cubicBezTo>
                    <a:pt x="129" y="9"/>
                    <a:pt x="131" y="10"/>
                    <a:pt x="130" y="12"/>
                  </a:cubicBezTo>
                  <a:cubicBezTo>
                    <a:pt x="130" y="18"/>
                    <a:pt x="134" y="23"/>
                    <a:pt x="140" y="24"/>
                  </a:cubicBezTo>
                  <a:cubicBezTo>
                    <a:pt x="143" y="25"/>
                    <a:pt x="147" y="25"/>
                    <a:pt x="150" y="27"/>
                  </a:cubicBezTo>
                  <a:cubicBezTo>
                    <a:pt x="151" y="27"/>
                    <a:pt x="152" y="27"/>
                    <a:pt x="154" y="27"/>
                  </a:cubicBezTo>
                  <a:cubicBezTo>
                    <a:pt x="158" y="27"/>
                    <a:pt x="161" y="25"/>
                    <a:pt x="163" y="21"/>
                  </a:cubicBezTo>
                  <a:cubicBezTo>
                    <a:pt x="164" y="21"/>
                    <a:pt x="164" y="21"/>
                    <a:pt x="164" y="21"/>
                  </a:cubicBezTo>
                  <a:cubicBezTo>
                    <a:pt x="164" y="20"/>
                    <a:pt x="166" y="19"/>
                    <a:pt x="167" y="19"/>
                  </a:cubicBezTo>
                  <a:cubicBezTo>
                    <a:pt x="167" y="19"/>
                    <a:pt x="168" y="19"/>
                    <a:pt x="168" y="19"/>
                  </a:cubicBezTo>
                  <a:cubicBezTo>
                    <a:pt x="173" y="22"/>
                    <a:pt x="178" y="24"/>
                    <a:pt x="182" y="27"/>
                  </a:cubicBezTo>
                  <a:cubicBezTo>
                    <a:pt x="183" y="28"/>
                    <a:pt x="184" y="30"/>
                    <a:pt x="183" y="32"/>
                  </a:cubicBezTo>
                  <a:cubicBezTo>
                    <a:pt x="180" y="37"/>
                    <a:pt x="181" y="43"/>
                    <a:pt x="185" y="47"/>
                  </a:cubicBezTo>
                  <a:cubicBezTo>
                    <a:pt x="187" y="49"/>
                    <a:pt x="190" y="52"/>
                    <a:pt x="192" y="54"/>
                  </a:cubicBezTo>
                  <a:cubicBezTo>
                    <a:pt x="195" y="57"/>
                    <a:pt x="198" y="58"/>
                    <a:pt x="201" y="58"/>
                  </a:cubicBezTo>
                  <a:cubicBezTo>
                    <a:pt x="203" y="58"/>
                    <a:pt x="205" y="58"/>
                    <a:pt x="207" y="56"/>
                  </a:cubicBezTo>
                  <a:cubicBezTo>
                    <a:pt x="208" y="56"/>
                    <a:pt x="208" y="56"/>
                    <a:pt x="209" y="56"/>
                  </a:cubicBezTo>
                  <a:cubicBezTo>
                    <a:pt x="210" y="56"/>
                    <a:pt x="211" y="56"/>
                    <a:pt x="212" y="57"/>
                  </a:cubicBezTo>
                  <a:cubicBezTo>
                    <a:pt x="215" y="61"/>
                    <a:pt x="217" y="66"/>
                    <a:pt x="220" y="71"/>
                  </a:cubicBezTo>
                  <a:cubicBezTo>
                    <a:pt x="221" y="72"/>
                    <a:pt x="220" y="74"/>
                    <a:pt x="218" y="75"/>
                  </a:cubicBezTo>
                  <a:cubicBezTo>
                    <a:pt x="213" y="78"/>
                    <a:pt x="211" y="84"/>
                    <a:pt x="212" y="89"/>
                  </a:cubicBezTo>
                  <a:cubicBezTo>
                    <a:pt x="214" y="93"/>
                    <a:pt x="214" y="96"/>
                    <a:pt x="215" y="99"/>
                  </a:cubicBezTo>
                  <a:cubicBezTo>
                    <a:pt x="216" y="105"/>
                    <a:pt x="221" y="109"/>
                    <a:pt x="226" y="109"/>
                  </a:cubicBezTo>
                  <a:cubicBezTo>
                    <a:pt x="227" y="109"/>
                    <a:pt x="227" y="109"/>
                    <a:pt x="227" y="109"/>
                  </a:cubicBezTo>
                  <a:cubicBezTo>
                    <a:pt x="227" y="109"/>
                    <a:pt x="227" y="109"/>
                    <a:pt x="227" y="109"/>
                  </a:cubicBezTo>
                  <a:cubicBezTo>
                    <a:pt x="229" y="109"/>
                    <a:pt x="231" y="110"/>
                    <a:pt x="231" y="112"/>
                  </a:cubicBezTo>
                  <a:cubicBezTo>
                    <a:pt x="231" y="114"/>
                    <a:pt x="231" y="117"/>
                    <a:pt x="231" y="120"/>
                  </a:cubicBezTo>
                  <a:cubicBezTo>
                    <a:pt x="231" y="122"/>
                    <a:pt x="231" y="125"/>
                    <a:pt x="231" y="127"/>
                  </a:cubicBezTo>
                  <a:cubicBezTo>
                    <a:pt x="231" y="129"/>
                    <a:pt x="229" y="131"/>
                    <a:pt x="227" y="131"/>
                  </a:cubicBezTo>
                  <a:cubicBezTo>
                    <a:pt x="227" y="131"/>
                    <a:pt x="227" y="131"/>
                    <a:pt x="227" y="131"/>
                  </a:cubicBezTo>
                  <a:cubicBezTo>
                    <a:pt x="227" y="131"/>
                    <a:pt x="227" y="131"/>
                    <a:pt x="227" y="131"/>
                  </a:cubicBezTo>
                  <a:cubicBezTo>
                    <a:pt x="221" y="131"/>
                    <a:pt x="216" y="134"/>
                    <a:pt x="215" y="140"/>
                  </a:cubicBezTo>
                  <a:cubicBezTo>
                    <a:pt x="214" y="143"/>
                    <a:pt x="214" y="147"/>
                    <a:pt x="212" y="150"/>
                  </a:cubicBezTo>
                  <a:cubicBezTo>
                    <a:pt x="211" y="155"/>
                    <a:pt x="213" y="161"/>
                    <a:pt x="218" y="164"/>
                  </a:cubicBezTo>
                  <a:cubicBezTo>
                    <a:pt x="220" y="165"/>
                    <a:pt x="221" y="167"/>
                    <a:pt x="220" y="168"/>
                  </a:cubicBezTo>
                  <a:cubicBezTo>
                    <a:pt x="217" y="173"/>
                    <a:pt x="215" y="178"/>
                    <a:pt x="212" y="182"/>
                  </a:cubicBezTo>
                  <a:cubicBezTo>
                    <a:pt x="211" y="183"/>
                    <a:pt x="210" y="183"/>
                    <a:pt x="209" y="183"/>
                  </a:cubicBezTo>
                  <a:cubicBezTo>
                    <a:pt x="208" y="183"/>
                    <a:pt x="208" y="183"/>
                    <a:pt x="207" y="183"/>
                  </a:cubicBezTo>
                  <a:cubicBezTo>
                    <a:pt x="205" y="182"/>
                    <a:pt x="203" y="181"/>
                    <a:pt x="201" y="181"/>
                  </a:cubicBezTo>
                  <a:cubicBezTo>
                    <a:pt x="198" y="181"/>
                    <a:pt x="195" y="182"/>
                    <a:pt x="192" y="185"/>
                  </a:cubicBezTo>
                  <a:cubicBezTo>
                    <a:pt x="190" y="188"/>
                    <a:pt x="187" y="190"/>
                    <a:pt x="185" y="192"/>
                  </a:cubicBezTo>
                  <a:cubicBezTo>
                    <a:pt x="181" y="196"/>
                    <a:pt x="180" y="203"/>
                    <a:pt x="183" y="207"/>
                  </a:cubicBezTo>
                  <a:cubicBezTo>
                    <a:pt x="184" y="209"/>
                    <a:pt x="183" y="211"/>
                    <a:pt x="182" y="212"/>
                  </a:cubicBezTo>
                  <a:cubicBezTo>
                    <a:pt x="178" y="215"/>
                    <a:pt x="173" y="218"/>
                    <a:pt x="168" y="220"/>
                  </a:cubicBezTo>
                  <a:cubicBezTo>
                    <a:pt x="168" y="220"/>
                    <a:pt x="167" y="220"/>
                    <a:pt x="167" y="220"/>
                  </a:cubicBezTo>
                  <a:cubicBezTo>
                    <a:pt x="166" y="220"/>
                    <a:pt x="164" y="219"/>
                    <a:pt x="164" y="218"/>
                  </a:cubicBezTo>
                  <a:cubicBezTo>
                    <a:pt x="164" y="218"/>
                    <a:pt x="164" y="218"/>
                    <a:pt x="164" y="218"/>
                  </a:cubicBezTo>
                  <a:cubicBezTo>
                    <a:pt x="163" y="218"/>
                    <a:pt x="163" y="218"/>
                    <a:pt x="163" y="218"/>
                  </a:cubicBezTo>
                  <a:cubicBezTo>
                    <a:pt x="161" y="214"/>
                    <a:pt x="158" y="212"/>
                    <a:pt x="154" y="212"/>
                  </a:cubicBezTo>
                  <a:cubicBezTo>
                    <a:pt x="152" y="212"/>
                    <a:pt x="151" y="212"/>
                    <a:pt x="150" y="213"/>
                  </a:cubicBezTo>
                  <a:cubicBezTo>
                    <a:pt x="147" y="214"/>
                    <a:pt x="143" y="215"/>
                    <a:pt x="140" y="215"/>
                  </a:cubicBezTo>
                  <a:cubicBezTo>
                    <a:pt x="134" y="216"/>
                    <a:pt x="130" y="222"/>
                    <a:pt x="130" y="227"/>
                  </a:cubicBezTo>
                  <a:cubicBezTo>
                    <a:pt x="131" y="229"/>
                    <a:pt x="129" y="231"/>
                    <a:pt x="127" y="231"/>
                  </a:cubicBezTo>
                  <a:cubicBezTo>
                    <a:pt x="125" y="231"/>
                    <a:pt x="122" y="231"/>
                    <a:pt x="119" y="231"/>
                  </a:cubicBezTo>
                  <a:cubicBezTo>
                    <a:pt x="117" y="231"/>
                    <a:pt x="114" y="231"/>
                    <a:pt x="112" y="231"/>
                  </a:cubicBezTo>
                  <a:cubicBezTo>
                    <a:pt x="110" y="231"/>
                    <a:pt x="108" y="229"/>
                    <a:pt x="109" y="227"/>
                  </a:cubicBezTo>
                  <a:cubicBezTo>
                    <a:pt x="109" y="222"/>
                    <a:pt x="105" y="216"/>
                    <a:pt x="99" y="215"/>
                  </a:cubicBezTo>
                  <a:cubicBezTo>
                    <a:pt x="96" y="215"/>
                    <a:pt x="92" y="214"/>
                    <a:pt x="89" y="213"/>
                  </a:cubicBezTo>
                  <a:cubicBezTo>
                    <a:pt x="88" y="212"/>
                    <a:pt x="87" y="212"/>
                    <a:pt x="85" y="212"/>
                  </a:cubicBezTo>
                  <a:cubicBezTo>
                    <a:pt x="81" y="212"/>
                    <a:pt x="77" y="214"/>
                    <a:pt x="75" y="218"/>
                  </a:cubicBezTo>
                  <a:cubicBezTo>
                    <a:pt x="75" y="219"/>
                    <a:pt x="73" y="220"/>
                    <a:pt x="72" y="220"/>
                  </a:cubicBezTo>
                  <a:cubicBezTo>
                    <a:pt x="72" y="220"/>
                    <a:pt x="71" y="220"/>
                    <a:pt x="71" y="220"/>
                  </a:cubicBezTo>
                  <a:cubicBezTo>
                    <a:pt x="66" y="218"/>
                    <a:pt x="61" y="215"/>
                    <a:pt x="57" y="212"/>
                  </a:cubicBezTo>
                  <a:cubicBezTo>
                    <a:pt x="56" y="211"/>
                    <a:pt x="55" y="209"/>
                    <a:pt x="56" y="207"/>
                  </a:cubicBezTo>
                  <a:cubicBezTo>
                    <a:pt x="59" y="203"/>
                    <a:pt x="58" y="196"/>
                    <a:pt x="54" y="192"/>
                  </a:cubicBezTo>
                  <a:cubicBezTo>
                    <a:pt x="52" y="190"/>
                    <a:pt x="49" y="188"/>
                    <a:pt x="47" y="185"/>
                  </a:cubicBezTo>
                  <a:cubicBezTo>
                    <a:pt x="44" y="182"/>
                    <a:pt x="41" y="181"/>
                    <a:pt x="38" y="181"/>
                  </a:cubicBezTo>
                  <a:cubicBezTo>
                    <a:pt x="36" y="181"/>
                    <a:pt x="34" y="182"/>
                    <a:pt x="32" y="183"/>
                  </a:cubicBezTo>
                  <a:cubicBezTo>
                    <a:pt x="32" y="183"/>
                    <a:pt x="32" y="183"/>
                    <a:pt x="32" y="183"/>
                  </a:cubicBezTo>
                  <a:cubicBezTo>
                    <a:pt x="31" y="183"/>
                    <a:pt x="31" y="183"/>
                    <a:pt x="30" y="183"/>
                  </a:cubicBezTo>
                  <a:cubicBezTo>
                    <a:pt x="29" y="183"/>
                    <a:pt x="28" y="183"/>
                    <a:pt x="27" y="182"/>
                  </a:cubicBezTo>
                  <a:cubicBezTo>
                    <a:pt x="24" y="178"/>
                    <a:pt x="22" y="173"/>
                    <a:pt x="19" y="168"/>
                  </a:cubicBezTo>
                  <a:cubicBezTo>
                    <a:pt x="18" y="167"/>
                    <a:pt x="19" y="165"/>
                    <a:pt x="21" y="164"/>
                  </a:cubicBezTo>
                  <a:cubicBezTo>
                    <a:pt x="26" y="161"/>
                    <a:pt x="28" y="155"/>
                    <a:pt x="26" y="150"/>
                  </a:cubicBezTo>
                  <a:cubicBezTo>
                    <a:pt x="25" y="147"/>
                    <a:pt x="24" y="143"/>
                    <a:pt x="24" y="140"/>
                  </a:cubicBezTo>
                  <a:cubicBezTo>
                    <a:pt x="23" y="134"/>
                    <a:pt x="18" y="131"/>
                    <a:pt x="12" y="131"/>
                  </a:cubicBezTo>
                  <a:cubicBezTo>
                    <a:pt x="12" y="131"/>
                    <a:pt x="12" y="131"/>
                    <a:pt x="12" y="131"/>
                  </a:cubicBezTo>
                  <a:cubicBezTo>
                    <a:pt x="12" y="131"/>
                    <a:pt x="12" y="131"/>
                    <a:pt x="12" y="131"/>
                  </a:cubicBezTo>
                  <a:cubicBezTo>
                    <a:pt x="10" y="131"/>
                    <a:pt x="8" y="129"/>
                    <a:pt x="8" y="127"/>
                  </a:cubicBezTo>
                  <a:cubicBezTo>
                    <a:pt x="8" y="125"/>
                    <a:pt x="8" y="122"/>
                    <a:pt x="8" y="120"/>
                  </a:cubicBezTo>
                  <a:cubicBezTo>
                    <a:pt x="8" y="117"/>
                    <a:pt x="8" y="114"/>
                    <a:pt x="8" y="112"/>
                  </a:cubicBezTo>
                  <a:cubicBezTo>
                    <a:pt x="8" y="110"/>
                    <a:pt x="10" y="109"/>
                    <a:pt x="12" y="109"/>
                  </a:cubicBezTo>
                  <a:cubicBezTo>
                    <a:pt x="12" y="109"/>
                    <a:pt x="12" y="109"/>
                    <a:pt x="12" y="109"/>
                  </a:cubicBezTo>
                  <a:cubicBezTo>
                    <a:pt x="12" y="109"/>
                    <a:pt x="12" y="109"/>
                    <a:pt x="12" y="109"/>
                  </a:cubicBezTo>
                  <a:cubicBezTo>
                    <a:pt x="18" y="109"/>
                    <a:pt x="23" y="105"/>
                    <a:pt x="24" y="99"/>
                  </a:cubicBezTo>
                  <a:cubicBezTo>
                    <a:pt x="24" y="96"/>
                    <a:pt x="25" y="93"/>
                    <a:pt x="26" y="89"/>
                  </a:cubicBezTo>
                  <a:cubicBezTo>
                    <a:pt x="28" y="84"/>
                    <a:pt x="26" y="78"/>
                    <a:pt x="21" y="75"/>
                  </a:cubicBezTo>
                  <a:cubicBezTo>
                    <a:pt x="19" y="74"/>
                    <a:pt x="18" y="72"/>
                    <a:pt x="19" y="71"/>
                  </a:cubicBezTo>
                  <a:cubicBezTo>
                    <a:pt x="22" y="66"/>
                    <a:pt x="24" y="61"/>
                    <a:pt x="27" y="57"/>
                  </a:cubicBezTo>
                  <a:cubicBezTo>
                    <a:pt x="28" y="56"/>
                    <a:pt x="29" y="56"/>
                    <a:pt x="30" y="56"/>
                  </a:cubicBezTo>
                  <a:cubicBezTo>
                    <a:pt x="31" y="56"/>
                    <a:pt x="31" y="56"/>
                    <a:pt x="32" y="56"/>
                  </a:cubicBezTo>
                  <a:cubicBezTo>
                    <a:pt x="34" y="58"/>
                    <a:pt x="36" y="58"/>
                    <a:pt x="38" y="58"/>
                  </a:cubicBezTo>
                  <a:cubicBezTo>
                    <a:pt x="41" y="58"/>
                    <a:pt x="44" y="57"/>
                    <a:pt x="47" y="54"/>
                  </a:cubicBezTo>
                  <a:cubicBezTo>
                    <a:pt x="49" y="52"/>
                    <a:pt x="52" y="49"/>
                    <a:pt x="54" y="47"/>
                  </a:cubicBezTo>
                  <a:cubicBezTo>
                    <a:pt x="58" y="43"/>
                    <a:pt x="59" y="37"/>
                    <a:pt x="56" y="32"/>
                  </a:cubicBezTo>
                  <a:cubicBezTo>
                    <a:pt x="55" y="30"/>
                    <a:pt x="56" y="28"/>
                    <a:pt x="57" y="27"/>
                  </a:cubicBezTo>
                  <a:cubicBezTo>
                    <a:pt x="61" y="24"/>
                    <a:pt x="66" y="22"/>
                    <a:pt x="71" y="19"/>
                  </a:cubicBezTo>
                  <a:cubicBezTo>
                    <a:pt x="71" y="19"/>
                    <a:pt x="72" y="19"/>
                    <a:pt x="72" y="19"/>
                  </a:cubicBezTo>
                  <a:cubicBezTo>
                    <a:pt x="73" y="19"/>
                    <a:pt x="75" y="20"/>
                    <a:pt x="75" y="21"/>
                  </a:cubicBezTo>
                  <a:cubicBezTo>
                    <a:pt x="77" y="25"/>
                    <a:pt x="81" y="27"/>
                    <a:pt x="85" y="27"/>
                  </a:cubicBezTo>
                  <a:moveTo>
                    <a:pt x="119" y="0"/>
                  </a:moveTo>
                  <a:cubicBezTo>
                    <a:pt x="117" y="0"/>
                    <a:pt x="114" y="0"/>
                    <a:pt x="111" y="0"/>
                  </a:cubicBezTo>
                  <a:cubicBezTo>
                    <a:pt x="105" y="1"/>
                    <a:pt x="100" y="6"/>
                    <a:pt x="100" y="12"/>
                  </a:cubicBezTo>
                  <a:cubicBezTo>
                    <a:pt x="100" y="14"/>
                    <a:pt x="99" y="15"/>
                    <a:pt x="98" y="16"/>
                  </a:cubicBezTo>
                  <a:cubicBezTo>
                    <a:pt x="94" y="17"/>
                    <a:pt x="90" y="18"/>
                    <a:pt x="87" y="19"/>
                  </a:cubicBezTo>
                  <a:cubicBezTo>
                    <a:pt x="86" y="19"/>
                    <a:pt x="86" y="19"/>
                    <a:pt x="85" y="19"/>
                  </a:cubicBezTo>
                  <a:cubicBezTo>
                    <a:pt x="84" y="19"/>
                    <a:pt x="83" y="18"/>
                    <a:pt x="83" y="17"/>
                  </a:cubicBezTo>
                  <a:cubicBezTo>
                    <a:pt x="80" y="13"/>
                    <a:pt x="76" y="11"/>
                    <a:pt x="72" y="11"/>
                  </a:cubicBezTo>
                  <a:cubicBezTo>
                    <a:pt x="70" y="11"/>
                    <a:pt x="69" y="11"/>
                    <a:pt x="67" y="12"/>
                  </a:cubicBezTo>
                  <a:cubicBezTo>
                    <a:pt x="62" y="14"/>
                    <a:pt x="57" y="17"/>
                    <a:pt x="52" y="20"/>
                  </a:cubicBezTo>
                  <a:cubicBezTo>
                    <a:pt x="47" y="24"/>
                    <a:pt x="46" y="31"/>
                    <a:pt x="49" y="36"/>
                  </a:cubicBezTo>
                  <a:cubicBezTo>
                    <a:pt x="50" y="38"/>
                    <a:pt x="50" y="40"/>
                    <a:pt x="49" y="41"/>
                  </a:cubicBezTo>
                  <a:cubicBezTo>
                    <a:pt x="46" y="43"/>
                    <a:pt x="43" y="46"/>
                    <a:pt x="41" y="49"/>
                  </a:cubicBezTo>
                  <a:cubicBezTo>
                    <a:pt x="40" y="49"/>
                    <a:pt x="39" y="50"/>
                    <a:pt x="38" y="50"/>
                  </a:cubicBezTo>
                  <a:cubicBezTo>
                    <a:pt x="37" y="50"/>
                    <a:pt x="37" y="50"/>
                    <a:pt x="36" y="49"/>
                  </a:cubicBezTo>
                  <a:cubicBezTo>
                    <a:pt x="34" y="48"/>
                    <a:pt x="32" y="47"/>
                    <a:pt x="30" y="47"/>
                  </a:cubicBezTo>
                  <a:cubicBezTo>
                    <a:pt x="26" y="47"/>
                    <a:pt x="23" y="49"/>
                    <a:pt x="20" y="52"/>
                  </a:cubicBezTo>
                  <a:cubicBezTo>
                    <a:pt x="17" y="57"/>
                    <a:pt x="14" y="62"/>
                    <a:pt x="12" y="67"/>
                  </a:cubicBezTo>
                  <a:cubicBezTo>
                    <a:pt x="9" y="73"/>
                    <a:pt x="11" y="80"/>
                    <a:pt x="17" y="83"/>
                  </a:cubicBezTo>
                  <a:cubicBezTo>
                    <a:pt x="18" y="83"/>
                    <a:pt x="19" y="85"/>
                    <a:pt x="19" y="87"/>
                  </a:cubicBezTo>
                  <a:cubicBezTo>
                    <a:pt x="17" y="90"/>
                    <a:pt x="16" y="94"/>
                    <a:pt x="16" y="98"/>
                  </a:cubicBezTo>
                  <a:cubicBezTo>
                    <a:pt x="15" y="99"/>
                    <a:pt x="14" y="100"/>
                    <a:pt x="12" y="100"/>
                  </a:cubicBezTo>
                  <a:cubicBezTo>
                    <a:pt x="12" y="100"/>
                    <a:pt x="12" y="100"/>
                    <a:pt x="12" y="100"/>
                  </a:cubicBezTo>
                  <a:cubicBezTo>
                    <a:pt x="12" y="100"/>
                    <a:pt x="12" y="100"/>
                    <a:pt x="12" y="100"/>
                  </a:cubicBezTo>
                  <a:cubicBezTo>
                    <a:pt x="6" y="100"/>
                    <a:pt x="0" y="105"/>
                    <a:pt x="0" y="111"/>
                  </a:cubicBezTo>
                  <a:cubicBezTo>
                    <a:pt x="0" y="114"/>
                    <a:pt x="0" y="117"/>
                    <a:pt x="0" y="120"/>
                  </a:cubicBezTo>
                  <a:cubicBezTo>
                    <a:pt x="0" y="122"/>
                    <a:pt x="0" y="125"/>
                    <a:pt x="0" y="128"/>
                  </a:cubicBezTo>
                  <a:cubicBezTo>
                    <a:pt x="0" y="134"/>
                    <a:pt x="6" y="139"/>
                    <a:pt x="12" y="139"/>
                  </a:cubicBezTo>
                  <a:cubicBezTo>
                    <a:pt x="12" y="139"/>
                    <a:pt x="12" y="139"/>
                    <a:pt x="12" y="139"/>
                  </a:cubicBezTo>
                  <a:cubicBezTo>
                    <a:pt x="12" y="139"/>
                    <a:pt x="12" y="139"/>
                    <a:pt x="12" y="139"/>
                  </a:cubicBezTo>
                  <a:cubicBezTo>
                    <a:pt x="14" y="139"/>
                    <a:pt x="15" y="140"/>
                    <a:pt x="16" y="141"/>
                  </a:cubicBezTo>
                  <a:cubicBezTo>
                    <a:pt x="16" y="145"/>
                    <a:pt x="17" y="149"/>
                    <a:pt x="19" y="153"/>
                  </a:cubicBezTo>
                  <a:cubicBezTo>
                    <a:pt x="19" y="154"/>
                    <a:pt x="18" y="156"/>
                    <a:pt x="17" y="157"/>
                  </a:cubicBezTo>
                  <a:cubicBezTo>
                    <a:pt x="11" y="159"/>
                    <a:pt x="9" y="166"/>
                    <a:pt x="12" y="172"/>
                  </a:cubicBezTo>
                  <a:cubicBezTo>
                    <a:pt x="14" y="177"/>
                    <a:pt x="17" y="182"/>
                    <a:pt x="20" y="187"/>
                  </a:cubicBezTo>
                  <a:cubicBezTo>
                    <a:pt x="23" y="190"/>
                    <a:pt x="26" y="192"/>
                    <a:pt x="30" y="192"/>
                  </a:cubicBezTo>
                  <a:cubicBezTo>
                    <a:pt x="32" y="192"/>
                    <a:pt x="34" y="191"/>
                    <a:pt x="36" y="190"/>
                  </a:cubicBezTo>
                  <a:cubicBezTo>
                    <a:pt x="36" y="190"/>
                    <a:pt x="36" y="190"/>
                    <a:pt x="36" y="190"/>
                  </a:cubicBezTo>
                  <a:cubicBezTo>
                    <a:pt x="37" y="189"/>
                    <a:pt x="37" y="189"/>
                    <a:pt x="38" y="189"/>
                  </a:cubicBezTo>
                  <a:cubicBezTo>
                    <a:pt x="39" y="189"/>
                    <a:pt x="40" y="190"/>
                    <a:pt x="41" y="190"/>
                  </a:cubicBezTo>
                  <a:cubicBezTo>
                    <a:pt x="43" y="193"/>
                    <a:pt x="46" y="196"/>
                    <a:pt x="49" y="199"/>
                  </a:cubicBezTo>
                  <a:cubicBezTo>
                    <a:pt x="50" y="200"/>
                    <a:pt x="50" y="201"/>
                    <a:pt x="49" y="203"/>
                  </a:cubicBezTo>
                  <a:cubicBezTo>
                    <a:pt x="46" y="208"/>
                    <a:pt x="47" y="215"/>
                    <a:pt x="52" y="219"/>
                  </a:cubicBezTo>
                  <a:cubicBezTo>
                    <a:pt x="57" y="222"/>
                    <a:pt x="62" y="225"/>
                    <a:pt x="67" y="227"/>
                  </a:cubicBezTo>
                  <a:cubicBezTo>
                    <a:pt x="69" y="228"/>
                    <a:pt x="70" y="228"/>
                    <a:pt x="72" y="228"/>
                  </a:cubicBezTo>
                  <a:cubicBezTo>
                    <a:pt x="76" y="228"/>
                    <a:pt x="80" y="226"/>
                    <a:pt x="83" y="222"/>
                  </a:cubicBezTo>
                  <a:cubicBezTo>
                    <a:pt x="83" y="221"/>
                    <a:pt x="84" y="220"/>
                    <a:pt x="85" y="220"/>
                  </a:cubicBezTo>
                  <a:cubicBezTo>
                    <a:pt x="86" y="220"/>
                    <a:pt x="86" y="220"/>
                    <a:pt x="87" y="220"/>
                  </a:cubicBezTo>
                  <a:cubicBezTo>
                    <a:pt x="90" y="222"/>
                    <a:pt x="94" y="223"/>
                    <a:pt x="98" y="223"/>
                  </a:cubicBezTo>
                  <a:cubicBezTo>
                    <a:pt x="99" y="224"/>
                    <a:pt x="100" y="225"/>
                    <a:pt x="100" y="227"/>
                  </a:cubicBezTo>
                  <a:cubicBezTo>
                    <a:pt x="100" y="233"/>
                    <a:pt x="105" y="239"/>
                    <a:pt x="111" y="239"/>
                  </a:cubicBezTo>
                  <a:cubicBezTo>
                    <a:pt x="114" y="239"/>
                    <a:pt x="117" y="239"/>
                    <a:pt x="119" y="239"/>
                  </a:cubicBezTo>
                  <a:cubicBezTo>
                    <a:pt x="122" y="239"/>
                    <a:pt x="125" y="239"/>
                    <a:pt x="128" y="239"/>
                  </a:cubicBezTo>
                  <a:cubicBezTo>
                    <a:pt x="134" y="239"/>
                    <a:pt x="139" y="233"/>
                    <a:pt x="139" y="227"/>
                  </a:cubicBezTo>
                  <a:cubicBezTo>
                    <a:pt x="139" y="225"/>
                    <a:pt x="140" y="224"/>
                    <a:pt x="141" y="223"/>
                  </a:cubicBezTo>
                  <a:cubicBezTo>
                    <a:pt x="145" y="223"/>
                    <a:pt x="149" y="222"/>
                    <a:pt x="152" y="220"/>
                  </a:cubicBezTo>
                  <a:cubicBezTo>
                    <a:pt x="153" y="220"/>
                    <a:pt x="153" y="220"/>
                    <a:pt x="153" y="220"/>
                  </a:cubicBezTo>
                  <a:cubicBezTo>
                    <a:pt x="155" y="220"/>
                    <a:pt x="156" y="221"/>
                    <a:pt x="156" y="222"/>
                  </a:cubicBezTo>
                  <a:cubicBezTo>
                    <a:pt x="157" y="223"/>
                    <a:pt x="157" y="223"/>
                    <a:pt x="157" y="223"/>
                  </a:cubicBezTo>
                  <a:cubicBezTo>
                    <a:pt x="157" y="223"/>
                    <a:pt x="157" y="223"/>
                    <a:pt x="157" y="223"/>
                  </a:cubicBezTo>
                  <a:cubicBezTo>
                    <a:pt x="159" y="226"/>
                    <a:pt x="163" y="228"/>
                    <a:pt x="167" y="228"/>
                  </a:cubicBezTo>
                  <a:cubicBezTo>
                    <a:pt x="169" y="228"/>
                    <a:pt x="170" y="228"/>
                    <a:pt x="172" y="227"/>
                  </a:cubicBezTo>
                  <a:cubicBezTo>
                    <a:pt x="177" y="225"/>
                    <a:pt x="182" y="222"/>
                    <a:pt x="187" y="219"/>
                  </a:cubicBezTo>
                  <a:cubicBezTo>
                    <a:pt x="192" y="215"/>
                    <a:pt x="193" y="208"/>
                    <a:pt x="190" y="203"/>
                  </a:cubicBezTo>
                  <a:cubicBezTo>
                    <a:pt x="189" y="201"/>
                    <a:pt x="189" y="200"/>
                    <a:pt x="190" y="199"/>
                  </a:cubicBezTo>
                  <a:cubicBezTo>
                    <a:pt x="193" y="196"/>
                    <a:pt x="196" y="193"/>
                    <a:pt x="198" y="190"/>
                  </a:cubicBezTo>
                  <a:cubicBezTo>
                    <a:pt x="199" y="190"/>
                    <a:pt x="200" y="189"/>
                    <a:pt x="201" y="189"/>
                  </a:cubicBezTo>
                  <a:cubicBezTo>
                    <a:pt x="202" y="189"/>
                    <a:pt x="202" y="190"/>
                    <a:pt x="203" y="190"/>
                  </a:cubicBezTo>
                  <a:cubicBezTo>
                    <a:pt x="205" y="191"/>
                    <a:pt x="207" y="192"/>
                    <a:pt x="209" y="192"/>
                  </a:cubicBezTo>
                  <a:cubicBezTo>
                    <a:pt x="213" y="192"/>
                    <a:pt x="216" y="190"/>
                    <a:pt x="219" y="187"/>
                  </a:cubicBezTo>
                  <a:cubicBezTo>
                    <a:pt x="222" y="182"/>
                    <a:pt x="225" y="177"/>
                    <a:pt x="227" y="172"/>
                  </a:cubicBezTo>
                  <a:cubicBezTo>
                    <a:pt x="230" y="166"/>
                    <a:pt x="228" y="159"/>
                    <a:pt x="222" y="157"/>
                  </a:cubicBezTo>
                  <a:cubicBezTo>
                    <a:pt x="221" y="156"/>
                    <a:pt x="220" y="154"/>
                    <a:pt x="220" y="153"/>
                  </a:cubicBezTo>
                  <a:cubicBezTo>
                    <a:pt x="222" y="149"/>
                    <a:pt x="223" y="145"/>
                    <a:pt x="223" y="141"/>
                  </a:cubicBezTo>
                  <a:cubicBezTo>
                    <a:pt x="224" y="140"/>
                    <a:pt x="225" y="139"/>
                    <a:pt x="227" y="139"/>
                  </a:cubicBezTo>
                  <a:cubicBezTo>
                    <a:pt x="227" y="139"/>
                    <a:pt x="227" y="139"/>
                    <a:pt x="227" y="139"/>
                  </a:cubicBezTo>
                  <a:cubicBezTo>
                    <a:pt x="227" y="139"/>
                    <a:pt x="227" y="139"/>
                    <a:pt x="227" y="139"/>
                  </a:cubicBezTo>
                  <a:cubicBezTo>
                    <a:pt x="233" y="139"/>
                    <a:pt x="238" y="134"/>
                    <a:pt x="239" y="128"/>
                  </a:cubicBezTo>
                  <a:cubicBezTo>
                    <a:pt x="239" y="125"/>
                    <a:pt x="239" y="122"/>
                    <a:pt x="239" y="120"/>
                  </a:cubicBezTo>
                  <a:cubicBezTo>
                    <a:pt x="239" y="117"/>
                    <a:pt x="239" y="114"/>
                    <a:pt x="239" y="111"/>
                  </a:cubicBezTo>
                  <a:cubicBezTo>
                    <a:pt x="238" y="105"/>
                    <a:pt x="233" y="100"/>
                    <a:pt x="227" y="100"/>
                  </a:cubicBezTo>
                  <a:cubicBezTo>
                    <a:pt x="227" y="100"/>
                    <a:pt x="227" y="100"/>
                    <a:pt x="227" y="100"/>
                  </a:cubicBezTo>
                  <a:cubicBezTo>
                    <a:pt x="227" y="100"/>
                    <a:pt x="227" y="100"/>
                    <a:pt x="227" y="100"/>
                  </a:cubicBezTo>
                  <a:cubicBezTo>
                    <a:pt x="225" y="100"/>
                    <a:pt x="224" y="99"/>
                    <a:pt x="223" y="98"/>
                  </a:cubicBezTo>
                  <a:cubicBezTo>
                    <a:pt x="223" y="94"/>
                    <a:pt x="222" y="90"/>
                    <a:pt x="220" y="87"/>
                  </a:cubicBezTo>
                  <a:cubicBezTo>
                    <a:pt x="220" y="85"/>
                    <a:pt x="221" y="83"/>
                    <a:pt x="222" y="83"/>
                  </a:cubicBezTo>
                  <a:cubicBezTo>
                    <a:pt x="228" y="80"/>
                    <a:pt x="230" y="73"/>
                    <a:pt x="227" y="67"/>
                  </a:cubicBezTo>
                  <a:cubicBezTo>
                    <a:pt x="225" y="62"/>
                    <a:pt x="222" y="57"/>
                    <a:pt x="219" y="52"/>
                  </a:cubicBezTo>
                  <a:cubicBezTo>
                    <a:pt x="216" y="49"/>
                    <a:pt x="213" y="47"/>
                    <a:pt x="209" y="47"/>
                  </a:cubicBezTo>
                  <a:cubicBezTo>
                    <a:pt x="207" y="47"/>
                    <a:pt x="205" y="48"/>
                    <a:pt x="203" y="49"/>
                  </a:cubicBezTo>
                  <a:cubicBezTo>
                    <a:pt x="202" y="50"/>
                    <a:pt x="202" y="50"/>
                    <a:pt x="201" y="50"/>
                  </a:cubicBezTo>
                  <a:cubicBezTo>
                    <a:pt x="200" y="50"/>
                    <a:pt x="199" y="49"/>
                    <a:pt x="198" y="49"/>
                  </a:cubicBezTo>
                  <a:cubicBezTo>
                    <a:pt x="196" y="46"/>
                    <a:pt x="193" y="43"/>
                    <a:pt x="190" y="41"/>
                  </a:cubicBezTo>
                  <a:cubicBezTo>
                    <a:pt x="189" y="40"/>
                    <a:pt x="189" y="38"/>
                    <a:pt x="190" y="36"/>
                  </a:cubicBezTo>
                  <a:cubicBezTo>
                    <a:pt x="193" y="31"/>
                    <a:pt x="192" y="24"/>
                    <a:pt x="187" y="20"/>
                  </a:cubicBezTo>
                  <a:cubicBezTo>
                    <a:pt x="182" y="17"/>
                    <a:pt x="177" y="14"/>
                    <a:pt x="172" y="12"/>
                  </a:cubicBezTo>
                  <a:cubicBezTo>
                    <a:pt x="170" y="11"/>
                    <a:pt x="169" y="11"/>
                    <a:pt x="167" y="11"/>
                  </a:cubicBezTo>
                  <a:cubicBezTo>
                    <a:pt x="163" y="11"/>
                    <a:pt x="159" y="13"/>
                    <a:pt x="157" y="16"/>
                  </a:cubicBezTo>
                  <a:cubicBezTo>
                    <a:pt x="156" y="17"/>
                    <a:pt x="156" y="17"/>
                    <a:pt x="156" y="17"/>
                  </a:cubicBezTo>
                  <a:cubicBezTo>
                    <a:pt x="156" y="18"/>
                    <a:pt x="155" y="19"/>
                    <a:pt x="153" y="19"/>
                  </a:cubicBezTo>
                  <a:cubicBezTo>
                    <a:pt x="153" y="19"/>
                    <a:pt x="153" y="19"/>
                    <a:pt x="152" y="19"/>
                  </a:cubicBezTo>
                  <a:cubicBezTo>
                    <a:pt x="149" y="18"/>
                    <a:pt x="145" y="17"/>
                    <a:pt x="141" y="16"/>
                  </a:cubicBezTo>
                  <a:cubicBezTo>
                    <a:pt x="140" y="15"/>
                    <a:pt x="139" y="14"/>
                    <a:pt x="139" y="12"/>
                  </a:cubicBezTo>
                  <a:cubicBezTo>
                    <a:pt x="139" y="6"/>
                    <a:pt x="134" y="1"/>
                    <a:pt x="128" y="0"/>
                  </a:cubicBezTo>
                  <a:cubicBezTo>
                    <a:pt x="125" y="0"/>
                    <a:pt x="122" y="0"/>
                    <a:pt x="119" y="0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9" name="iṥḷiḋe">
              <a:extLst>
                <a:ext uri="{FF2B5EF4-FFF2-40B4-BE49-F238E27FC236}">
                  <a16:creationId xmlns:a16="http://schemas.microsoft.com/office/drawing/2014/main" id="{308812C7-B49F-46AB-BB7B-94C25C6ADA11}"/>
                </a:ext>
              </a:extLst>
            </p:cNvPr>
            <p:cNvSpPr/>
            <p:nvPr/>
          </p:nvSpPr>
          <p:spPr bwMode="auto">
            <a:xfrm>
              <a:off x="7128323" y="1306767"/>
              <a:ext cx="1495162" cy="1497294"/>
            </a:xfrm>
            <a:custGeom>
              <a:avLst/>
              <a:gdLst>
                <a:gd name="T0" fmla="*/ 137 w 337"/>
                <a:gd name="T1" fmla="*/ 335 h 338"/>
                <a:gd name="T2" fmla="*/ 125 w 337"/>
                <a:gd name="T3" fmla="*/ 314 h 338"/>
                <a:gd name="T4" fmla="*/ 106 w 337"/>
                <a:gd name="T5" fmla="*/ 302 h 338"/>
                <a:gd name="T6" fmla="*/ 97 w 337"/>
                <a:gd name="T7" fmla="*/ 303 h 338"/>
                <a:gd name="T8" fmla="*/ 81 w 337"/>
                <a:gd name="T9" fmla="*/ 311 h 338"/>
                <a:gd name="T10" fmla="*/ 29 w 337"/>
                <a:gd name="T11" fmla="*/ 263 h 338"/>
                <a:gd name="T12" fmla="*/ 35 w 337"/>
                <a:gd name="T13" fmla="*/ 240 h 338"/>
                <a:gd name="T14" fmla="*/ 30 w 337"/>
                <a:gd name="T15" fmla="*/ 219 h 338"/>
                <a:gd name="T16" fmla="*/ 12 w 337"/>
                <a:gd name="T17" fmla="*/ 211 h 338"/>
                <a:gd name="T18" fmla="*/ 0 w 337"/>
                <a:gd name="T19" fmla="*/ 169 h 338"/>
                <a:gd name="T20" fmla="*/ 12 w 337"/>
                <a:gd name="T21" fmla="*/ 127 h 338"/>
                <a:gd name="T22" fmla="*/ 30 w 337"/>
                <a:gd name="T23" fmla="*/ 119 h 338"/>
                <a:gd name="T24" fmla="*/ 35 w 337"/>
                <a:gd name="T25" fmla="*/ 97 h 338"/>
                <a:gd name="T26" fmla="*/ 29 w 337"/>
                <a:gd name="T27" fmla="*/ 74 h 338"/>
                <a:gd name="T28" fmla="*/ 81 w 337"/>
                <a:gd name="T29" fmla="*/ 27 h 338"/>
                <a:gd name="T30" fmla="*/ 97 w 337"/>
                <a:gd name="T31" fmla="*/ 35 h 338"/>
                <a:gd name="T32" fmla="*/ 106 w 337"/>
                <a:gd name="T33" fmla="*/ 35 h 338"/>
                <a:gd name="T34" fmla="*/ 125 w 337"/>
                <a:gd name="T35" fmla="*/ 23 h 338"/>
                <a:gd name="T36" fmla="*/ 137 w 337"/>
                <a:gd name="T37" fmla="*/ 3 h 338"/>
                <a:gd name="T38" fmla="*/ 201 w 337"/>
                <a:gd name="T39" fmla="*/ 3 h 338"/>
                <a:gd name="T40" fmla="*/ 213 w 337"/>
                <a:gd name="T41" fmla="*/ 23 h 338"/>
                <a:gd name="T42" fmla="*/ 231 w 337"/>
                <a:gd name="T43" fmla="*/ 35 h 338"/>
                <a:gd name="T44" fmla="*/ 240 w 337"/>
                <a:gd name="T45" fmla="*/ 35 h 338"/>
                <a:gd name="T46" fmla="*/ 256 w 337"/>
                <a:gd name="T47" fmla="*/ 27 h 338"/>
                <a:gd name="T48" fmla="*/ 308 w 337"/>
                <a:gd name="T49" fmla="*/ 74 h 338"/>
                <a:gd name="T50" fmla="*/ 303 w 337"/>
                <a:gd name="T51" fmla="*/ 97 h 338"/>
                <a:gd name="T52" fmla="*/ 307 w 337"/>
                <a:gd name="T53" fmla="*/ 119 h 338"/>
                <a:gd name="T54" fmla="*/ 325 w 337"/>
                <a:gd name="T55" fmla="*/ 127 h 338"/>
                <a:gd name="T56" fmla="*/ 337 w 337"/>
                <a:gd name="T57" fmla="*/ 169 h 338"/>
                <a:gd name="T58" fmla="*/ 325 w 337"/>
                <a:gd name="T59" fmla="*/ 211 h 338"/>
                <a:gd name="T60" fmla="*/ 307 w 337"/>
                <a:gd name="T61" fmla="*/ 219 h 338"/>
                <a:gd name="T62" fmla="*/ 303 w 337"/>
                <a:gd name="T63" fmla="*/ 240 h 338"/>
                <a:gd name="T64" fmla="*/ 308 w 337"/>
                <a:gd name="T65" fmla="*/ 263 h 338"/>
                <a:gd name="T66" fmla="*/ 256 w 337"/>
                <a:gd name="T67" fmla="*/ 311 h 338"/>
                <a:gd name="T68" fmla="*/ 249 w 337"/>
                <a:gd name="T69" fmla="*/ 309 h 338"/>
                <a:gd name="T70" fmla="*/ 235 w 337"/>
                <a:gd name="T71" fmla="*/ 301 h 338"/>
                <a:gd name="T72" fmla="*/ 218 w 337"/>
                <a:gd name="T73" fmla="*/ 308 h 338"/>
                <a:gd name="T74" fmla="*/ 210 w 337"/>
                <a:gd name="T75" fmla="*/ 325 h 338"/>
                <a:gd name="T76" fmla="*/ 169 w 337"/>
                <a:gd name="T77" fmla="*/ 338 h 338"/>
                <a:gd name="T78" fmla="*/ 100 w 337"/>
                <a:gd name="T79" fmla="*/ 169 h 338"/>
                <a:gd name="T80" fmla="*/ 237 w 337"/>
                <a:gd name="T81" fmla="*/ 169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7" h="338">
                  <a:moveTo>
                    <a:pt x="169" y="338"/>
                  </a:moveTo>
                  <a:cubicBezTo>
                    <a:pt x="158" y="338"/>
                    <a:pt x="147" y="337"/>
                    <a:pt x="137" y="335"/>
                  </a:cubicBezTo>
                  <a:cubicBezTo>
                    <a:pt x="132" y="334"/>
                    <a:pt x="128" y="330"/>
                    <a:pt x="127" y="325"/>
                  </a:cubicBezTo>
                  <a:cubicBezTo>
                    <a:pt x="125" y="314"/>
                    <a:pt x="125" y="314"/>
                    <a:pt x="125" y="314"/>
                  </a:cubicBezTo>
                  <a:cubicBezTo>
                    <a:pt x="124" y="311"/>
                    <a:pt x="122" y="309"/>
                    <a:pt x="119" y="308"/>
                  </a:cubicBezTo>
                  <a:cubicBezTo>
                    <a:pt x="114" y="306"/>
                    <a:pt x="110" y="304"/>
                    <a:pt x="106" y="302"/>
                  </a:cubicBezTo>
                  <a:cubicBezTo>
                    <a:pt x="105" y="302"/>
                    <a:pt x="103" y="301"/>
                    <a:pt x="102" y="301"/>
                  </a:cubicBezTo>
                  <a:cubicBezTo>
                    <a:pt x="100" y="301"/>
                    <a:pt x="98" y="302"/>
                    <a:pt x="97" y="303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86" y="310"/>
                    <a:pt x="83" y="311"/>
                    <a:pt x="81" y="311"/>
                  </a:cubicBezTo>
                  <a:cubicBezTo>
                    <a:pt x="79" y="311"/>
                    <a:pt x="76" y="310"/>
                    <a:pt x="74" y="309"/>
                  </a:cubicBezTo>
                  <a:cubicBezTo>
                    <a:pt x="56" y="297"/>
                    <a:pt x="41" y="281"/>
                    <a:pt x="29" y="263"/>
                  </a:cubicBezTo>
                  <a:cubicBezTo>
                    <a:pt x="26" y="259"/>
                    <a:pt x="26" y="254"/>
                    <a:pt x="29" y="250"/>
                  </a:cubicBezTo>
                  <a:cubicBezTo>
                    <a:pt x="35" y="240"/>
                    <a:pt x="35" y="240"/>
                    <a:pt x="35" y="240"/>
                  </a:cubicBezTo>
                  <a:cubicBezTo>
                    <a:pt x="36" y="238"/>
                    <a:pt x="37" y="235"/>
                    <a:pt x="35" y="232"/>
                  </a:cubicBezTo>
                  <a:cubicBezTo>
                    <a:pt x="33" y="227"/>
                    <a:pt x="31" y="223"/>
                    <a:pt x="30" y="219"/>
                  </a:cubicBezTo>
                  <a:cubicBezTo>
                    <a:pt x="29" y="216"/>
                    <a:pt x="26" y="214"/>
                    <a:pt x="23" y="213"/>
                  </a:cubicBezTo>
                  <a:cubicBezTo>
                    <a:pt x="12" y="211"/>
                    <a:pt x="12" y="211"/>
                    <a:pt x="12" y="211"/>
                  </a:cubicBezTo>
                  <a:cubicBezTo>
                    <a:pt x="8" y="210"/>
                    <a:pt x="4" y="206"/>
                    <a:pt x="3" y="201"/>
                  </a:cubicBezTo>
                  <a:cubicBezTo>
                    <a:pt x="1" y="190"/>
                    <a:pt x="0" y="180"/>
                    <a:pt x="0" y="169"/>
                  </a:cubicBezTo>
                  <a:cubicBezTo>
                    <a:pt x="0" y="158"/>
                    <a:pt x="1" y="147"/>
                    <a:pt x="3" y="137"/>
                  </a:cubicBezTo>
                  <a:cubicBezTo>
                    <a:pt x="4" y="132"/>
                    <a:pt x="8" y="128"/>
                    <a:pt x="12" y="127"/>
                  </a:cubicBezTo>
                  <a:cubicBezTo>
                    <a:pt x="23" y="125"/>
                    <a:pt x="23" y="125"/>
                    <a:pt x="23" y="125"/>
                  </a:cubicBezTo>
                  <a:cubicBezTo>
                    <a:pt x="26" y="124"/>
                    <a:pt x="29" y="122"/>
                    <a:pt x="30" y="119"/>
                  </a:cubicBezTo>
                  <a:cubicBezTo>
                    <a:pt x="31" y="115"/>
                    <a:pt x="33" y="110"/>
                    <a:pt x="35" y="106"/>
                  </a:cubicBezTo>
                  <a:cubicBezTo>
                    <a:pt x="37" y="103"/>
                    <a:pt x="36" y="100"/>
                    <a:pt x="35" y="97"/>
                  </a:cubicBezTo>
                  <a:cubicBezTo>
                    <a:pt x="29" y="88"/>
                    <a:pt x="29" y="88"/>
                    <a:pt x="29" y="88"/>
                  </a:cubicBezTo>
                  <a:cubicBezTo>
                    <a:pt x="26" y="84"/>
                    <a:pt x="26" y="78"/>
                    <a:pt x="29" y="74"/>
                  </a:cubicBezTo>
                  <a:cubicBezTo>
                    <a:pt x="41" y="56"/>
                    <a:pt x="56" y="41"/>
                    <a:pt x="74" y="29"/>
                  </a:cubicBezTo>
                  <a:cubicBezTo>
                    <a:pt x="76" y="28"/>
                    <a:pt x="79" y="27"/>
                    <a:pt x="81" y="27"/>
                  </a:cubicBezTo>
                  <a:cubicBezTo>
                    <a:pt x="83" y="27"/>
                    <a:pt x="86" y="28"/>
                    <a:pt x="88" y="29"/>
                  </a:cubicBezTo>
                  <a:cubicBezTo>
                    <a:pt x="97" y="35"/>
                    <a:pt x="97" y="35"/>
                    <a:pt x="97" y="35"/>
                  </a:cubicBezTo>
                  <a:cubicBezTo>
                    <a:pt x="98" y="36"/>
                    <a:pt x="100" y="36"/>
                    <a:pt x="102" y="36"/>
                  </a:cubicBezTo>
                  <a:cubicBezTo>
                    <a:pt x="103" y="36"/>
                    <a:pt x="105" y="36"/>
                    <a:pt x="106" y="35"/>
                  </a:cubicBezTo>
                  <a:cubicBezTo>
                    <a:pt x="110" y="33"/>
                    <a:pt x="114" y="32"/>
                    <a:pt x="119" y="30"/>
                  </a:cubicBezTo>
                  <a:cubicBezTo>
                    <a:pt x="122" y="29"/>
                    <a:pt x="124" y="26"/>
                    <a:pt x="125" y="23"/>
                  </a:cubicBezTo>
                  <a:cubicBezTo>
                    <a:pt x="127" y="13"/>
                    <a:pt x="127" y="13"/>
                    <a:pt x="127" y="13"/>
                  </a:cubicBezTo>
                  <a:cubicBezTo>
                    <a:pt x="128" y="8"/>
                    <a:pt x="132" y="4"/>
                    <a:pt x="137" y="3"/>
                  </a:cubicBezTo>
                  <a:cubicBezTo>
                    <a:pt x="147" y="1"/>
                    <a:pt x="158" y="0"/>
                    <a:pt x="169" y="0"/>
                  </a:cubicBezTo>
                  <a:cubicBezTo>
                    <a:pt x="179" y="0"/>
                    <a:pt x="190" y="1"/>
                    <a:pt x="201" y="3"/>
                  </a:cubicBezTo>
                  <a:cubicBezTo>
                    <a:pt x="206" y="4"/>
                    <a:pt x="209" y="8"/>
                    <a:pt x="210" y="13"/>
                  </a:cubicBezTo>
                  <a:cubicBezTo>
                    <a:pt x="213" y="23"/>
                    <a:pt x="213" y="23"/>
                    <a:pt x="213" y="23"/>
                  </a:cubicBezTo>
                  <a:cubicBezTo>
                    <a:pt x="213" y="26"/>
                    <a:pt x="215" y="29"/>
                    <a:pt x="218" y="30"/>
                  </a:cubicBezTo>
                  <a:cubicBezTo>
                    <a:pt x="223" y="32"/>
                    <a:pt x="227" y="33"/>
                    <a:pt x="231" y="35"/>
                  </a:cubicBezTo>
                  <a:cubicBezTo>
                    <a:pt x="233" y="36"/>
                    <a:pt x="234" y="36"/>
                    <a:pt x="235" y="36"/>
                  </a:cubicBezTo>
                  <a:cubicBezTo>
                    <a:pt x="237" y="36"/>
                    <a:pt x="239" y="36"/>
                    <a:pt x="240" y="35"/>
                  </a:cubicBezTo>
                  <a:cubicBezTo>
                    <a:pt x="249" y="29"/>
                    <a:pt x="249" y="29"/>
                    <a:pt x="249" y="29"/>
                  </a:cubicBezTo>
                  <a:cubicBezTo>
                    <a:pt x="251" y="28"/>
                    <a:pt x="254" y="27"/>
                    <a:pt x="256" y="27"/>
                  </a:cubicBezTo>
                  <a:cubicBezTo>
                    <a:pt x="259" y="27"/>
                    <a:pt x="261" y="28"/>
                    <a:pt x="263" y="29"/>
                  </a:cubicBezTo>
                  <a:cubicBezTo>
                    <a:pt x="281" y="41"/>
                    <a:pt x="296" y="56"/>
                    <a:pt x="308" y="74"/>
                  </a:cubicBezTo>
                  <a:cubicBezTo>
                    <a:pt x="311" y="78"/>
                    <a:pt x="311" y="84"/>
                    <a:pt x="309" y="88"/>
                  </a:cubicBezTo>
                  <a:cubicBezTo>
                    <a:pt x="303" y="97"/>
                    <a:pt x="303" y="97"/>
                    <a:pt x="303" y="97"/>
                  </a:cubicBezTo>
                  <a:cubicBezTo>
                    <a:pt x="301" y="100"/>
                    <a:pt x="301" y="103"/>
                    <a:pt x="302" y="106"/>
                  </a:cubicBezTo>
                  <a:cubicBezTo>
                    <a:pt x="304" y="110"/>
                    <a:pt x="306" y="115"/>
                    <a:pt x="307" y="119"/>
                  </a:cubicBezTo>
                  <a:cubicBezTo>
                    <a:pt x="308" y="122"/>
                    <a:pt x="311" y="124"/>
                    <a:pt x="314" y="125"/>
                  </a:cubicBezTo>
                  <a:cubicBezTo>
                    <a:pt x="325" y="127"/>
                    <a:pt x="325" y="127"/>
                    <a:pt x="325" y="127"/>
                  </a:cubicBezTo>
                  <a:cubicBezTo>
                    <a:pt x="330" y="128"/>
                    <a:pt x="333" y="132"/>
                    <a:pt x="334" y="137"/>
                  </a:cubicBezTo>
                  <a:cubicBezTo>
                    <a:pt x="336" y="147"/>
                    <a:pt x="337" y="158"/>
                    <a:pt x="337" y="169"/>
                  </a:cubicBezTo>
                  <a:cubicBezTo>
                    <a:pt x="337" y="180"/>
                    <a:pt x="336" y="190"/>
                    <a:pt x="334" y="201"/>
                  </a:cubicBezTo>
                  <a:cubicBezTo>
                    <a:pt x="333" y="206"/>
                    <a:pt x="330" y="210"/>
                    <a:pt x="325" y="211"/>
                  </a:cubicBezTo>
                  <a:cubicBezTo>
                    <a:pt x="314" y="213"/>
                    <a:pt x="314" y="213"/>
                    <a:pt x="314" y="213"/>
                  </a:cubicBezTo>
                  <a:cubicBezTo>
                    <a:pt x="311" y="214"/>
                    <a:pt x="308" y="216"/>
                    <a:pt x="307" y="219"/>
                  </a:cubicBezTo>
                  <a:cubicBezTo>
                    <a:pt x="306" y="223"/>
                    <a:pt x="304" y="227"/>
                    <a:pt x="302" y="232"/>
                  </a:cubicBezTo>
                  <a:cubicBezTo>
                    <a:pt x="301" y="235"/>
                    <a:pt x="301" y="238"/>
                    <a:pt x="303" y="240"/>
                  </a:cubicBezTo>
                  <a:cubicBezTo>
                    <a:pt x="309" y="250"/>
                    <a:pt x="309" y="250"/>
                    <a:pt x="309" y="250"/>
                  </a:cubicBezTo>
                  <a:cubicBezTo>
                    <a:pt x="311" y="254"/>
                    <a:pt x="311" y="259"/>
                    <a:pt x="308" y="263"/>
                  </a:cubicBezTo>
                  <a:cubicBezTo>
                    <a:pt x="296" y="281"/>
                    <a:pt x="281" y="297"/>
                    <a:pt x="263" y="309"/>
                  </a:cubicBezTo>
                  <a:cubicBezTo>
                    <a:pt x="261" y="310"/>
                    <a:pt x="259" y="311"/>
                    <a:pt x="256" y="311"/>
                  </a:cubicBezTo>
                  <a:cubicBezTo>
                    <a:pt x="256" y="311"/>
                    <a:pt x="256" y="311"/>
                    <a:pt x="256" y="311"/>
                  </a:cubicBezTo>
                  <a:cubicBezTo>
                    <a:pt x="254" y="311"/>
                    <a:pt x="251" y="310"/>
                    <a:pt x="249" y="309"/>
                  </a:cubicBezTo>
                  <a:cubicBezTo>
                    <a:pt x="240" y="303"/>
                    <a:pt x="240" y="303"/>
                    <a:pt x="240" y="303"/>
                  </a:cubicBezTo>
                  <a:cubicBezTo>
                    <a:pt x="239" y="302"/>
                    <a:pt x="237" y="301"/>
                    <a:pt x="235" y="301"/>
                  </a:cubicBezTo>
                  <a:cubicBezTo>
                    <a:pt x="234" y="301"/>
                    <a:pt x="233" y="302"/>
                    <a:pt x="231" y="302"/>
                  </a:cubicBezTo>
                  <a:cubicBezTo>
                    <a:pt x="227" y="304"/>
                    <a:pt x="223" y="306"/>
                    <a:pt x="218" y="308"/>
                  </a:cubicBezTo>
                  <a:cubicBezTo>
                    <a:pt x="215" y="309"/>
                    <a:pt x="213" y="311"/>
                    <a:pt x="213" y="314"/>
                  </a:cubicBezTo>
                  <a:cubicBezTo>
                    <a:pt x="210" y="325"/>
                    <a:pt x="210" y="325"/>
                    <a:pt x="210" y="325"/>
                  </a:cubicBezTo>
                  <a:cubicBezTo>
                    <a:pt x="209" y="330"/>
                    <a:pt x="206" y="334"/>
                    <a:pt x="201" y="335"/>
                  </a:cubicBezTo>
                  <a:cubicBezTo>
                    <a:pt x="190" y="337"/>
                    <a:pt x="179" y="338"/>
                    <a:pt x="169" y="338"/>
                  </a:cubicBezTo>
                  <a:close/>
                  <a:moveTo>
                    <a:pt x="169" y="100"/>
                  </a:moveTo>
                  <a:cubicBezTo>
                    <a:pt x="131" y="100"/>
                    <a:pt x="100" y="131"/>
                    <a:pt x="100" y="169"/>
                  </a:cubicBezTo>
                  <a:cubicBezTo>
                    <a:pt x="100" y="207"/>
                    <a:pt x="131" y="238"/>
                    <a:pt x="169" y="238"/>
                  </a:cubicBezTo>
                  <a:cubicBezTo>
                    <a:pt x="206" y="238"/>
                    <a:pt x="237" y="207"/>
                    <a:pt x="237" y="169"/>
                  </a:cubicBezTo>
                  <a:cubicBezTo>
                    <a:pt x="237" y="131"/>
                    <a:pt x="206" y="100"/>
                    <a:pt x="169" y="1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0" name="išlîdé">
              <a:extLst>
                <a:ext uri="{FF2B5EF4-FFF2-40B4-BE49-F238E27FC236}">
                  <a16:creationId xmlns:a16="http://schemas.microsoft.com/office/drawing/2014/main" id="{AEB11261-5EA8-4C15-9853-6AE32DF2BFA3}"/>
                </a:ext>
              </a:extLst>
            </p:cNvPr>
            <p:cNvSpPr/>
            <p:nvPr/>
          </p:nvSpPr>
          <p:spPr bwMode="auto">
            <a:xfrm>
              <a:off x="7158184" y="1343027"/>
              <a:ext cx="1433307" cy="1426909"/>
            </a:xfrm>
            <a:custGeom>
              <a:avLst/>
              <a:gdLst>
                <a:gd name="T0" fmla="*/ 131 w 323"/>
                <a:gd name="T1" fmla="*/ 319 h 322"/>
                <a:gd name="T2" fmla="*/ 125 w 323"/>
                <a:gd name="T3" fmla="*/ 305 h 322"/>
                <a:gd name="T4" fmla="*/ 102 w 323"/>
                <a:gd name="T5" fmla="*/ 287 h 322"/>
                <a:gd name="T6" fmla="*/ 86 w 323"/>
                <a:gd name="T7" fmla="*/ 288 h 322"/>
                <a:gd name="T8" fmla="*/ 74 w 323"/>
                <a:gd name="T9" fmla="*/ 295 h 322"/>
                <a:gd name="T10" fmla="*/ 28 w 323"/>
                <a:gd name="T11" fmla="*/ 251 h 322"/>
                <a:gd name="T12" fmla="*/ 34 w 323"/>
                <a:gd name="T13" fmla="*/ 237 h 322"/>
                <a:gd name="T14" fmla="*/ 30 w 323"/>
                <a:gd name="T15" fmla="*/ 208 h 322"/>
                <a:gd name="T16" fmla="*/ 7 w 323"/>
                <a:gd name="T17" fmla="*/ 195 h 322"/>
                <a:gd name="T18" fmla="*/ 0 w 323"/>
                <a:gd name="T19" fmla="*/ 161 h 322"/>
                <a:gd name="T20" fmla="*/ 7 w 323"/>
                <a:gd name="T21" fmla="*/ 126 h 322"/>
                <a:gd name="T22" fmla="*/ 30 w 323"/>
                <a:gd name="T23" fmla="*/ 114 h 322"/>
                <a:gd name="T24" fmla="*/ 34 w 323"/>
                <a:gd name="T25" fmla="*/ 85 h 322"/>
                <a:gd name="T26" fmla="*/ 28 w 323"/>
                <a:gd name="T27" fmla="*/ 71 h 322"/>
                <a:gd name="T28" fmla="*/ 74 w 323"/>
                <a:gd name="T29" fmla="*/ 26 h 322"/>
                <a:gd name="T30" fmla="*/ 86 w 323"/>
                <a:gd name="T31" fmla="*/ 33 h 322"/>
                <a:gd name="T32" fmla="*/ 102 w 323"/>
                <a:gd name="T33" fmla="*/ 34 h 322"/>
                <a:gd name="T34" fmla="*/ 125 w 323"/>
                <a:gd name="T35" fmla="*/ 17 h 322"/>
                <a:gd name="T36" fmla="*/ 131 w 323"/>
                <a:gd name="T37" fmla="*/ 2 h 322"/>
                <a:gd name="T38" fmla="*/ 192 w 323"/>
                <a:gd name="T39" fmla="*/ 2 h 322"/>
                <a:gd name="T40" fmla="*/ 198 w 323"/>
                <a:gd name="T41" fmla="*/ 17 h 322"/>
                <a:gd name="T42" fmla="*/ 221 w 323"/>
                <a:gd name="T43" fmla="*/ 34 h 322"/>
                <a:gd name="T44" fmla="*/ 237 w 323"/>
                <a:gd name="T45" fmla="*/ 33 h 322"/>
                <a:gd name="T46" fmla="*/ 249 w 323"/>
                <a:gd name="T47" fmla="*/ 26 h 322"/>
                <a:gd name="T48" fmla="*/ 295 w 323"/>
                <a:gd name="T49" fmla="*/ 71 h 322"/>
                <a:gd name="T50" fmla="*/ 289 w 323"/>
                <a:gd name="T51" fmla="*/ 85 h 322"/>
                <a:gd name="T52" fmla="*/ 293 w 323"/>
                <a:gd name="T53" fmla="*/ 113 h 322"/>
                <a:gd name="T54" fmla="*/ 316 w 323"/>
                <a:gd name="T55" fmla="*/ 126 h 322"/>
                <a:gd name="T56" fmla="*/ 323 w 323"/>
                <a:gd name="T57" fmla="*/ 161 h 322"/>
                <a:gd name="T58" fmla="*/ 316 w 323"/>
                <a:gd name="T59" fmla="*/ 195 h 322"/>
                <a:gd name="T60" fmla="*/ 293 w 323"/>
                <a:gd name="T61" fmla="*/ 208 h 322"/>
                <a:gd name="T62" fmla="*/ 289 w 323"/>
                <a:gd name="T63" fmla="*/ 237 h 322"/>
                <a:gd name="T64" fmla="*/ 295 w 323"/>
                <a:gd name="T65" fmla="*/ 251 h 322"/>
                <a:gd name="T66" fmla="*/ 249 w 323"/>
                <a:gd name="T67" fmla="*/ 295 h 322"/>
                <a:gd name="T68" fmla="*/ 237 w 323"/>
                <a:gd name="T69" fmla="*/ 288 h 322"/>
                <a:gd name="T70" fmla="*/ 221 w 323"/>
                <a:gd name="T71" fmla="*/ 287 h 322"/>
                <a:gd name="T72" fmla="*/ 198 w 323"/>
                <a:gd name="T73" fmla="*/ 305 h 322"/>
                <a:gd name="T74" fmla="*/ 192 w 323"/>
                <a:gd name="T75" fmla="*/ 319 h 322"/>
                <a:gd name="T76" fmla="*/ 162 w 323"/>
                <a:gd name="T77" fmla="*/ 85 h 322"/>
                <a:gd name="T78" fmla="*/ 162 w 323"/>
                <a:gd name="T79" fmla="*/ 237 h 322"/>
                <a:gd name="T80" fmla="*/ 162 w 323"/>
                <a:gd name="T81" fmla="*/ 85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23" h="322">
                  <a:moveTo>
                    <a:pt x="162" y="322"/>
                  </a:moveTo>
                  <a:cubicBezTo>
                    <a:pt x="151" y="322"/>
                    <a:pt x="141" y="321"/>
                    <a:pt x="131" y="319"/>
                  </a:cubicBezTo>
                  <a:cubicBezTo>
                    <a:pt x="129" y="319"/>
                    <a:pt x="128" y="317"/>
                    <a:pt x="127" y="315"/>
                  </a:cubicBezTo>
                  <a:cubicBezTo>
                    <a:pt x="125" y="305"/>
                    <a:pt x="125" y="305"/>
                    <a:pt x="125" y="305"/>
                  </a:cubicBezTo>
                  <a:cubicBezTo>
                    <a:pt x="124" y="299"/>
                    <a:pt x="120" y="294"/>
                    <a:pt x="114" y="292"/>
                  </a:cubicBezTo>
                  <a:cubicBezTo>
                    <a:pt x="110" y="291"/>
                    <a:pt x="106" y="289"/>
                    <a:pt x="102" y="287"/>
                  </a:cubicBezTo>
                  <a:cubicBezTo>
                    <a:pt x="100" y="286"/>
                    <a:pt x="97" y="286"/>
                    <a:pt x="95" y="286"/>
                  </a:cubicBezTo>
                  <a:cubicBezTo>
                    <a:pt x="92" y="286"/>
                    <a:pt x="88" y="287"/>
                    <a:pt x="86" y="288"/>
                  </a:cubicBezTo>
                  <a:cubicBezTo>
                    <a:pt x="77" y="294"/>
                    <a:pt x="77" y="294"/>
                    <a:pt x="77" y="294"/>
                  </a:cubicBezTo>
                  <a:cubicBezTo>
                    <a:pt x="76" y="295"/>
                    <a:pt x="75" y="295"/>
                    <a:pt x="74" y="295"/>
                  </a:cubicBezTo>
                  <a:cubicBezTo>
                    <a:pt x="73" y="295"/>
                    <a:pt x="72" y="295"/>
                    <a:pt x="71" y="294"/>
                  </a:cubicBezTo>
                  <a:cubicBezTo>
                    <a:pt x="54" y="283"/>
                    <a:pt x="40" y="268"/>
                    <a:pt x="28" y="251"/>
                  </a:cubicBezTo>
                  <a:cubicBezTo>
                    <a:pt x="27" y="249"/>
                    <a:pt x="27" y="247"/>
                    <a:pt x="28" y="246"/>
                  </a:cubicBezTo>
                  <a:cubicBezTo>
                    <a:pt x="34" y="237"/>
                    <a:pt x="34" y="237"/>
                    <a:pt x="34" y="237"/>
                  </a:cubicBezTo>
                  <a:cubicBezTo>
                    <a:pt x="37" y="232"/>
                    <a:pt x="38" y="226"/>
                    <a:pt x="35" y="220"/>
                  </a:cubicBezTo>
                  <a:cubicBezTo>
                    <a:pt x="33" y="216"/>
                    <a:pt x="31" y="212"/>
                    <a:pt x="30" y="208"/>
                  </a:cubicBezTo>
                  <a:cubicBezTo>
                    <a:pt x="28" y="203"/>
                    <a:pt x="23" y="199"/>
                    <a:pt x="18" y="197"/>
                  </a:cubicBezTo>
                  <a:cubicBezTo>
                    <a:pt x="7" y="195"/>
                    <a:pt x="7" y="195"/>
                    <a:pt x="7" y="195"/>
                  </a:cubicBezTo>
                  <a:cubicBezTo>
                    <a:pt x="5" y="195"/>
                    <a:pt x="4" y="193"/>
                    <a:pt x="3" y="191"/>
                  </a:cubicBezTo>
                  <a:cubicBezTo>
                    <a:pt x="1" y="181"/>
                    <a:pt x="0" y="171"/>
                    <a:pt x="0" y="161"/>
                  </a:cubicBezTo>
                  <a:cubicBezTo>
                    <a:pt x="0" y="150"/>
                    <a:pt x="1" y="140"/>
                    <a:pt x="3" y="130"/>
                  </a:cubicBezTo>
                  <a:cubicBezTo>
                    <a:pt x="4" y="128"/>
                    <a:pt x="5" y="127"/>
                    <a:pt x="7" y="126"/>
                  </a:cubicBezTo>
                  <a:cubicBezTo>
                    <a:pt x="18" y="124"/>
                    <a:pt x="18" y="124"/>
                    <a:pt x="18" y="124"/>
                  </a:cubicBezTo>
                  <a:cubicBezTo>
                    <a:pt x="23" y="123"/>
                    <a:pt x="28" y="119"/>
                    <a:pt x="30" y="114"/>
                  </a:cubicBezTo>
                  <a:cubicBezTo>
                    <a:pt x="31" y="109"/>
                    <a:pt x="33" y="105"/>
                    <a:pt x="35" y="101"/>
                  </a:cubicBezTo>
                  <a:cubicBezTo>
                    <a:pt x="38" y="96"/>
                    <a:pt x="37" y="90"/>
                    <a:pt x="34" y="8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4"/>
                    <a:pt x="27" y="72"/>
                    <a:pt x="28" y="71"/>
                  </a:cubicBezTo>
                  <a:cubicBezTo>
                    <a:pt x="40" y="53"/>
                    <a:pt x="54" y="39"/>
                    <a:pt x="71" y="27"/>
                  </a:cubicBezTo>
                  <a:cubicBezTo>
                    <a:pt x="72" y="27"/>
                    <a:pt x="73" y="26"/>
                    <a:pt x="74" y="26"/>
                  </a:cubicBezTo>
                  <a:cubicBezTo>
                    <a:pt x="75" y="26"/>
                    <a:pt x="76" y="27"/>
                    <a:pt x="77" y="27"/>
                  </a:cubicBezTo>
                  <a:cubicBezTo>
                    <a:pt x="86" y="33"/>
                    <a:pt x="86" y="33"/>
                    <a:pt x="86" y="33"/>
                  </a:cubicBezTo>
                  <a:cubicBezTo>
                    <a:pt x="88" y="35"/>
                    <a:pt x="92" y="36"/>
                    <a:pt x="95" y="36"/>
                  </a:cubicBezTo>
                  <a:cubicBezTo>
                    <a:pt x="97" y="36"/>
                    <a:pt x="100" y="35"/>
                    <a:pt x="102" y="34"/>
                  </a:cubicBezTo>
                  <a:cubicBezTo>
                    <a:pt x="106" y="32"/>
                    <a:pt x="110" y="31"/>
                    <a:pt x="114" y="29"/>
                  </a:cubicBezTo>
                  <a:cubicBezTo>
                    <a:pt x="120" y="27"/>
                    <a:pt x="124" y="23"/>
                    <a:pt x="125" y="17"/>
                  </a:cubicBezTo>
                  <a:cubicBezTo>
                    <a:pt x="127" y="6"/>
                    <a:pt x="127" y="6"/>
                    <a:pt x="127" y="6"/>
                  </a:cubicBezTo>
                  <a:cubicBezTo>
                    <a:pt x="128" y="4"/>
                    <a:pt x="129" y="3"/>
                    <a:pt x="131" y="2"/>
                  </a:cubicBezTo>
                  <a:cubicBezTo>
                    <a:pt x="141" y="1"/>
                    <a:pt x="151" y="0"/>
                    <a:pt x="162" y="0"/>
                  </a:cubicBezTo>
                  <a:cubicBezTo>
                    <a:pt x="172" y="0"/>
                    <a:pt x="182" y="1"/>
                    <a:pt x="192" y="2"/>
                  </a:cubicBezTo>
                  <a:cubicBezTo>
                    <a:pt x="194" y="3"/>
                    <a:pt x="196" y="4"/>
                    <a:pt x="196" y="6"/>
                  </a:cubicBezTo>
                  <a:cubicBezTo>
                    <a:pt x="198" y="17"/>
                    <a:pt x="198" y="17"/>
                    <a:pt x="198" y="17"/>
                  </a:cubicBezTo>
                  <a:cubicBezTo>
                    <a:pt x="199" y="23"/>
                    <a:pt x="203" y="27"/>
                    <a:pt x="209" y="29"/>
                  </a:cubicBezTo>
                  <a:cubicBezTo>
                    <a:pt x="213" y="31"/>
                    <a:pt x="217" y="32"/>
                    <a:pt x="221" y="34"/>
                  </a:cubicBezTo>
                  <a:cubicBezTo>
                    <a:pt x="223" y="35"/>
                    <a:pt x="226" y="36"/>
                    <a:pt x="228" y="36"/>
                  </a:cubicBezTo>
                  <a:cubicBezTo>
                    <a:pt x="232" y="36"/>
                    <a:pt x="235" y="35"/>
                    <a:pt x="237" y="33"/>
                  </a:cubicBezTo>
                  <a:cubicBezTo>
                    <a:pt x="247" y="27"/>
                    <a:pt x="247" y="27"/>
                    <a:pt x="247" y="27"/>
                  </a:cubicBezTo>
                  <a:cubicBezTo>
                    <a:pt x="247" y="27"/>
                    <a:pt x="248" y="26"/>
                    <a:pt x="249" y="26"/>
                  </a:cubicBezTo>
                  <a:cubicBezTo>
                    <a:pt x="250" y="26"/>
                    <a:pt x="251" y="27"/>
                    <a:pt x="252" y="27"/>
                  </a:cubicBezTo>
                  <a:cubicBezTo>
                    <a:pt x="269" y="39"/>
                    <a:pt x="284" y="53"/>
                    <a:pt x="295" y="71"/>
                  </a:cubicBezTo>
                  <a:cubicBezTo>
                    <a:pt x="296" y="72"/>
                    <a:pt x="296" y="74"/>
                    <a:pt x="295" y="76"/>
                  </a:cubicBezTo>
                  <a:cubicBezTo>
                    <a:pt x="289" y="85"/>
                    <a:pt x="289" y="85"/>
                    <a:pt x="289" y="85"/>
                  </a:cubicBezTo>
                  <a:cubicBezTo>
                    <a:pt x="286" y="90"/>
                    <a:pt x="286" y="96"/>
                    <a:pt x="288" y="101"/>
                  </a:cubicBezTo>
                  <a:cubicBezTo>
                    <a:pt x="290" y="105"/>
                    <a:pt x="292" y="109"/>
                    <a:pt x="293" y="113"/>
                  </a:cubicBezTo>
                  <a:cubicBezTo>
                    <a:pt x="295" y="119"/>
                    <a:pt x="300" y="123"/>
                    <a:pt x="305" y="124"/>
                  </a:cubicBezTo>
                  <a:cubicBezTo>
                    <a:pt x="316" y="126"/>
                    <a:pt x="316" y="126"/>
                    <a:pt x="316" y="126"/>
                  </a:cubicBezTo>
                  <a:cubicBezTo>
                    <a:pt x="318" y="127"/>
                    <a:pt x="320" y="128"/>
                    <a:pt x="320" y="130"/>
                  </a:cubicBezTo>
                  <a:cubicBezTo>
                    <a:pt x="322" y="140"/>
                    <a:pt x="323" y="151"/>
                    <a:pt x="323" y="161"/>
                  </a:cubicBezTo>
                  <a:cubicBezTo>
                    <a:pt x="323" y="171"/>
                    <a:pt x="322" y="181"/>
                    <a:pt x="320" y="191"/>
                  </a:cubicBezTo>
                  <a:cubicBezTo>
                    <a:pt x="320" y="193"/>
                    <a:pt x="318" y="195"/>
                    <a:pt x="316" y="195"/>
                  </a:cubicBezTo>
                  <a:cubicBezTo>
                    <a:pt x="305" y="197"/>
                    <a:pt x="305" y="197"/>
                    <a:pt x="305" y="197"/>
                  </a:cubicBezTo>
                  <a:cubicBezTo>
                    <a:pt x="300" y="199"/>
                    <a:pt x="295" y="203"/>
                    <a:pt x="293" y="208"/>
                  </a:cubicBezTo>
                  <a:cubicBezTo>
                    <a:pt x="292" y="212"/>
                    <a:pt x="290" y="216"/>
                    <a:pt x="288" y="220"/>
                  </a:cubicBezTo>
                  <a:cubicBezTo>
                    <a:pt x="286" y="226"/>
                    <a:pt x="286" y="232"/>
                    <a:pt x="289" y="237"/>
                  </a:cubicBezTo>
                  <a:cubicBezTo>
                    <a:pt x="295" y="246"/>
                    <a:pt x="295" y="246"/>
                    <a:pt x="295" y="246"/>
                  </a:cubicBezTo>
                  <a:cubicBezTo>
                    <a:pt x="296" y="247"/>
                    <a:pt x="296" y="249"/>
                    <a:pt x="295" y="251"/>
                  </a:cubicBezTo>
                  <a:cubicBezTo>
                    <a:pt x="284" y="268"/>
                    <a:pt x="269" y="283"/>
                    <a:pt x="252" y="294"/>
                  </a:cubicBezTo>
                  <a:cubicBezTo>
                    <a:pt x="251" y="295"/>
                    <a:pt x="250" y="295"/>
                    <a:pt x="249" y="295"/>
                  </a:cubicBezTo>
                  <a:cubicBezTo>
                    <a:pt x="248" y="295"/>
                    <a:pt x="247" y="295"/>
                    <a:pt x="247" y="294"/>
                  </a:cubicBezTo>
                  <a:cubicBezTo>
                    <a:pt x="237" y="288"/>
                    <a:pt x="237" y="288"/>
                    <a:pt x="237" y="288"/>
                  </a:cubicBezTo>
                  <a:cubicBezTo>
                    <a:pt x="235" y="287"/>
                    <a:pt x="232" y="286"/>
                    <a:pt x="228" y="286"/>
                  </a:cubicBezTo>
                  <a:cubicBezTo>
                    <a:pt x="226" y="286"/>
                    <a:pt x="223" y="286"/>
                    <a:pt x="221" y="287"/>
                  </a:cubicBezTo>
                  <a:cubicBezTo>
                    <a:pt x="217" y="289"/>
                    <a:pt x="213" y="291"/>
                    <a:pt x="209" y="292"/>
                  </a:cubicBezTo>
                  <a:cubicBezTo>
                    <a:pt x="203" y="294"/>
                    <a:pt x="199" y="299"/>
                    <a:pt x="198" y="305"/>
                  </a:cubicBezTo>
                  <a:cubicBezTo>
                    <a:pt x="196" y="315"/>
                    <a:pt x="196" y="315"/>
                    <a:pt x="196" y="315"/>
                  </a:cubicBezTo>
                  <a:cubicBezTo>
                    <a:pt x="196" y="317"/>
                    <a:pt x="194" y="319"/>
                    <a:pt x="192" y="319"/>
                  </a:cubicBezTo>
                  <a:cubicBezTo>
                    <a:pt x="182" y="321"/>
                    <a:pt x="172" y="322"/>
                    <a:pt x="162" y="322"/>
                  </a:cubicBezTo>
                  <a:close/>
                  <a:moveTo>
                    <a:pt x="162" y="85"/>
                  </a:moveTo>
                  <a:cubicBezTo>
                    <a:pt x="120" y="85"/>
                    <a:pt x="85" y="119"/>
                    <a:pt x="85" y="161"/>
                  </a:cubicBezTo>
                  <a:cubicBezTo>
                    <a:pt x="85" y="203"/>
                    <a:pt x="120" y="237"/>
                    <a:pt x="162" y="237"/>
                  </a:cubicBezTo>
                  <a:cubicBezTo>
                    <a:pt x="204" y="237"/>
                    <a:pt x="238" y="203"/>
                    <a:pt x="238" y="161"/>
                  </a:cubicBezTo>
                  <a:cubicBezTo>
                    <a:pt x="238" y="119"/>
                    <a:pt x="204" y="85"/>
                    <a:pt x="162" y="85"/>
                  </a:cubicBezTo>
                  <a:close/>
                </a:path>
              </a:pathLst>
            </a:custGeom>
            <a:solidFill>
              <a:srgbClr val="B1E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1" name="íṡļïďé">
              <a:extLst>
                <a:ext uri="{FF2B5EF4-FFF2-40B4-BE49-F238E27FC236}">
                  <a16:creationId xmlns:a16="http://schemas.microsoft.com/office/drawing/2014/main" id="{4591D5D9-4501-498E-9800-63F91CF49563}"/>
                </a:ext>
              </a:extLst>
            </p:cNvPr>
            <p:cNvSpPr/>
            <p:nvPr/>
          </p:nvSpPr>
          <p:spPr bwMode="auto">
            <a:xfrm>
              <a:off x="7194442" y="1372887"/>
              <a:ext cx="1362922" cy="1360789"/>
            </a:xfrm>
            <a:custGeom>
              <a:avLst/>
              <a:gdLst>
                <a:gd name="T0" fmla="*/ 154 w 307"/>
                <a:gd name="T1" fmla="*/ 307 h 307"/>
                <a:gd name="T2" fmla="*/ 126 w 307"/>
                <a:gd name="T3" fmla="*/ 305 h 307"/>
                <a:gd name="T4" fmla="*/ 124 w 307"/>
                <a:gd name="T5" fmla="*/ 296 h 307"/>
                <a:gd name="T6" fmla="*/ 109 w 307"/>
                <a:gd name="T7" fmla="*/ 278 h 307"/>
                <a:gd name="T8" fmla="*/ 97 w 307"/>
                <a:gd name="T9" fmla="*/ 274 h 307"/>
                <a:gd name="T10" fmla="*/ 87 w 307"/>
                <a:gd name="T11" fmla="*/ 271 h 307"/>
                <a:gd name="T12" fmla="*/ 74 w 307"/>
                <a:gd name="T13" fmla="*/ 275 h 307"/>
                <a:gd name="T14" fmla="*/ 66 w 307"/>
                <a:gd name="T15" fmla="*/ 280 h 307"/>
                <a:gd name="T16" fmla="*/ 27 w 307"/>
                <a:gd name="T17" fmla="*/ 241 h 307"/>
                <a:gd name="T18" fmla="*/ 32 w 307"/>
                <a:gd name="T19" fmla="*/ 234 h 307"/>
                <a:gd name="T20" fmla="*/ 34 w 307"/>
                <a:gd name="T21" fmla="*/ 210 h 307"/>
                <a:gd name="T22" fmla="*/ 29 w 307"/>
                <a:gd name="T23" fmla="*/ 199 h 307"/>
                <a:gd name="T24" fmla="*/ 11 w 307"/>
                <a:gd name="T25" fmla="*/ 183 h 307"/>
                <a:gd name="T26" fmla="*/ 2 w 307"/>
                <a:gd name="T27" fmla="*/ 181 h 307"/>
                <a:gd name="T28" fmla="*/ 0 w 307"/>
                <a:gd name="T29" fmla="*/ 154 h 307"/>
                <a:gd name="T30" fmla="*/ 2 w 307"/>
                <a:gd name="T31" fmla="*/ 126 h 307"/>
                <a:gd name="T32" fmla="*/ 11 w 307"/>
                <a:gd name="T33" fmla="*/ 125 h 307"/>
                <a:gd name="T34" fmla="*/ 29 w 307"/>
                <a:gd name="T35" fmla="*/ 109 h 307"/>
                <a:gd name="T36" fmla="*/ 34 w 307"/>
                <a:gd name="T37" fmla="*/ 97 h 307"/>
                <a:gd name="T38" fmla="*/ 32 w 307"/>
                <a:gd name="T39" fmla="*/ 74 h 307"/>
                <a:gd name="T40" fmla="*/ 27 w 307"/>
                <a:gd name="T41" fmla="*/ 66 h 307"/>
                <a:gd name="T42" fmla="*/ 66 w 307"/>
                <a:gd name="T43" fmla="*/ 28 h 307"/>
                <a:gd name="T44" fmla="*/ 74 w 307"/>
                <a:gd name="T45" fmla="*/ 33 h 307"/>
                <a:gd name="T46" fmla="*/ 87 w 307"/>
                <a:gd name="T47" fmla="*/ 36 h 307"/>
                <a:gd name="T48" fmla="*/ 97 w 307"/>
                <a:gd name="T49" fmla="*/ 34 h 307"/>
                <a:gd name="T50" fmla="*/ 109 w 307"/>
                <a:gd name="T51" fmla="*/ 29 h 307"/>
                <a:gd name="T52" fmla="*/ 124 w 307"/>
                <a:gd name="T53" fmla="*/ 12 h 307"/>
                <a:gd name="T54" fmla="*/ 126 w 307"/>
                <a:gd name="T55" fmla="*/ 3 h 307"/>
                <a:gd name="T56" fmla="*/ 154 w 307"/>
                <a:gd name="T57" fmla="*/ 0 h 307"/>
                <a:gd name="T58" fmla="*/ 181 w 307"/>
                <a:gd name="T59" fmla="*/ 3 h 307"/>
                <a:gd name="T60" fmla="*/ 183 w 307"/>
                <a:gd name="T61" fmla="*/ 12 h 307"/>
                <a:gd name="T62" fmla="*/ 198 w 307"/>
                <a:gd name="T63" fmla="*/ 29 h 307"/>
                <a:gd name="T64" fmla="*/ 210 w 307"/>
                <a:gd name="T65" fmla="*/ 34 h 307"/>
                <a:gd name="T66" fmla="*/ 220 w 307"/>
                <a:gd name="T67" fmla="*/ 36 h 307"/>
                <a:gd name="T68" fmla="*/ 234 w 307"/>
                <a:gd name="T69" fmla="*/ 32 h 307"/>
                <a:gd name="T70" fmla="*/ 241 w 307"/>
                <a:gd name="T71" fmla="*/ 28 h 307"/>
                <a:gd name="T72" fmla="*/ 280 w 307"/>
                <a:gd name="T73" fmla="*/ 66 h 307"/>
                <a:gd name="T74" fmla="*/ 275 w 307"/>
                <a:gd name="T75" fmla="*/ 74 h 307"/>
                <a:gd name="T76" fmla="*/ 273 w 307"/>
                <a:gd name="T77" fmla="*/ 97 h 307"/>
                <a:gd name="T78" fmla="*/ 278 w 307"/>
                <a:gd name="T79" fmla="*/ 109 h 307"/>
                <a:gd name="T80" fmla="*/ 296 w 307"/>
                <a:gd name="T81" fmla="*/ 125 h 307"/>
                <a:gd name="T82" fmla="*/ 305 w 307"/>
                <a:gd name="T83" fmla="*/ 126 h 307"/>
                <a:gd name="T84" fmla="*/ 307 w 307"/>
                <a:gd name="T85" fmla="*/ 154 h 307"/>
                <a:gd name="T86" fmla="*/ 305 w 307"/>
                <a:gd name="T87" fmla="*/ 181 h 307"/>
                <a:gd name="T88" fmla="*/ 296 w 307"/>
                <a:gd name="T89" fmla="*/ 183 h 307"/>
                <a:gd name="T90" fmla="*/ 278 w 307"/>
                <a:gd name="T91" fmla="*/ 199 h 307"/>
                <a:gd name="T92" fmla="*/ 273 w 307"/>
                <a:gd name="T93" fmla="*/ 210 h 307"/>
                <a:gd name="T94" fmla="*/ 275 w 307"/>
                <a:gd name="T95" fmla="*/ 234 h 307"/>
                <a:gd name="T96" fmla="*/ 280 w 307"/>
                <a:gd name="T97" fmla="*/ 241 h 307"/>
                <a:gd name="T98" fmla="*/ 241 w 307"/>
                <a:gd name="T99" fmla="*/ 280 h 307"/>
                <a:gd name="T100" fmla="*/ 234 w 307"/>
                <a:gd name="T101" fmla="*/ 275 h 307"/>
                <a:gd name="T102" fmla="*/ 220 w 307"/>
                <a:gd name="T103" fmla="*/ 271 h 307"/>
                <a:gd name="T104" fmla="*/ 210 w 307"/>
                <a:gd name="T105" fmla="*/ 274 h 307"/>
                <a:gd name="T106" fmla="*/ 198 w 307"/>
                <a:gd name="T107" fmla="*/ 278 h 307"/>
                <a:gd name="T108" fmla="*/ 183 w 307"/>
                <a:gd name="T109" fmla="*/ 296 h 307"/>
                <a:gd name="T110" fmla="*/ 181 w 307"/>
                <a:gd name="T111" fmla="*/ 305 h 307"/>
                <a:gd name="T112" fmla="*/ 154 w 307"/>
                <a:gd name="T113" fmla="*/ 307 h 307"/>
                <a:gd name="T114" fmla="*/ 154 w 307"/>
                <a:gd name="T115" fmla="*/ 70 h 307"/>
                <a:gd name="T116" fmla="*/ 70 w 307"/>
                <a:gd name="T117" fmla="*/ 154 h 307"/>
                <a:gd name="T118" fmla="*/ 154 w 307"/>
                <a:gd name="T119" fmla="*/ 238 h 307"/>
                <a:gd name="T120" fmla="*/ 237 w 307"/>
                <a:gd name="T121" fmla="*/ 154 h 307"/>
                <a:gd name="T122" fmla="*/ 154 w 307"/>
                <a:gd name="T123" fmla="*/ 70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07" h="307">
                  <a:moveTo>
                    <a:pt x="154" y="307"/>
                  </a:moveTo>
                  <a:cubicBezTo>
                    <a:pt x="144" y="307"/>
                    <a:pt x="135" y="307"/>
                    <a:pt x="126" y="305"/>
                  </a:cubicBezTo>
                  <a:cubicBezTo>
                    <a:pt x="124" y="296"/>
                    <a:pt x="124" y="296"/>
                    <a:pt x="124" y="296"/>
                  </a:cubicBezTo>
                  <a:cubicBezTo>
                    <a:pt x="123" y="288"/>
                    <a:pt x="117" y="281"/>
                    <a:pt x="109" y="278"/>
                  </a:cubicBezTo>
                  <a:cubicBezTo>
                    <a:pt x="105" y="277"/>
                    <a:pt x="101" y="275"/>
                    <a:pt x="97" y="274"/>
                  </a:cubicBezTo>
                  <a:cubicBezTo>
                    <a:pt x="94" y="272"/>
                    <a:pt x="90" y="271"/>
                    <a:pt x="87" y="271"/>
                  </a:cubicBezTo>
                  <a:cubicBezTo>
                    <a:pt x="82" y="271"/>
                    <a:pt x="78" y="273"/>
                    <a:pt x="74" y="275"/>
                  </a:cubicBezTo>
                  <a:cubicBezTo>
                    <a:pt x="66" y="280"/>
                    <a:pt x="66" y="280"/>
                    <a:pt x="66" y="280"/>
                  </a:cubicBezTo>
                  <a:cubicBezTo>
                    <a:pt x="51" y="270"/>
                    <a:pt x="38" y="257"/>
                    <a:pt x="27" y="241"/>
                  </a:cubicBezTo>
                  <a:cubicBezTo>
                    <a:pt x="32" y="234"/>
                    <a:pt x="32" y="234"/>
                    <a:pt x="32" y="234"/>
                  </a:cubicBezTo>
                  <a:cubicBezTo>
                    <a:pt x="37" y="227"/>
                    <a:pt x="38" y="218"/>
                    <a:pt x="34" y="210"/>
                  </a:cubicBezTo>
                  <a:cubicBezTo>
                    <a:pt x="32" y="206"/>
                    <a:pt x="30" y="202"/>
                    <a:pt x="29" y="199"/>
                  </a:cubicBezTo>
                  <a:cubicBezTo>
                    <a:pt x="26" y="191"/>
                    <a:pt x="20" y="185"/>
                    <a:pt x="11" y="183"/>
                  </a:cubicBezTo>
                  <a:cubicBezTo>
                    <a:pt x="2" y="181"/>
                    <a:pt x="2" y="181"/>
                    <a:pt x="2" y="181"/>
                  </a:cubicBezTo>
                  <a:cubicBezTo>
                    <a:pt x="1" y="172"/>
                    <a:pt x="0" y="163"/>
                    <a:pt x="0" y="154"/>
                  </a:cubicBezTo>
                  <a:cubicBezTo>
                    <a:pt x="0" y="145"/>
                    <a:pt x="1" y="135"/>
                    <a:pt x="2" y="126"/>
                  </a:cubicBezTo>
                  <a:cubicBezTo>
                    <a:pt x="11" y="125"/>
                    <a:pt x="11" y="125"/>
                    <a:pt x="11" y="125"/>
                  </a:cubicBezTo>
                  <a:cubicBezTo>
                    <a:pt x="20" y="123"/>
                    <a:pt x="26" y="117"/>
                    <a:pt x="29" y="109"/>
                  </a:cubicBezTo>
                  <a:cubicBezTo>
                    <a:pt x="30" y="105"/>
                    <a:pt x="32" y="101"/>
                    <a:pt x="34" y="97"/>
                  </a:cubicBezTo>
                  <a:cubicBezTo>
                    <a:pt x="38" y="90"/>
                    <a:pt x="37" y="81"/>
                    <a:pt x="32" y="74"/>
                  </a:cubicBezTo>
                  <a:cubicBezTo>
                    <a:pt x="27" y="66"/>
                    <a:pt x="27" y="66"/>
                    <a:pt x="27" y="66"/>
                  </a:cubicBezTo>
                  <a:cubicBezTo>
                    <a:pt x="38" y="51"/>
                    <a:pt x="51" y="38"/>
                    <a:pt x="66" y="28"/>
                  </a:cubicBezTo>
                  <a:cubicBezTo>
                    <a:pt x="74" y="33"/>
                    <a:pt x="74" y="33"/>
                    <a:pt x="74" y="33"/>
                  </a:cubicBezTo>
                  <a:cubicBezTo>
                    <a:pt x="78" y="35"/>
                    <a:pt x="82" y="36"/>
                    <a:pt x="87" y="36"/>
                  </a:cubicBezTo>
                  <a:cubicBezTo>
                    <a:pt x="90" y="36"/>
                    <a:pt x="94" y="36"/>
                    <a:pt x="97" y="34"/>
                  </a:cubicBezTo>
                  <a:cubicBezTo>
                    <a:pt x="101" y="32"/>
                    <a:pt x="105" y="31"/>
                    <a:pt x="109" y="29"/>
                  </a:cubicBezTo>
                  <a:cubicBezTo>
                    <a:pt x="117" y="26"/>
                    <a:pt x="123" y="20"/>
                    <a:pt x="124" y="12"/>
                  </a:cubicBezTo>
                  <a:cubicBezTo>
                    <a:pt x="126" y="3"/>
                    <a:pt x="126" y="3"/>
                    <a:pt x="126" y="3"/>
                  </a:cubicBezTo>
                  <a:cubicBezTo>
                    <a:pt x="135" y="1"/>
                    <a:pt x="144" y="0"/>
                    <a:pt x="154" y="0"/>
                  </a:cubicBezTo>
                  <a:cubicBezTo>
                    <a:pt x="163" y="0"/>
                    <a:pt x="172" y="1"/>
                    <a:pt x="181" y="3"/>
                  </a:cubicBezTo>
                  <a:cubicBezTo>
                    <a:pt x="183" y="12"/>
                    <a:pt x="183" y="12"/>
                    <a:pt x="183" y="12"/>
                  </a:cubicBezTo>
                  <a:cubicBezTo>
                    <a:pt x="185" y="20"/>
                    <a:pt x="190" y="26"/>
                    <a:pt x="198" y="29"/>
                  </a:cubicBezTo>
                  <a:cubicBezTo>
                    <a:pt x="202" y="31"/>
                    <a:pt x="206" y="32"/>
                    <a:pt x="210" y="34"/>
                  </a:cubicBezTo>
                  <a:cubicBezTo>
                    <a:pt x="213" y="36"/>
                    <a:pt x="217" y="36"/>
                    <a:pt x="220" y="36"/>
                  </a:cubicBezTo>
                  <a:cubicBezTo>
                    <a:pt x="225" y="36"/>
                    <a:pt x="230" y="35"/>
                    <a:pt x="234" y="32"/>
                  </a:cubicBezTo>
                  <a:cubicBezTo>
                    <a:pt x="241" y="28"/>
                    <a:pt x="241" y="28"/>
                    <a:pt x="241" y="28"/>
                  </a:cubicBezTo>
                  <a:cubicBezTo>
                    <a:pt x="256" y="38"/>
                    <a:pt x="269" y="51"/>
                    <a:pt x="280" y="66"/>
                  </a:cubicBezTo>
                  <a:cubicBezTo>
                    <a:pt x="275" y="74"/>
                    <a:pt x="275" y="74"/>
                    <a:pt x="275" y="74"/>
                  </a:cubicBezTo>
                  <a:cubicBezTo>
                    <a:pt x="270" y="81"/>
                    <a:pt x="270" y="90"/>
                    <a:pt x="273" y="97"/>
                  </a:cubicBezTo>
                  <a:cubicBezTo>
                    <a:pt x="275" y="101"/>
                    <a:pt x="277" y="105"/>
                    <a:pt x="278" y="109"/>
                  </a:cubicBezTo>
                  <a:cubicBezTo>
                    <a:pt x="281" y="117"/>
                    <a:pt x="288" y="123"/>
                    <a:pt x="296" y="125"/>
                  </a:cubicBezTo>
                  <a:cubicBezTo>
                    <a:pt x="305" y="126"/>
                    <a:pt x="305" y="126"/>
                    <a:pt x="305" y="126"/>
                  </a:cubicBezTo>
                  <a:cubicBezTo>
                    <a:pt x="306" y="135"/>
                    <a:pt x="307" y="145"/>
                    <a:pt x="307" y="154"/>
                  </a:cubicBezTo>
                  <a:cubicBezTo>
                    <a:pt x="307" y="163"/>
                    <a:pt x="306" y="172"/>
                    <a:pt x="305" y="181"/>
                  </a:cubicBezTo>
                  <a:cubicBezTo>
                    <a:pt x="296" y="183"/>
                    <a:pt x="296" y="183"/>
                    <a:pt x="296" y="183"/>
                  </a:cubicBezTo>
                  <a:cubicBezTo>
                    <a:pt x="288" y="185"/>
                    <a:pt x="281" y="191"/>
                    <a:pt x="278" y="199"/>
                  </a:cubicBezTo>
                  <a:cubicBezTo>
                    <a:pt x="277" y="203"/>
                    <a:pt x="275" y="206"/>
                    <a:pt x="273" y="210"/>
                  </a:cubicBezTo>
                  <a:cubicBezTo>
                    <a:pt x="270" y="218"/>
                    <a:pt x="270" y="227"/>
                    <a:pt x="275" y="234"/>
                  </a:cubicBezTo>
                  <a:cubicBezTo>
                    <a:pt x="280" y="241"/>
                    <a:pt x="280" y="241"/>
                    <a:pt x="280" y="241"/>
                  </a:cubicBezTo>
                  <a:cubicBezTo>
                    <a:pt x="269" y="257"/>
                    <a:pt x="256" y="270"/>
                    <a:pt x="241" y="280"/>
                  </a:cubicBezTo>
                  <a:cubicBezTo>
                    <a:pt x="234" y="275"/>
                    <a:pt x="234" y="275"/>
                    <a:pt x="234" y="275"/>
                  </a:cubicBezTo>
                  <a:cubicBezTo>
                    <a:pt x="230" y="273"/>
                    <a:pt x="225" y="271"/>
                    <a:pt x="220" y="271"/>
                  </a:cubicBezTo>
                  <a:cubicBezTo>
                    <a:pt x="217" y="271"/>
                    <a:pt x="213" y="272"/>
                    <a:pt x="210" y="274"/>
                  </a:cubicBezTo>
                  <a:cubicBezTo>
                    <a:pt x="206" y="275"/>
                    <a:pt x="202" y="277"/>
                    <a:pt x="198" y="278"/>
                  </a:cubicBezTo>
                  <a:cubicBezTo>
                    <a:pt x="190" y="281"/>
                    <a:pt x="185" y="288"/>
                    <a:pt x="183" y="296"/>
                  </a:cubicBezTo>
                  <a:cubicBezTo>
                    <a:pt x="181" y="305"/>
                    <a:pt x="181" y="305"/>
                    <a:pt x="181" y="305"/>
                  </a:cubicBezTo>
                  <a:cubicBezTo>
                    <a:pt x="172" y="307"/>
                    <a:pt x="163" y="307"/>
                    <a:pt x="154" y="307"/>
                  </a:cubicBezTo>
                  <a:close/>
                  <a:moveTo>
                    <a:pt x="154" y="70"/>
                  </a:moveTo>
                  <a:cubicBezTo>
                    <a:pt x="107" y="70"/>
                    <a:pt x="70" y="108"/>
                    <a:pt x="70" y="154"/>
                  </a:cubicBezTo>
                  <a:cubicBezTo>
                    <a:pt x="70" y="200"/>
                    <a:pt x="107" y="238"/>
                    <a:pt x="154" y="238"/>
                  </a:cubicBezTo>
                  <a:cubicBezTo>
                    <a:pt x="200" y="238"/>
                    <a:pt x="237" y="200"/>
                    <a:pt x="237" y="154"/>
                  </a:cubicBezTo>
                  <a:cubicBezTo>
                    <a:pt x="237" y="108"/>
                    <a:pt x="200" y="70"/>
                    <a:pt x="154" y="70"/>
                  </a:cubicBezTo>
                  <a:close/>
                </a:path>
              </a:pathLst>
            </a:custGeom>
            <a:gradFill>
              <a:gsLst>
                <a:gs pos="0">
                  <a:srgbClr val="125CC1"/>
                </a:gs>
                <a:gs pos="100000">
                  <a:srgbClr val="178FE7"/>
                </a:gs>
              </a:gsLst>
              <a:lin ang="0" scaled="0"/>
            </a:gra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2" name="i$lídé">
              <a:extLst>
                <a:ext uri="{FF2B5EF4-FFF2-40B4-BE49-F238E27FC236}">
                  <a16:creationId xmlns:a16="http://schemas.microsoft.com/office/drawing/2014/main" id="{B85A8AC6-8F50-4CF6-A9D5-2578FA2F3CE6}"/>
                </a:ext>
              </a:extLst>
            </p:cNvPr>
            <p:cNvSpPr/>
            <p:nvPr/>
          </p:nvSpPr>
          <p:spPr bwMode="auto">
            <a:xfrm>
              <a:off x="5916837" y="3194382"/>
              <a:ext cx="34126" cy="44792"/>
            </a:xfrm>
            <a:custGeom>
              <a:avLst/>
              <a:gdLst>
                <a:gd name="T0" fmla="*/ 7 w 8"/>
                <a:gd name="T1" fmla="*/ 9 h 10"/>
                <a:gd name="T2" fmla="*/ 8 w 8"/>
                <a:gd name="T3" fmla="*/ 10 h 10"/>
                <a:gd name="T4" fmla="*/ 8 w 8"/>
                <a:gd name="T5" fmla="*/ 10 h 10"/>
                <a:gd name="T6" fmla="*/ 7 w 8"/>
                <a:gd name="T7" fmla="*/ 9 h 10"/>
                <a:gd name="T8" fmla="*/ 0 w 8"/>
                <a:gd name="T9" fmla="*/ 0 h 10"/>
                <a:gd name="T10" fmla="*/ 0 w 8"/>
                <a:gd name="T11" fmla="*/ 0 h 10"/>
                <a:gd name="T12" fmla="*/ 3 w 8"/>
                <a:gd name="T13" fmla="*/ 1 h 10"/>
                <a:gd name="T14" fmla="*/ 5 w 8"/>
                <a:gd name="T15" fmla="*/ 3 h 10"/>
                <a:gd name="T16" fmla="*/ 5 w 8"/>
                <a:gd name="T17" fmla="*/ 3 h 10"/>
                <a:gd name="T18" fmla="*/ 3 w 8"/>
                <a:gd name="T19" fmla="*/ 1 h 10"/>
                <a:gd name="T20" fmla="*/ 0 w 8"/>
                <a:gd name="T2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10">
                  <a:moveTo>
                    <a:pt x="7" y="9"/>
                  </a:moveTo>
                  <a:cubicBezTo>
                    <a:pt x="8" y="10"/>
                    <a:pt x="8" y="10"/>
                    <a:pt x="8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9"/>
                    <a:pt x="7" y="9"/>
                    <a:pt x="7" y="9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2" y="0"/>
                    <a:pt x="3" y="1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7D9A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3" name="ïśľïḍé">
              <a:extLst>
                <a:ext uri="{FF2B5EF4-FFF2-40B4-BE49-F238E27FC236}">
                  <a16:creationId xmlns:a16="http://schemas.microsoft.com/office/drawing/2014/main" id="{2ABC14B7-09B4-42B0-8B5F-FDFE9D6BA363}"/>
                </a:ext>
              </a:extLst>
            </p:cNvPr>
            <p:cNvSpPr/>
            <p:nvPr/>
          </p:nvSpPr>
          <p:spPr bwMode="auto">
            <a:xfrm>
              <a:off x="6106664" y="3490854"/>
              <a:ext cx="12798" cy="23462"/>
            </a:xfrm>
            <a:custGeom>
              <a:avLst/>
              <a:gdLst>
                <a:gd name="T0" fmla="*/ 6 w 6"/>
                <a:gd name="T1" fmla="*/ 0 h 11"/>
                <a:gd name="T2" fmla="*/ 0 w 6"/>
                <a:gd name="T3" fmla="*/ 11 h 11"/>
                <a:gd name="T4" fmla="*/ 0 w 6"/>
                <a:gd name="T5" fmla="*/ 11 h 11"/>
                <a:gd name="T6" fmla="*/ 6 w 6"/>
                <a:gd name="T7" fmla="*/ 0 h 11"/>
                <a:gd name="T8" fmla="*/ 6 w 6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1">
                  <a:moveTo>
                    <a:pt x="6" y="0"/>
                  </a:moveTo>
                  <a:lnTo>
                    <a:pt x="0" y="11"/>
                  </a:lnTo>
                  <a:lnTo>
                    <a:pt x="0" y="11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7D9A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4" name="íşḷïḑe">
              <a:extLst>
                <a:ext uri="{FF2B5EF4-FFF2-40B4-BE49-F238E27FC236}">
                  <a16:creationId xmlns:a16="http://schemas.microsoft.com/office/drawing/2014/main" id="{F9A92932-C07B-4F8F-BD18-4EC1D9AA8483}"/>
                </a:ext>
              </a:extLst>
            </p:cNvPr>
            <p:cNvSpPr/>
            <p:nvPr/>
          </p:nvSpPr>
          <p:spPr bwMode="auto">
            <a:xfrm>
              <a:off x="6106664" y="3490854"/>
              <a:ext cx="12798" cy="23462"/>
            </a:xfrm>
            <a:custGeom>
              <a:avLst/>
              <a:gdLst>
                <a:gd name="T0" fmla="*/ 6 w 6"/>
                <a:gd name="T1" fmla="*/ 0 h 11"/>
                <a:gd name="T2" fmla="*/ 0 w 6"/>
                <a:gd name="T3" fmla="*/ 11 h 11"/>
                <a:gd name="T4" fmla="*/ 0 w 6"/>
                <a:gd name="T5" fmla="*/ 11 h 11"/>
                <a:gd name="T6" fmla="*/ 6 w 6"/>
                <a:gd name="T7" fmla="*/ 0 h 11"/>
                <a:gd name="T8" fmla="*/ 6 w 6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1">
                  <a:moveTo>
                    <a:pt x="6" y="0"/>
                  </a:moveTo>
                  <a:lnTo>
                    <a:pt x="0" y="11"/>
                  </a:lnTo>
                  <a:lnTo>
                    <a:pt x="0" y="11"/>
                  </a:lnTo>
                  <a:lnTo>
                    <a:pt x="6" y="0"/>
                  </a:lnTo>
                  <a:lnTo>
                    <a:pt x="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5" name="ï$lïḓê">
              <a:extLst>
                <a:ext uri="{FF2B5EF4-FFF2-40B4-BE49-F238E27FC236}">
                  <a16:creationId xmlns:a16="http://schemas.microsoft.com/office/drawing/2014/main" id="{E6C21483-3D60-42AB-A05F-A19E1882FF0F}"/>
                </a:ext>
              </a:extLst>
            </p:cNvPr>
            <p:cNvSpPr/>
            <p:nvPr/>
          </p:nvSpPr>
          <p:spPr bwMode="auto">
            <a:xfrm>
              <a:off x="6106664" y="3490854"/>
              <a:ext cx="12798" cy="23462"/>
            </a:xfrm>
            <a:custGeom>
              <a:avLst/>
              <a:gdLst>
                <a:gd name="T0" fmla="*/ 6 w 6"/>
                <a:gd name="T1" fmla="*/ 0 h 11"/>
                <a:gd name="T2" fmla="*/ 0 w 6"/>
                <a:gd name="T3" fmla="*/ 11 h 11"/>
                <a:gd name="T4" fmla="*/ 0 w 6"/>
                <a:gd name="T5" fmla="*/ 11 h 11"/>
                <a:gd name="T6" fmla="*/ 6 w 6"/>
                <a:gd name="T7" fmla="*/ 0 h 11"/>
                <a:gd name="T8" fmla="*/ 6 w 6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1">
                  <a:moveTo>
                    <a:pt x="6" y="0"/>
                  </a:moveTo>
                  <a:lnTo>
                    <a:pt x="0" y="11"/>
                  </a:lnTo>
                  <a:lnTo>
                    <a:pt x="0" y="11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2427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6" name="íṣḻíḍè">
              <a:extLst>
                <a:ext uri="{FF2B5EF4-FFF2-40B4-BE49-F238E27FC236}">
                  <a16:creationId xmlns:a16="http://schemas.microsoft.com/office/drawing/2014/main" id="{E65FE54A-A4BB-489E-A121-BCE85DA184D6}"/>
                </a:ext>
              </a:extLst>
            </p:cNvPr>
            <p:cNvSpPr/>
            <p:nvPr/>
          </p:nvSpPr>
          <p:spPr bwMode="auto">
            <a:xfrm>
              <a:off x="6106664" y="3490854"/>
              <a:ext cx="12798" cy="23462"/>
            </a:xfrm>
            <a:custGeom>
              <a:avLst/>
              <a:gdLst>
                <a:gd name="T0" fmla="*/ 6 w 6"/>
                <a:gd name="T1" fmla="*/ 0 h 11"/>
                <a:gd name="T2" fmla="*/ 0 w 6"/>
                <a:gd name="T3" fmla="*/ 11 h 11"/>
                <a:gd name="T4" fmla="*/ 0 w 6"/>
                <a:gd name="T5" fmla="*/ 11 h 11"/>
                <a:gd name="T6" fmla="*/ 6 w 6"/>
                <a:gd name="T7" fmla="*/ 0 h 11"/>
                <a:gd name="T8" fmla="*/ 6 w 6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1">
                  <a:moveTo>
                    <a:pt x="6" y="0"/>
                  </a:moveTo>
                  <a:lnTo>
                    <a:pt x="0" y="11"/>
                  </a:lnTo>
                  <a:lnTo>
                    <a:pt x="0" y="11"/>
                  </a:lnTo>
                  <a:lnTo>
                    <a:pt x="6" y="0"/>
                  </a:lnTo>
                  <a:lnTo>
                    <a:pt x="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7" name="îṡḷîḓé">
              <a:extLst>
                <a:ext uri="{FF2B5EF4-FFF2-40B4-BE49-F238E27FC236}">
                  <a16:creationId xmlns:a16="http://schemas.microsoft.com/office/drawing/2014/main" id="{FD4038C2-E96F-44AD-81D7-024A5CC3E4B9}"/>
                </a:ext>
              </a:extLst>
            </p:cNvPr>
            <p:cNvSpPr/>
            <p:nvPr/>
          </p:nvSpPr>
          <p:spPr bwMode="auto">
            <a:xfrm>
              <a:off x="6106664" y="3490854"/>
              <a:ext cx="12798" cy="23462"/>
            </a:xfrm>
            <a:custGeom>
              <a:avLst/>
              <a:gdLst>
                <a:gd name="T0" fmla="*/ 6 w 6"/>
                <a:gd name="T1" fmla="*/ 0 h 11"/>
                <a:gd name="T2" fmla="*/ 0 w 6"/>
                <a:gd name="T3" fmla="*/ 11 h 11"/>
                <a:gd name="T4" fmla="*/ 0 w 6"/>
                <a:gd name="T5" fmla="*/ 11 h 11"/>
                <a:gd name="T6" fmla="*/ 6 w 6"/>
                <a:gd name="T7" fmla="*/ 0 h 11"/>
                <a:gd name="T8" fmla="*/ 6 w 6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1">
                  <a:moveTo>
                    <a:pt x="6" y="0"/>
                  </a:moveTo>
                  <a:lnTo>
                    <a:pt x="0" y="11"/>
                  </a:lnTo>
                  <a:lnTo>
                    <a:pt x="0" y="11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191F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8" name="ísľíďé">
              <a:extLst>
                <a:ext uri="{FF2B5EF4-FFF2-40B4-BE49-F238E27FC236}">
                  <a16:creationId xmlns:a16="http://schemas.microsoft.com/office/drawing/2014/main" id="{51736DDA-5DE2-4170-B434-D60543FF5B72}"/>
                </a:ext>
              </a:extLst>
            </p:cNvPr>
            <p:cNvSpPr/>
            <p:nvPr/>
          </p:nvSpPr>
          <p:spPr bwMode="auto">
            <a:xfrm>
              <a:off x="6106664" y="3490854"/>
              <a:ext cx="12798" cy="23462"/>
            </a:xfrm>
            <a:custGeom>
              <a:avLst/>
              <a:gdLst>
                <a:gd name="T0" fmla="*/ 6 w 6"/>
                <a:gd name="T1" fmla="*/ 0 h 11"/>
                <a:gd name="T2" fmla="*/ 0 w 6"/>
                <a:gd name="T3" fmla="*/ 11 h 11"/>
                <a:gd name="T4" fmla="*/ 0 w 6"/>
                <a:gd name="T5" fmla="*/ 11 h 11"/>
                <a:gd name="T6" fmla="*/ 6 w 6"/>
                <a:gd name="T7" fmla="*/ 0 h 11"/>
                <a:gd name="T8" fmla="*/ 6 w 6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1">
                  <a:moveTo>
                    <a:pt x="6" y="0"/>
                  </a:moveTo>
                  <a:lnTo>
                    <a:pt x="0" y="11"/>
                  </a:lnTo>
                  <a:lnTo>
                    <a:pt x="0" y="11"/>
                  </a:lnTo>
                  <a:lnTo>
                    <a:pt x="6" y="0"/>
                  </a:lnTo>
                  <a:lnTo>
                    <a:pt x="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9" name="îšliḍè">
              <a:extLst>
                <a:ext uri="{FF2B5EF4-FFF2-40B4-BE49-F238E27FC236}">
                  <a16:creationId xmlns:a16="http://schemas.microsoft.com/office/drawing/2014/main" id="{79DBA248-A3E4-44B2-9536-2B87245DECE0}"/>
                </a:ext>
              </a:extLst>
            </p:cNvPr>
            <p:cNvSpPr/>
            <p:nvPr/>
          </p:nvSpPr>
          <p:spPr bwMode="auto">
            <a:xfrm>
              <a:off x="6949160" y="3207179"/>
              <a:ext cx="31994" cy="66120"/>
            </a:xfrm>
            <a:custGeom>
              <a:avLst/>
              <a:gdLst>
                <a:gd name="T0" fmla="*/ 0 w 7"/>
                <a:gd name="T1" fmla="*/ 0 h 15"/>
                <a:gd name="T2" fmla="*/ 0 w 7"/>
                <a:gd name="T3" fmla="*/ 1 h 15"/>
                <a:gd name="T4" fmla="*/ 7 w 7"/>
                <a:gd name="T5" fmla="*/ 15 h 15"/>
                <a:gd name="T6" fmla="*/ 7 w 7"/>
                <a:gd name="T7" fmla="*/ 15 h 15"/>
                <a:gd name="T8" fmla="*/ 0 w 7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5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2" y="6"/>
                    <a:pt x="4" y="10"/>
                    <a:pt x="7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4" y="10"/>
                    <a:pt x="2" y="6"/>
                    <a:pt x="0" y="0"/>
                  </a:cubicBezTo>
                </a:path>
              </a:pathLst>
            </a:custGeom>
            <a:solidFill>
              <a:srgbClr val="B5C9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0" name="ïṣļíḑè">
              <a:extLst>
                <a:ext uri="{FF2B5EF4-FFF2-40B4-BE49-F238E27FC236}">
                  <a16:creationId xmlns:a16="http://schemas.microsoft.com/office/drawing/2014/main" id="{78511527-BAB6-4D79-822A-1B9CBA9E1750}"/>
                </a:ext>
              </a:extLst>
            </p:cNvPr>
            <p:cNvSpPr/>
            <p:nvPr/>
          </p:nvSpPr>
          <p:spPr bwMode="auto">
            <a:xfrm>
              <a:off x="6674015" y="3571904"/>
              <a:ext cx="40525" cy="21329"/>
            </a:xfrm>
            <a:custGeom>
              <a:avLst/>
              <a:gdLst>
                <a:gd name="T0" fmla="*/ 1 w 9"/>
                <a:gd name="T1" fmla="*/ 4 h 5"/>
                <a:gd name="T2" fmla="*/ 0 w 9"/>
                <a:gd name="T3" fmla="*/ 4 h 5"/>
                <a:gd name="T4" fmla="*/ 1 w 9"/>
                <a:gd name="T5" fmla="*/ 5 h 5"/>
                <a:gd name="T6" fmla="*/ 1 w 9"/>
                <a:gd name="T7" fmla="*/ 5 h 5"/>
                <a:gd name="T8" fmla="*/ 3 w 9"/>
                <a:gd name="T9" fmla="*/ 4 h 5"/>
                <a:gd name="T10" fmla="*/ 1 w 9"/>
                <a:gd name="T11" fmla="*/ 4 h 5"/>
                <a:gd name="T12" fmla="*/ 9 w 9"/>
                <a:gd name="T13" fmla="*/ 0 h 5"/>
                <a:gd name="T14" fmla="*/ 9 w 9"/>
                <a:gd name="T15" fmla="*/ 0 h 5"/>
                <a:gd name="T16" fmla="*/ 9 w 9"/>
                <a:gd name="T17" fmla="*/ 0 h 5"/>
                <a:gd name="T18" fmla="*/ 9 w 9"/>
                <a:gd name="T1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5">
                  <a:moveTo>
                    <a:pt x="1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1" y="4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5"/>
                    <a:pt x="2" y="4"/>
                    <a:pt x="3" y="4"/>
                  </a:cubicBezTo>
                  <a:cubicBezTo>
                    <a:pt x="2" y="4"/>
                    <a:pt x="1" y="4"/>
                    <a:pt x="1" y="4"/>
                  </a:cubicBezTo>
                  <a:moveTo>
                    <a:pt x="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solidFill>
              <a:srgbClr val="B5C9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1" name="iṡḻidê">
              <a:extLst>
                <a:ext uri="{FF2B5EF4-FFF2-40B4-BE49-F238E27FC236}">
                  <a16:creationId xmlns:a16="http://schemas.microsoft.com/office/drawing/2014/main" id="{1CEC862B-11C7-452A-A1D8-D68CABCF40A3}"/>
                </a:ext>
              </a:extLst>
            </p:cNvPr>
            <p:cNvSpPr/>
            <p:nvPr/>
          </p:nvSpPr>
          <p:spPr bwMode="auto">
            <a:xfrm>
              <a:off x="6923565" y="2885111"/>
              <a:ext cx="2134" cy="2134"/>
            </a:xfrm>
            <a:prstGeom prst="ellipse">
              <a:avLst/>
            </a:prstGeom>
            <a:solidFill>
              <a:srgbClr val="FBF4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2" name="ïṥḻïḓè">
              <a:extLst>
                <a:ext uri="{FF2B5EF4-FFF2-40B4-BE49-F238E27FC236}">
                  <a16:creationId xmlns:a16="http://schemas.microsoft.com/office/drawing/2014/main" id="{C0663462-4604-4E2A-A732-FC65905DF539}"/>
                </a:ext>
              </a:extLst>
            </p:cNvPr>
            <p:cNvSpPr/>
            <p:nvPr/>
          </p:nvSpPr>
          <p:spPr bwMode="auto">
            <a:xfrm>
              <a:off x="6923565" y="2870181"/>
              <a:ext cx="12798" cy="14931"/>
            </a:xfrm>
            <a:custGeom>
              <a:avLst/>
              <a:gdLst>
                <a:gd name="T0" fmla="*/ 3 w 3"/>
                <a:gd name="T1" fmla="*/ 0 h 3"/>
                <a:gd name="T2" fmla="*/ 0 w 3"/>
                <a:gd name="T3" fmla="*/ 3 h 3"/>
                <a:gd name="T4" fmla="*/ 0 w 3"/>
                <a:gd name="T5" fmla="*/ 3 h 3"/>
                <a:gd name="T6" fmla="*/ 3 w 3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cubicBezTo>
                    <a:pt x="3" y="0"/>
                    <a:pt x="2" y="1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solidFill>
              <a:srgbClr val="AEE3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3" name="ïṧļíḋe">
              <a:extLst>
                <a:ext uri="{FF2B5EF4-FFF2-40B4-BE49-F238E27FC236}">
                  <a16:creationId xmlns:a16="http://schemas.microsoft.com/office/drawing/2014/main" id="{CF866222-E53A-4493-A27A-F6E2AD1C0872}"/>
                </a:ext>
              </a:extLst>
            </p:cNvPr>
            <p:cNvSpPr/>
            <p:nvPr/>
          </p:nvSpPr>
          <p:spPr bwMode="auto">
            <a:xfrm>
              <a:off x="6906502" y="2885111"/>
              <a:ext cx="17063" cy="25595"/>
            </a:xfrm>
            <a:custGeom>
              <a:avLst/>
              <a:gdLst>
                <a:gd name="T0" fmla="*/ 4 w 4"/>
                <a:gd name="T1" fmla="*/ 0 h 6"/>
                <a:gd name="T2" fmla="*/ 0 w 4"/>
                <a:gd name="T3" fmla="*/ 6 h 6"/>
                <a:gd name="T4" fmla="*/ 0 w 4"/>
                <a:gd name="T5" fmla="*/ 6 h 6"/>
                <a:gd name="T6" fmla="*/ 4 w 4"/>
                <a:gd name="T7" fmla="*/ 0 h 6"/>
                <a:gd name="T8" fmla="*/ 4 w 4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6">
                  <a:moveTo>
                    <a:pt x="4" y="0"/>
                  </a:moveTo>
                  <a:cubicBezTo>
                    <a:pt x="3" y="2"/>
                    <a:pt x="1" y="4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ADBB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4" name="ïŝľíde">
              <a:extLst>
                <a:ext uri="{FF2B5EF4-FFF2-40B4-BE49-F238E27FC236}">
                  <a16:creationId xmlns:a16="http://schemas.microsoft.com/office/drawing/2014/main" id="{02F03762-61AC-496F-A60E-E9AD30A03FE4}"/>
                </a:ext>
              </a:extLst>
            </p:cNvPr>
            <p:cNvSpPr/>
            <p:nvPr/>
          </p:nvSpPr>
          <p:spPr bwMode="auto">
            <a:xfrm>
              <a:off x="6680415" y="3885441"/>
              <a:ext cx="482035" cy="496965"/>
            </a:xfrm>
            <a:custGeom>
              <a:avLst/>
              <a:gdLst>
                <a:gd name="T0" fmla="*/ 109 w 109"/>
                <a:gd name="T1" fmla="*/ 111 h 112"/>
                <a:gd name="T2" fmla="*/ 108 w 109"/>
                <a:gd name="T3" fmla="*/ 112 h 112"/>
                <a:gd name="T4" fmla="*/ 109 w 109"/>
                <a:gd name="T5" fmla="*/ 111 h 112"/>
                <a:gd name="T6" fmla="*/ 109 w 109"/>
                <a:gd name="T7" fmla="*/ 111 h 112"/>
                <a:gd name="T8" fmla="*/ 0 w 109"/>
                <a:gd name="T9" fmla="*/ 0 h 112"/>
                <a:gd name="T10" fmla="*/ 34 w 109"/>
                <a:gd name="T11" fmla="*/ 14 h 112"/>
                <a:gd name="T12" fmla="*/ 0 w 109"/>
                <a:gd name="T13" fmla="*/ 0 h 112"/>
                <a:gd name="T14" fmla="*/ 0 w 109"/>
                <a:gd name="T15" fmla="*/ 0 h 112"/>
                <a:gd name="T16" fmla="*/ 0 w 109"/>
                <a:gd name="T17" fmla="*/ 0 h 112"/>
                <a:gd name="T18" fmla="*/ 0 w 109"/>
                <a:gd name="T1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9" h="112">
                  <a:moveTo>
                    <a:pt x="109" y="111"/>
                  </a:moveTo>
                  <a:cubicBezTo>
                    <a:pt x="108" y="112"/>
                    <a:pt x="108" y="112"/>
                    <a:pt x="108" y="112"/>
                  </a:cubicBezTo>
                  <a:cubicBezTo>
                    <a:pt x="109" y="111"/>
                    <a:pt x="109" y="111"/>
                    <a:pt x="109" y="111"/>
                  </a:cubicBezTo>
                  <a:cubicBezTo>
                    <a:pt x="109" y="111"/>
                    <a:pt x="109" y="111"/>
                    <a:pt x="109" y="111"/>
                  </a:cubicBezTo>
                  <a:moveTo>
                    <a:pt x="0" y="0"/>
                  </a:moveTo>
                  <a:cubicBezTo>
                    <a:pt x="16" y="1"/>
                    <a:pt x="27" y="4"/>
                    <a:pt x="34" y="14"/>
                  </a:cubicBezTo>
                  <a:cubicBezTo>
                    <a:pt x="27" y="4"/>
                    <a:pt x="16" y="1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7D9A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5" name="i$ļîḋè">
              <a:extLst>
                <a:ext uri="{FF2B5EF4-FFF2-40B4-BE49-F238E27FC236}">
                  <a16:creationId xmlns:a16="http://schemas.microsoft.com/office/drawing/2014/main" id="{FA8F2C13-4C9D-4536-9F77-D130E63D09EB}"/>
                </a:ext>
              </a:extLst>
            </p:cNvPr>
            <p:cNvSpPr/>
            <p:nvPr/>
          </p:nvSpPr>
          <p:spPr bwMode="auto">
            <a:xfrm>
              <a:off x="7162449" y="4358944"/>
              <a:ext cx="19197" cy="19197"/>
            </a:xfrm>
            <a:custGeom>
              <a:avLst/>
              <a:gdLst>
                <a:gd name="T0" fmla="*/ 4 w 4"/>
                <a:gd name="T1" fmla="*/ 0 h 4"/>
                <a:gd name="T2" fmla="*/ 0 w 4"/>
                <a:gd name="T3" fmla="*/ 4 h 4"/>
                <a:gd name="T4" fmla="*/ 0 w 4"/>
                <a:gd name="T5" fmla="*/ 4 h 4"/>
                <a:gd name="T6" fmla="*/ 4 w 4"/>
                <a:gd name="T7" fmla="*/ 0 h 4"/>
                <a:gd name="T8" fmla="*/ 4 w 4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2427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6" name="ïsľídê">
              <a:extLst>
                <a:ext uri="{FF2B5EF4-FFF2-40B4-BE49-F238E27FC236}">
                  <a16:creationId xmlns:a16="http://schemas.microsoft.com/office/drawing/2014/main" id="{6788C759-4576-41A7-822C-9962F1A96C58}"/>
                </a:ext>
              </a:extLst>
            </p:cNvPr>
            <p:cNvSpPr/>
            <p:nvPr/>
          </p:nvSpPr>
          <p:spPr bwMode="auto">
            <a:xfrm>
              <a:off x="6631358" y="3057876"/>
              <a:ext cx="102379" cy="53323"/>
            </a:xfrm>
            <a:custGeom>
              <a:avLst/>
              <a:gdLst>
                <a:gd name="T0" fmla="*/ 22 w 23"/>
                <a:gd name="T1" fmla="*/ 1 h 12"/>
                <a:gd name="T2" fmla="*/ 1 w 23"/>
                <a:gd name="T3" fmla="*/ 12 h 12"/>
                <a:gd name="T4" fmla="*/ 0 w 23"/>
                <a:gd name="T5" fmla="*/ 12 h 12"/>
                <a:gd name="T6" fmla="*/ 1 w 23"/>
                <a:gd name="T7" fmla="*/ 12 h 12"/>
                <a:gd name="T8" fmla="*/ 22 w 23"/>
                <a:gd name="T9" fmla="*/ 1 h 12"/>
                <a:gd name="T10" fmla="*/ 22 w 23"/>
                <a:gd name="T11" fmla="*/ 1 h 12"/>
                <a:gd name="T12" fmla="*/ 22 w 23"/>
                <a:gd name="T13" fmla="*/ 1 h 12"/>
                <a:gd name="T14" fmla="*/ 22 w 23"/>
                <a:gd name="T15" fmla="*/ 1 h 12"/>
                <a:gd name="T16" fmla="*/ 22 w 23"/>
                <a:gd name="T17" fmla="*/ 1 h 12"/>
                <a:gd name="T18" fmla="*/ 22 w 23"/>
                <a:gd name="T19" fmla="*/ 1 h 12"/>
                <a:gd name="T20" fmla="*/ 22 w 23"/>
                <a:gd name="T21" fmla="*/ 1 h 12"/>
                <a:gd name="T22" fmla="*/ 22 w 23"/>
                <a:gd name="T23" fmla="*/ 1 h 12"/>
                <a:gd name="T24" fmla="*/ 22 w 23"/>
                <a:gd name="T25" fmla="*/ 1 h 12"/>
                <a:gd name="T26" fmla="*/ 22 w 23"/>
                <a:gd name="T27" fmla="*/ 1 h 12"/>
                <a:gd name="T28" fmla="*/ 23 w 23"/>
                <a:gd name="T29" fmla="*/ 0 h 12"/>
                <a:gd name="T30" fmla="*/ 23 w 23"/>
                <a:gd name="T31" fmla="*/ 1 h 12"/>
                <a:gd name="T32" fmla="*/ 23 w 23"/>
                <a:gd name="T33" fmla="*/ 0 h 12"/>
                <a:gd name="T34" fmla="*/ 23 w 23"/>
                <a:gd name="T35" fmla="*/ 0 h 12"/>
                <a:gd name="T36" fmla="*/ 23 w 23"/>
                <a:gd name="T37" fmla="*/ 0 h 12"/>
                <a:gd name="T38" fmla="*/ 23 w 23"/>
                <a:gd name="T39" fmla="*/ 0 h 12"/>
                <a:gd name="T40" fmla="*/ 23 w 23"/>
                <a:gd name="T41" fmla="*/ 0 h 12"/>
                <a:gd name="T42" fmla="*/ 23 w 23"/>
                <a:gd name="T43" fmla="*/ 0 h 12"/>
                <a:gd name="T44" fmla="*/ 23 w 23"/>
                <a:gd name="T45" fmla="*/ 0 h 12"/>
                <a:gd name="T46" fmla="*/ 23 w 23"/>
                <a:gd name="T47" fmla="*/ 0 h 12"/>
                <a:gd name="T48" fmla="*/ 23 w 23"/>
                <a:gd name="T49" fmla="*/ 0 h 12"/>
                <a:gd name="T50" fmla="*/ 23 w 23"/>
                <a:gd name="T51" fmla="*/ 0 h 12"/>
                <a:gd name="T52" fmla="*/ 23 w 23"/>
                <a:gd name="T53" fmla="*/ 0 h 12"/>
                <a:gd name="T54" fmla="*/ 23 w 23"/>
                <a:gd name="T55" fmla="*/ 0 h 12"/>
                <a:gd name="T56" fmla="*/ 23 w 23"/>
                <a:gd name="T5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" h="12">
                  <a:moveTo>
                    <a:pt x="22" y="1"/>
                  </a:moveTo>
                  <a:cubicBezTo>
                    <a:pt x="18" y="7"/>
                    <a:pt x="11" y="12"/>
                    <a:pt x="1" y="12"/>
                  </a:cubicBezTo>
                  <a:cubicBezTo>
                    <a:pt x="1" y="12"/>
                    <a:pt x="0" y="12"/>
                    <a:pt x="0" y="12"/>
                  </a:cubicBezTo>
                  <a:cubicBezTo>
                    <a:pt x="0" y="12"/>
                    <a:pt x="1" y="12"/>
                    <a:pt x="1" y="12"/>
                  </a:cubicBezTo>
                  <a:cubicBezTo>
                    <a:pt x="11" y="12"/>
                    <a:pt x="18" y="7"/>
                    <a:pt x="22" y="1"/>
                  </a:cubicBezTo>
                  <a:moveTo>
                    <a:pt x="22" y="1"/>
                  </a:moveTo>
                  <a:cubicBezTo>
                    <a:pt x="22" y="1"/>
                    <a:pt x="22" y="1"/>
                    <a:pt x="22" y="1"/>
                  </a:cubicBezTo>
                  <a:cubicBezTo>
                    <a:pt x="22" y="1"/>
                    <a:pt x="22" y="1"/>
                    <a:pt x="22" y="1"/>
                  </a:cubicBezTo>
                  <a:moveTo>
                    <a:pt x="22" y="1"/>
                  </a:moveTo>
                  <a:cubicBezTo>
                    <a:pt x="22" y="1"/>
                    <a:pt x="22" y="1"/>
                    <a:pt x="22" y="1"/>
                  </a:cubicBezTo>
                  <a:cubicBezTo>
                    <a:pt x="22" y="1"/>
                    <a:pt x="22" y="1"/>
                    <a:pt x="22" y="1"/>
                  </a:cubicBezTo>
                  <a:moveTo>
                    <a:pt x="22" y="1"/>
                  </a:moveTo>
                  <a:cubicBezTo>
                    <a:pt x="22" y="1"/>
                    <a:pt x="22" y="1"/>
                    <a:pt x="22" y="1"/>
                  </a:cubicBezTo>
                  <a:cubicBezTo>
                    <a:pt x="22" y="1"/>
                    <a:pt x="22" y="1"/>
                    <a:pt x="22" y="1"/>
                  </a:cubicBezTo>
                  <a:moveTo>
                    <a:pt x="23" y="0"/>
                  </a:move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23" y="0"/>
                  </a:cubicBezTo>
                  <a:moveTo>
                    <a:pt x="23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moveTo>
                    <a:pt x="23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moveTo>
                    <a:pt x="23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moveTo>
                    <a:pt x="23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</a:path>
              </a:pathLst>
            </a:custGeom>
            <a:solidFill>
              <a:srgbClr val="042F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sp>
        <p:nvSpPr>
          <p:cNvPr id="232" name="îş1iḓé">
            <a:extLst>
              <a:ext uri="{FF2B5EF4-FFF2-40B4-BE49-F238E27FC236}">
                <a16:creationId xmlns:a16="http://schemas.microsoft.com/office/drawing/2014/main" id="{EBD5D7E4-BF60-4922-97E4-49CD2F1BC176}"/>
              </a:ext>
            </a:extLst>
          </p:cNvPr>
          <p:cNvSpPr/>
          <p:nvPr/>
        </p:nvSpPr>
        <p:spPr bwMode="auto">
          <a:xfrm>
            <a:off x="5983678" y="2267750"/>
            <a:ext cx="256903" cy="26398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34" name="î$1íďê">
            <a:extLst>
              <a:ext uri="{FF2B5EF4-FFF2-40B4-BE49-F238E27FC236}">
                <a16:creationId xmlns:a16="http://schemas.microsoft.com/office/drawing/2014/main" id="{874F739C-759E-4DB4-B925-7FCF4DC9E8DC}"/>
              </a:ext>
            </a:extLst>
          </p:cNvPr>
          <p:cNvSpPr/>
          <p:nvPr/>
        </p:nvSpPr>
        <p:spPr bwMode="auto">
          <a:xfrm>
            <a:off x="6012408" y="2297784"/>
            <a:ext cx="196984" cy="20401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36" name="ïṡḻidê">
            <a:extLst>
              <a:ext uri="{FF2B5EF4-FFF2-40B4-BE49-F238E27FC236}">
                <a16:creationId xmlns:a16="http://schemas.microsoft.com/office/drawing/2014/main" id="{F81C17C5-A07D-4460-9861-B3A4D34E898B}"/>
              </a:ext>
            </a:extLst>
          </p:cNvPr>
          <p:cNvSpPr/>
          <p:nvPr/>
        </p:nvSpPr>
        <p:spPr bwMode="auto">
          <a:xfrm>
            <a:off x="6009864" y="2318031"/>
            <a:ext cx="138841" cy="188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000" tIns="46800" rIns="90000" bIns="46800" anchor="ctr" anchorCtr="0" compatLnSpc="1">
            <a:prstTxWarp prst="textNoShape">
              <a:avLst/>
            </a:prstTxWarp>
            <a:normAutofit fontScale="25000" lnSpcReduction="20000"/>
          </a:bodyPr>
          <a:lstStyle/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4000" b="0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</a:rPr>
              <a:t>$</a:t>
            </a:r>
            <a:endParaRPr kumimoji="0" lang="zh-CN" altLang="zh-CN" sz="4000" b="0" i="0" u="none" strike="noStrike" cap="none" normalizeH="0" baseline="0" dirty="0">
              <a:ln>
                <a:noFill/>
              </a:ln>
              <a:solidFill>
                <a:srgbClr val="7030A0"/>
              </a:solidFill>
              <a:effectLst/>
            </a:endParaRPr>
          </a:p>
        </p:txBody>
      </p:sp>
      <p:sp>
        <p:nvSpPr>
          <p:cNvPr id="238" name="îş1iḓé">
            <a:extLst>
              <a:ext uri="{FF2B5EF4-FFF2-40B4-BE49-F238E27FC236}">
                <a16:creationId xmlns:a16="http://schemas.microsoft.com/office/drawing/2014/main" id="{D11DF382-3335-43E5-B934-821BF809798E}"/>
              </a:ext>
            </a:extLst>
          </p:cNvPr>
          <p:cNvSpPr/>
          <p:nvPr/>
        </p:nvSpPr>
        <p:spPr bwMode="auto">
          <a:xfrm>
            <a:off x="6394406" y="2031277"/>
            <a:ext cx="91088" cy="93524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40" name="î$1íďê">
            <a:extLst>
              <a:ext uri="{FF2B5EF4-FFF2-40B4-BE49-F238E27FC236}">
                <a16:creationId xmlns:a16="http://schemas.microsoft.com/office/drawing/2014/main" id="{9F76CEF4-5FA2-4965-BBF4-1BF6D0D23C63}"/>
              </a:ext>
            </a:extLst>
          </p:cNvPr>
          <p:cNvSpPr/>
          <p:nvPr/>
        </p:nvSpPr>
        <p:spPr bwMode="auto">
          <a:xfrm>
            <a:off x="6405836" y="2042643"/>
            <a:ext cx="67933" cy="7228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42" name="ïṡḻidê">
            <a:extLst>
              <a:ext uri="{FF2B5EF4-FFF2-40B4-BE49-F238E27FC236}">
                <a16:creationId xmlns:a16="http://schemas.microsoft.com/office/drawing/2014/main" id="{24B37581-C29F-404B-920F-4CBE408B5F3A}"/>
              </a:ext>
            </a:extLst>
          </p:cNvPr>
          <p:cNvSpPr/>
          <p:nvPr/>
        </p:nvSpPr>
        <p:spPr bwMode="auto">
          <a:xfrm flipH="1">
            <a:off x="6400121" y="2055179"/>
            <a:ext cx="45719" cy="4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000" tIns="46800" rIns="90000" bIns="4680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500" b="0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</a:rPr>
              <a:t>$</a:t>
            </a:r>
            <a:endParaRPr kumimoji="0" lang="zh-CN" altLang="zh-CN" sz="500" b="0" i="0" u="none" strike="noStrike" cap="none" normalizeH="0" baseline="0" dirty="0">
              <a:ln>
                <a:noFill/>
              </a:ln>
              <a:solidFill>
                <a:srgbClr val="7030A0"/>
              </a:solidFill>
              <a:effectLst/>
            </a:endParaRPr>
          </a:p>
        </p:txBody>
      </p:sp>
      <p:pic>
        <p:nvPicPr>
          <p:cNvPr id="245" name="Gráfico 244">
            <a:extLst>
              <a:ext uri="{FF2B5EF4-FFF2-40B4-BE49-F238E27FC236}">
                <a16:creationId xmlns:a16="http://schemas.microsoft.com/office/drawing/2014/main" id="{F6DDC1F3-5C5B-4A02-82F9-1B740EB4E4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44014" y="3459372"/>
            <a:ext cx="887920" cy="945272"/>
          </a:xfrm>
          <a:prstGeom prst="rect">
            <a:avLst/>
          </a:prstGeom>
        </p:spPr>
      </p:pic>
      <p:pic>
        <p:nvPicPr>
          <p:cNvPr id="246" name="Gráfico 245">
            <a:extLst>
              <a:ext uri="{FF2B5EF4-FFF2-40B4-BE49-F238E27FC236}">
                <a16:creationId xmlns:a16="http://schemas.microsoft.com/office/drawing/2014/main" id="{B635E442-E20A-4255-A4F3-AFB8FF844E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942912" y="4408638"/>
            <a:ext cx="771266" cy="45719"/>
          </a:xfrm>
          <a:prstGeom prst="rect">
            <a:avLst/>
          </a:prstGeom>
        </p:spPr>
      </p:pic>
      <p:sp>
        <p:nvSpPr>
          <p:cNvPr id="248" name="CustomText1">
            <a:extLst>
              <a:ext uri="{FF2B5EF4-FFF2-40B4-BE49-F238E27FC236}">
                <a16:creationId xmlns:a16="http://schemas.microsoft.com/office/drawing/2014/main" id="{1AC64D2E-C969-4118-A125-02DC27BB349F}"/>
              </a:ext>
            </a:extLst>
          </p:cNvPr>
          <p:cNvSpPr/>
          <p:nvPr/>
        </p:nvSpPr>
        <p:spPr>
          <a:xfrm>
            <a:off x="6775264" y="2616078"/>
            <a:ext cx="1613362" cy="212109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p"/>
              <a:defRPr/>
            </a:pPr>
            <a:r>
              <a:rPr lang="en-US" altLang="zh-CN" sz="900" dirty="0">
                <a:solidFill>
                  <a:schemeClr val="tx2">
                    <a:lumMod val="75000"/>
                  </a:schemeClr>
                </a:solidFill>
              </a:rPr>
              <a:t>Capital de </a:t>
            </a:r>
            <a:r>
              <a:rPr lang="en-US" altLang="zh-CN" sz="900" dirty="0" err="1">
                <a:solidFill>
                  <a:schemeClr val="tx2">
                    <a:lumMod val="75000"/>
                  </a:schemeClr>
                </a:solidFill>
              </a:rPr>
              <a:t>puesta</a:t>
            </a:r>
            <a:r>
              <a:rPr lang="en-US" altLang="zh-CN" sz="9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altLang="zh-CN" sz="900" dirty="0" err="1">
                <a:solidFill>
                  <a:schemeClr val="tx2">
                    <a:lumMod val="75000"/>
                  </a:schemeClr>
                </a:solidFill>
              </a:rPr>
              <a:t>en</a:t>
            </a:r>
            <a:r>
              <a:rPr lang="en-US" altLang="zh-CN" sz="9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altLang="zh-CN" sz="900" dirty="0" err="1">
                <a:solidFill>
                  <a:schemeClr val="tx2">
                    <a:lumMod val="75000"/>
                  </a:schemeClr>
                </a:solidFill>
              </a:rPr>
              <a:t>marcha</a:t>
            </a:r>
            <a:endParaRPr lang="en-US" altLang="zh-CN" sz="9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50" name="CustomText1">
            <a:extLst>
              <a:ext uri="{FF2B5EF4-FFF2-40B4-BE49-F238E27FC236}">
                <a16:creationId xmlns:a16="http://schemas.microsoft.com/office/drawing/2014/main" id="{FA924B02-03B1-4F63-AB91-E36192C1F36F}"/>
              </a:ext>
            </a:extLst>
          </p:cNvPr>
          <p:cNvSpPr/>
          <p:nvPr/>
        </p:nvSpPr>
        <p:spPr>
          <a:xfrm>
            <a:off x="3045193" y="4664480"/>
            <a:ext cx="1184192" cy="196228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p"/>
              <a:defRPr/>
            </a:pPr>
            <a:r>
              <a:rPr lang="en-US" altLang="zh-CN" sz="900" dirty="0" err="1">
                <a:solidFill>
                  <a:schemeClr val="tx2">
                    <a:lumMod val="75000"/>
                  </a:schemeClr>
                </a:solidFill>
              </a:rPr>
              <a:t>Establecimiento</a:t>
            </a:r>
            <a:endParaRPr lang="en-US" altLang="zh-CN" sz="9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3" name="ValueText1">
            <a:extLst>
              <a:ext uri="{FF2B5EF4-FFF2-40B4-BE49-F238E27FC236}">
                <a16:creationId xmlns:a16="http://schemas.microsoft.com/office/drawing/2014/main" id="{8148A6B3-C638-4054-B4A8-221ED2B5D5CD}"/>
              </a:ext>
            </a:extLst>
          </p:cNvPr>
          <p:cNvSpPr txBox="1"/>
          <p:nvPr/>
        </p:nvSpPr>
        <p:spPr>
          <a:xfrm>
            <a:off x="1659398" y="4235269"/>
            <a:ext cx="1184192" cy="196228"/>
          </a:xfrm>
          <a:prstGeom prst="rect">
            <a:avLst/>
          </a:prstGeom>
          <a:noFill/>
          <a:ln>
            <a:noFill/>
          </a:ln>
        </p:spPr>
        <p:txBody>
          <a:bodyPr wrap="square" tIns="90000" bIns="90000" anchor="ctr" anchorCtr="0">
            <a:prstTxWarp prst="textPlain">
              <a:avLst/>
            </a:prstTxWarp>
            <a:noAutofit/>
          </a:bodyPr>
          <a:lstStyle/>
          <a:p>
            <a:r>
              <a:rPr lang="en-US" sz="700" dirty="0">
                <a:solidFill>
                  <a:schemeClr val="accent1">
                    <a:lumMod val="100000"/>
                  </a:schemeClr>
                </a:solidFill>
                <a:latin typeface="Impact" panose="020B0806030902050204" pitchFamily="34" charset="0"/>
              </a:rPr>
              <a:t>U$D695.000</a:t>
            </a:r>
          </a:p>
        </p:txBody>
      </p:sp>
      <p:sp>
        <p:nvSpPr>
          <p:cNvPr id="54" name="ValueText1">
            <a:extLst>
              <a:ext uri="{FF2B5EF4-FFF2-40B4-BE49-F238E27FC236}">
                <a16:creationId xmlns:a16="http://schemas.microsoft.com/office/drawing/2014/main" id="{66874548-1410-4E67-8082-0EE131CF8CE0}"/>
              </a:ext>
            </a:extLst>
          </p:cNvPr>
          <p:cNvSpPr txBox="1"/>
          <p:nvPr/>
        </p:nvSpPr>
        <p:spPr>
          <a:xfrm>
            <a:off x="3963582" y="2609288"/>
            <a:ext cx="1184192" cy="196228"/>
          </a:xfrm>
          <a:prstGeom prst="rect">
            <a:avLst/>
          </a:prstGeom>
          <a:noFill/>
          <a:ln>
            <a:noFill/>
          </a:ln>
        </p:spPr>
        <p:txBody>
          <a:bodyPr wrap="square" tIns="90000" bIns="90000" anchor="ctr" anchorCtr="0">
            <a:prstTxWarp prst="textPlain">
              <a:avLst/>
            </a:prstTxWarp>
            <a:noAutofit/>
          </a:bodyPr>
          <a:lstStyle/>
          <a:p>
            <a:r>
              <a:rPr lang="en-US" sz="700" dirty="0">
                <a:solidFill>
                  <a:srgbClr val="4276AA"/>
                </a:solidFill>
                <a:latin typeface="Impact" panose="020B0806030902050204" pitchFamily="34" charset="0"/>
              </a:rPr>
              <a:t>U$D200.000</a:t>
            </a:r>
          </a:p>
        </p:txBody>
      </p:sp>
      <p:sp>
        <p:nvSpPr>
          <p:cNvPr id="55" name="ValueText1">
            <a:extLst>
              <a:ext uri="{FF2B5EF4-FFF2-40B4-BE49-F238E27FC236}">
                <a16:creationId xmlns:a16="http://schemas.microsoft.com/office/drawing/2014/main" id="{9EC049F3-37F3-482B-AC65-41FE6233C7F3}"/>
              </a:ext>
            </a:extLst>
          </p:cNvPr>
          <p:cNvSpPr txBox="1"/>
          <p:nvPr/>
        </p:nvSpPr>
        <p:spPr>
          <a:xfrm>
            <a:off x="9209156" y="4208416"/>
            <a:ext cx="1184192" cy="196228"/>
          </a:xfrm>
          <a:prstGeom prst="rect">
            <a:avLst/>
          </a:prstGeom>
          <a:noFill/>
          <a:ln>
            <a:noFill/>
          </a:ln>
        </p:spPr>
        <p:txBody>
          <a:bodyPr wrap="square" tIns="90000" bIns="90000" anchor="ctr" anchorCtr="0">
            <a:prstTxWarp prst="textPlain">
              <a:avLst/>
            </a:prstTxWarp>
            <a:noAutofit/>
          </a:bodyPr>
          <a:lstStyle/>
          <a:p>
            <a:r>
              <a:rPr lang="en-US" sz="700" dirty="0">
                <a:solidFill>
                  <a:srgbClr val="676767"/>
                </a:solidFill>
                <a:latin typeface="Impact" panose="020B0806030902050204" pitchFamily="34" charset="0"/>
              </a:rPr>
              <a:t>U$D50.000</a:t>
            </a:r>
          </a:p>
        </p:txBody>
      </p:sp>
    </p:spTree>
    <p:extLst>
      <p:ext uri="{BB962C8B-B14F-4D97-AF65-F5344CB8AC3E}">
        <p14:creationId xmlns:p14="http://schemas.microsoft.com/office/powerpoint/2010/main" val="250620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1" presetClass="entr" presetSubtype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7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56" grpId="0" animBg="1"/>
      <p:bldP spid="57" grpId="0" animBg="1"/>
      <p:bldP spid="83" grpId="0" animBg="1"/>
      <p:bldP spid="84" grpId="0"/>
      <p:bldP spid="85" grpId="0"/>
      <p:bldP spid="87" grpId="0"/>
      <p:bldP spid="90" grpId="0"/>
      <p:bldP spid="82" grpId="0" animBg="1"/>
      <p:bldP spid="232" grpId="0" animBg="1"/>
      <p:bldP spid="234" grpId="0" animBg="1"/>
      <p:bldP spid="236" grpId="0"/>
      <p:bldP spid="238" grpId="0" animBg="1"/>
      <p:bldP spid="240" grpId="0" animBg="1"/>
      <p:bldP spid="242" grpId="0"/>
      <p:bldP spid="248" grpId="0"/>
      <p:bldP spid="250" grpId="0"/>
      <p:bldP spid="53" grpId="0"/>
      <p:bldP spid="54" grpId="0"/>
      <p:bldP spid="5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46F243-FBB1-4935-92D7-3EEBB4805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b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Construcción Vs. Alquiler</a:t>
            </a: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DE4B961F-AF7D-4CDF-BBCA-78FA1CAE22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43702" y="2420736"/>
            <a:ext cx="4776785" cy="2176231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FE2552DD-4878-4B6C-A9DA-3EB1E4CC75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1638" y="2261031"/>
            <a:ext cx="3800736" cy="2335936"/>
          </a:xfrm>
          <a:prstGeom prst="rect">
            <a:avLst/>
          </a:prstGeom>
        </p:spPr>
      </p:pic>
      <p:graphicFrame>
        <p:nvGraphicFramePr>
          <p:cNvPr id="36" name="Objeto 35">
            <a:extLst>
              <a:ext uri="{FF2B5EF4-FFF2-40B4-BE49-F238E27FC236}">
                <a16:creationId xmlns:a16="http://schemas.microsoft.com/office/drawing/2014/main" id="{3B974F06-554F-493A-A4DD-D08B76DBD25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8862537"/>
              </p:ext>
            </p:extLst>
          </p:nvPr>
        </p:nvGraphicFramePr>
        <p:xfrm>
          <a:off x="4805955" y="2949443"/>
          <a:ext cx="1394166" cy="9591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0" name="Image" r:id="rId7" imgW="1790280" imgH="1231560" progId="Photoshop.Image.13">
                  <p:embed/>
                </p:oleObj>
              </mc:Choice>
              <mc:Fallback>
                <p:oleObj name="Image" r:id="rId7" imgW="1790280" imgH="123156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805955" y="2949443"/>
                        <a:ext cx="1394166" cy="9591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ValueText1">
            <a:extLst>
              <a:ext uri="{FF2B5EF4-FFF2-40B4-BE49-F238E27FC236}">
                <a16:creationId xmlns:a16="http://schemas.microsoft.com/office/drawing/2014/main" id="{EEF028CD-B529-45FD-965E-44340D73AA8F}"/>
              </a:ext>
            </a:extLst>
          </p:cNvPr>
          <p:cNvSpPr txBox="1"/>
          <p:nvPr/>
        </p:nvSpPr>
        <p:spPr>
          <a:xfrm>
            <a:off x="1201480" y="4798793"/>
            <a:ext cx="2466753" cy="251672"/>
          </a:xfrm>
          <a:prstGeom prst="rect">
            <a:avLst/>
          </a:prstGeom>
          <a:noFill/>
          <a:ln>
            <a:noFill/>
          </a:ln>
        </p:spPr>
        <p:txBody>
          <a:bodyPr wrap="square" tIns="90000" bIns="90000" anchor="ctr" anchorCtr="0">
            <a:prstTxWarp prst="textPlain">
              <a:avLst/>
            </a:prstTxWarp>
            <a:noAutofit/>
          </a:bodyPr>
          <a:lstStyle/>
          <a:p>
            <a:r>
              <a:rPr lang="en-US" sz="700" dirty="0">
                <a:solidFill>
                  <a:schemeClr val="accent1">
                    <a:lumMod val="100000"/>
                  </a:schemeClr>
                </a:solidFill>
                <a:latin typeface="Impact" panose="020B0806030902050204" pitchFamily="34" charset="0"/>
              </a:rPr>
              <a:t>Inversion </a:t>
            </a:r>
            <a:r>
              <a:rPr lang="es-AR" sz="700" dirty="0">
                <a:solidFill>
                  <a:schemeClr val="accent1">
                    <a:lumMod val="100000"/>
                  </a:schemeClr>
                </a:solidFill>
                <a:latin typeface="Impact" panose="020B0806030902050204" pitchFamily="34" charset="0"/>
              </a:rPr>
              <a:t>Inicial</a:t>
            </a:r>
            <a:r>
              <a:rPr lang="en-US" sz="700" dirty="0">
                <a:solidFill>
                  <a:schemeClr val="accent1">
                    <a:lumMod val="100000"/>
                  </a:schemeClr>
                </a:solidFill>
                <a:latin typeface="Impact" panose="020B0806030902050204" pitchFamily="34" charset="0"/>
              </a:rPr>
              <a:t> = U$D 945.000</a:t>
            </a:r>
          </a:p>
        </p:txBody>
      </p:sp>
      <p:sp>
        <p:nvSpPr>
          <p:cNvPr id="7" name="ValueText1">
            <a:extLst>
              <a:ext uri="{FF2B5EF4-FFF2-40B4-BE49-F238E27FC236}">
                <a16:creationId xmlns:a16="http://schemas.microsoft.com/office/drawing/2014/main" id="{9F3328B8-7B56-45F7-9A15-62B6831B673B}"/>
              </a:ext>
            </a:extLst>
          </p:cNvPr>
          <p:cNvSpPr txBox="1"/>
          <p:nvPr/>
        </p:nvSpPr>
        <p:spPr>
          <a:xfrm>
            <a:off x="8126820" y="4798793"/>
            <a:ext cx="2466753" cy="251672"/>
          </a:xfrm>
          <a:prstGeom prst="rect">
            <a:avLst/>
          </a:prstGeom>
          <a:noFill/>
          <a:ln>
            <a:noFill/>
          </a:ln>
        </p:spPr>
        <p:txBody>
          <a:bodyPr wrap="square" tIns="90000" bIns="90000" anchor="ctr" anchorCtr="0">
            <a:prstTxWarp prst="textPlain">
              <a:avLst/>
            </a:prstTxWarp>
            <a:noAutofit/>
          </a:bodyPr>
          <a:lstStyle/>
          <a:p>
            <a:r>
              <a:rPr lang="en-US" sz="700" dirty="0">
                <a:solidFill>
                  <a:schemeClr val="accent1">
                    <a:lumMod val="100000"/>
                  </a:schemeClr>
                </a:solidFill>
                <a:latin typeface="Impact" panose="020B0806030902050204" pitchFamily="34" charset="0"/>
              </a:rPr>
              <a:t>Inversion </a:t>
            </a:r>
            <a:r>
              <a:rPr lang="es-AR" sz="700" dirty="0">
                <a:solidFill>
                  <a:schemeClr val="accent1">
                    <a:lumMod val="100000"/>
                  </a:schemeClr>
                </a:solidFill>
                <a:latin typeface="Impact" panose="020B0806030902050204" pitchFamily="34" charset="0"/>
              </a:rPr>
              <a:t>Inicial</a:t>
            </a:r>
            <a:r>
              <a:rPr lang="en-US" sz="700" dirty="0">
                <a:solidFill>
                  <a:schemeClr val="accent1">
                    <a:lumMod val="100000"/>
                  </a:schemeClr>
                </a:solidFill>
                <a:latin typeface="Impact" panose="020B0806030902050204" pitchFamily="34" charset="0"/>
              </a:rPr>
              <a:t> = U$D 580.000</a:t>
            </a:r>
          </a:p>
        </p:txBody>
      </p:sp>
    </p:spTree>
    <p:extLst>
      <p:ext uri="{BB962C8B-B14F-4D97-AF65-F5344CB8AC3E}">
        <p14:creationId xmlns:p14="http://schemas.microsoft.com/office/powerpoint/2010/main" val="42544899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ValueShape1">
            <a:extLst>
              <a:ext uri="{FF2B5EF4-FFF2-40B4-BE49-F238E27FC236}">
                <a16:creationId xmlns:a16="http://schemas.microsoft.com/office/drawing/2014/main" id="{94C9D829-C414-42FF-A3FF-D165BEA914E6}"/>
              </a:ext>
            </a:extLst>
          </p:cNvPr>
          <p:cNvSpPr/>
          <p:nvPr/>
        </p:nvSpPr>
        <p:spPr bwMode="auto">
          <a:xfrm>
            <a:off x="4130865" y="3615969"/>
            <a:ext cx="810327" cy="802188"/>
          </a:xfrm>
          <a:prstGeom prst="ellipse">
            <a:avLst/>
          </a:prstGeom>
          <a:solidFill>
            <a:srgbClr val="E4E6EA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204" name="ValueShape1">
            <a:extLst>
              <a:ext uri="{FF2B5EF4-FFF2-40B4-BE49-F238E27FC236}">
                <a16:creationId xmlns:a16="http://schemas.microsoft.com/office/drawing/2014/main" id="{47DEFBDD-0034-44E0-AFD6-6D638F8A164C}"/>
              </a:ext>
            </a:extLst>
          </p:cNvPr>
          <p:cNvSpPr/>
          <p:nvPr/>
        </p:nvSpPr>
        <p:spPr bwMode="auto">
          <a:xfrm>
            <a:off x="4227209" y="3703344"/>
            <a:ext cx="801608" cy="79895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</a:rPr>
              <a:t>36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7ACE693-E8C5-4F85-A2AB-9A20CC5E4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Amortización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70B0A4BD-E74E-446D-ADED-AA5AD285893B}"/>
              </a:ext>
            </a:extLst>
          </p:cNvPr>
          <p:cNvSpPr txBox="1">
            <a:spLocks/>
          </p:cNvSpPr>
          <p:nvPr/>
        </p:nvSpPr>
        <p:spPr>
          <a:xfrm>
            <a:off x="669924" y="2"/>
            <a:ext cx="10850563" cy="7758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Montserrat SemiBold" panose="00000700000000000000" pitchFamily="2" charset="0"/>
                <a:ea typeface="+mj-ea"/>
                <a:cs typeface="+mj-cs"/>
              </a:defRPr>
            </a:lvl1pPr>
          </a:lstStyle>
          <a:p>
            <a:r>
              <a:rPr lang="es-ES"/>
              <a:t>Amortización</a:t>
            </a:r>
            <a:endParaRPr lang="es-ES" dirty="0"/>
          </a:p>
        </p:txBody>
      </p:sp>
      <p:sp>
        <p:nvSpPr>
          <p:cNvPr id="5" name="î$ľîďê">
            <a:extLst>
              <a:ext uri="{FF2B5EF4-FFF2-40B4-BE49-F238E27FC236}">
                <a16:creationId xmlns:a16="http://schemas.microsoft.com/office/drawing/2014/main" id="{F5DCCD7E-8F19-4DBE-BFBA-DE5742A07E48}"/>
              </a:ext>
            </a:extLst>
          </p:cNvPr>
          <p:cNvSpPr/>
          <p:nvPr/>
        </p:nvSpPr>
        <p:spPr bwMode="auto">
          <a:xfrm>
            <a:off x="6791797" y="5279002"/>
            <a:ext cx="488676" cy="331178"/>
          </a:xfrm>
          <a:custGeom>
            <a:avLst/>
            <a:gdLst>
              <a:gd name="T0" fmla="*/ 83 w 90"/>
              <a:gd name="T1" fmla="*/ 3 h 61"/>
              <a:gd name="T2" fmla="*/ 49 w 90"/>
              <a:gd name="T3" fmla="*/ 36 h 61"/>
              <a:gd name="T4" fmla="*/ 0 w 90"/>
              <a:gd name="T5" fmla="*/ 51 h 61"/>
              <a:gd name="T6" fmla="*/ 1 w 90"/>
              <a:gd name="T7" fmla="*/ 61 h 61"/>
              <a:gd name="T8" fmla="*/ 61 w 90"/>
              <a:gd name="T9" fmla="*/ 49 h 61"/>
              <a:gd name="T10" fmla="*/ 87 w 90"/>
              <a:gd name="T11" fmla="*/ 19 h 61"/>
              <a:gd name="T12" fmla="*/ 83 w 90"/>
              <a:gd name="T13" fmla="*/ 3 h 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0" h="61">
                <a:moveTo>
                  <a:pt x="83" y="3"/>
                </a:moveTo>
                <a:cubicBezTo>
                  <a:pt x="72" y="7"/>
                  <a:pt x="49" y="36"/>
                  <a:pt x="49" y="36"/>
                </a:cubicBezTo>
                <a:cubicBezTo>
                  <a:pt x="0" y="51"/>
                  <a:pt x="0" y="51"/>
                  <a:pt x="0" y="51"/>
                </a:cubicBezTo>
                <a:cubicBezTo>
                  <a:pt x="1" y="61"/>
                  <a:pt x="1" y="61"/>
                  <a:pt x="1" y="61"/>
                </a:cubicBezTo>
                <a:cubicBezTo>
                  <a:pt x="61" y="49"/>
                  <a:pt x="61" y="49"/>
                  <a:pt x="61" y="49"/>
                </a:cubicBezTo>
                <a:cubicBezTo>
                  <a:pt x="61" y="49"/>
                  <a:pt x="84" y="29"/>
                  <a:pt x="87" y="19"/>
                </a:cubicBezTo>
                <a:cubicBezTo>
                  <a:pt x="90" y="8"/>
                  <a:pt x="89" y="0"/>
                  <a:pt x="83" y="3"/>
                </a:cubicBezTo>
                <a:close/>
              </a:path>
            </a:pathLst>
          </a:custGeom>
          <a:solidFill>
            <a:srgbClr val="608C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" name="í$ḷídê">
            <a:extLst>
              <a:ext uri="{FF2B5EF4-FFF2-40B4-BE49-F238E27FC236}">
                <a16:creationId xmlns:a16="http://schemas.microsoft.com/office/drawing/2014/main" id="{426DA4EB-E605-49CE-A7B3-F1D9BEA8F89B}"/>
              </a:ext>
            </a:extLst>
          </p:cNvPr>
          <p:cNvSpPr/>
          <p:nvPr/>
        </p:nvSpPr>
        <p:spPr bwMode="auto">
          <a:xfrm>
            <a:off x="4888873" y="5279002"/>
            <a:ext cx="495149" cy="331178"/>
          </a:xfrm>
          <a:custGeom>
            <a:avLst/>
            <a:gdLst>
              <a:gd name="T0" fmla="*/ 8 w 91"/>
              <a:gd name="T1" fmla="*/ 3 h 61"/>
              <a:gd name="T2" fmla="*/ 41 w 91"/>
              <a:gd name="T3" fmla="*/ 36 h 61"/>
              <a:gd name="T4" fmla="*/ 91 w 91"/>
              <a:gd name="T5" fmla="*/ 51 h 61"/>
              <a:gd name="T6" fmla="*/ 90 w 91"/>
              <a:gd name="T7" fmla="*/ 61 h 61"/>
              <a:gd name="T8" fmla="*/ 30 w 91"/>
              <a:gd name="T9" fmla="*/ 49 h 61"/>
              <a:gd name="T10" fmla="*/ 3 w 91"/>
              <a:gd name="T11" fmla="*/ 19 h 61"/>
              <a:gd name="T12" fmla="*/ 8 w 91"/>
              <a:gd name="T13" fmla="*/ 3 h 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1" h="61">
                <a:moveTo>
                  <a:pt x="8" y="3"/>
                </a:moveTo>
                <a:cubicBezTo>
                  <a:pt x="19" y="7"/>
                  <a:pt x="41" y="36"/>
                  <a:pt x="41" y="36"/>
                </a:cubicBezTo>
                <a:cubicBezTo>
                  <a:pt x="91" y="51"/>
                  <a:pt x="91" y="51"/>
                  <a:pt x="91" y="51"/>
                </a:cubicBezTo>
                <a:cubicBezTo>
                  <a:pt x="90" y="61"/>
                  <a:pt x="90" y="61"/>
                  <a:pt x="90" y="61"/>
                </a:cubicBezTo>
                <a:cubicBezTo>
                  <a:pt x="30" y="49"/>
                  <a:pt x="30" y="49"/>
                  <a:pt x="30" y="49"/>
                </a:cubicBezTo>
                <a:cubicBezTo>
                  <a:pt x="30" y="49"/>
                  <a:pt x="6" y="29"/>
                  <a:pt x="3" y="19"/>
                </a:cubicBezTo>
                <a:cubicBezTo>
                  <a:pt x="0" y="8"/>
                  <a:pt x="2" y="0"/>
                  <a:pt x="8" y="3"/>
                </a:cubicBezTo>
                <a:close/>
              </a:path>
            </a:pathLst>
          </a:custGeom>
          <a:solidFill>
            <a:srgbClr val="D0CF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" name="îṧľiďé">
            <a:extLst>
              <a:ext uri="{FF2B5EF4-FFF2-40B4-BE49-F238E27FC236}">
                <a16:creationId xmlns:a16="http://schemas.microsoft.com/office/drawing/2014/main" id="{2489EC94-5786-45F6-AB5D-617A0D0821C0}"/>
              </a:ext>
            </a:extLst>
          </p:cNvPr>
          <p:cNvSpPr/>
          <p:nvPr/>
        </p:nvSpPr>
        <p:spPr bwMode="auto">
          <a:xfrm>
            <a:off x="5221130" y="3448355"/>
            <a:ext cx="1738953" cy="2623532"/>
          </a:xfrm>
          <a:custGeom>
            <a:avLst/>
            <a:gdLst>
              <a:gd name="T0" fmla="*/ 1612 w 1612"/>
              <a:gd name="T1" fmla="*/ 2432 h 2432"/>
              <a:gd name="T2" fmla="*/ 0 w 1612"/>
              <a:gd name="T3" fmla="*/ 2432 h 2432"/>
              <a:gd name="T4" fmla="*/ 0 w 1612"/>
              <a:gd name="T5" fmla="*/ 0 h 2432"/>
              <a:gd name="T6" fmla="*/ 1274 w 1612"/>
              <a:gd name="T7" fmla="*/ 0 h 2432"/>
              <a:gd name="T8" fmla="*/ 1612 w 1612"/>
              <a:gd name="T9" fmla="*/ 352 h 2432"/>
              <a:gd name="T10" fmla="*/ 1612 w 1612"/>
              <a:gd name="T11" fmla="*/ 2432 h 24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12" h="2432">
                <a:moveTo>
                  <a:pt x="1612" y="2432"/>
                </a:moveTo>
                <a:lnTo>
                  <a:pt x="0" y="2432"/>
                </a:lnTo>
                <a:lnTo>
                  <a:pt x="0" y="0"/>
                </a:lnTo>
                <a:lnTo>
                  <a:pt x="1274" y="0"/>
                </a:lnTo>
                <a:lnTo>
                  <a:pt x="1612" y="352"/>
                </a:lnTo>
                <a:lnTo>
                  <a:pt x="1612" y="2432"/>
                </a:lnTo>
                <a:close/>
              </a:path>
            </a:pathLst>
          </a:custGeom>
          <a:solidFill>
            <a:srgbClr val="D0E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" name="ïṣḻîḑé">
            <a:extLst>
              <a:ext uri="{FF2B5EF4-FFF2-40B4-BE49-F238E27FC236}">
                <a16:creationId xmlns:a16="http://schemas.microsoft.com/office/drawing/2014/main" id="{2E53B8FC-BC1E-4731-B274-D5C3420D8712}"/>
              </a:ext>
            </a:extLst>
          </p:cNvPr>
          <p:cNvSpPr/>
          <p:nvPr/>
        </p:nvSpPr>
        <p:spPr bwMode="auto">
          <a:xfrm>
            <a:off x="6595463" y="3448355"/>
            <a:ext cx="364619" cy="379722"/>
          </a:xfrm>
          <a:custGeom>
            <a:avLst/>
            <a:gdLst>
              <a:gd name="T0" fmla="*/ 0 w 338"/>
              <a:gd name="T1" fmla="*/ 0 h 352"/>
              <a:gd name="T2" fmla="*/ 338 w 338"/>
              <a:gd name="T3" fmla="*/ 352 h 352"/>
              <a:gd name="T4" fmla="*/ 0 w 338"/>
              <a:gd name="T5" fmla="*/ 352 h 352"/>
              <a:gd name="T6" fmla="*/ 0 w 338"/>
              <a:gd name="T7" fmla="*/ 0 h 3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38" h="352">
                <a:moveTo>
                  <a:pt x="0" y="0"/>
                </a:moveTo>
                <a:lnTo>
                  <a:pt x="338" y="352"/>
                </a:lnTo>
                <a:lnTo>
                  <a:pt x="0" y="352"/>
                </a:lnTo>
                <a:lnTo>
                  <a:pt x="0" y="0"/>
                </a:lnTo>
                <a:close/>
              </a:path>
            </a:pathLst>
          </a:custGeom>
          <a:solidFill>
            <a:srgbClr val="91C1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197" name="Grupo 196">
            <a:extLst>
              <a:ext uri="{FF2B5EF4-FFF2-40B4-BE49-F238E27FC236}">
                <a16:creationId xmlns:a16="http://schemas.microsoft.com/office/drawing/2014/main" id="{B8CE1577-3B95-42B1-AADD-14CAAA5F8273}"/>
              </a:ext>
            </a:extLst>
          </p:cNvPr>
          <p:cNvGrpSpPr/>
          <p:nvPr/>
        </p:nvGrpSpPr>
        <p:grpSpPr>
          <a:xfrm>
            <a:off x="5389415" y="3692154"/>
            <a:ext cx="1488682" cy="1570667"/>
            <a:chOff x="5389415" y="3692154"/>
            <a:chExt cx="1488682" cy="1570667"/>
          </a:xfrm>
        </p:grpSpPr>
        <p:sp>
          <p:nvSpPr>
            <p:cNvPr id="9" name="ïṡļîḓè">
              <a:extLst>
                <a:ext uri="{FF2B5EF4-FFF2-40B4-BE49-F238E27FC236}">
                  <a16:creationId xmlns:a16="http://schemas.microsoft.com/office/drawing/2014/main" id="{836E997F-00BE-4D04-AD2A-83F84A79F6ED}"/>
                </a:ext>
              </a:extLst>
            </p:cNvPr>
            <p:cNvSpPr/>
            <p:nvPr/>
          </p:nvSpPr>
          <p:spPr bwMode="auto">
            <a:xfrm>
              <a:off x="5400203" y="4513086"/>
              <a:ext cx="581449" cy="597630"/>
            </a:xfrm>
            <a:custGeom>
              <a:avLst/>
              <a:gdLst>
                <a:gd name="T0" fmla="*/ 107 w 107"/>
                <a:gd name="T1" fmla="*/ 32 h 110"/>
                <a:gd name="T2" fmla="*/ 84 w 107"/>
                <a:gd name="T3" fmla="*/ 0 h 110"/>
                <a:gd name="T4" fmla="*/ 0 w 107"/>
                <a:gd name="T5" fmla="*/ 9 h 110"/>
                <a:gd name="T6" fmla="*/ 73 w 107"/>
                <a:gd name="T7" fmla="*/ 110 h 110"/>
                <a:gd name="T8" fmla="*/ 107 w 107"/>
                <a:gd name="T9" fmla="*/ 32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110">
                  <a:moveTo>
                    <a:pt x="107" y="32"/>
                  </a:moveTo>
                  <a:cubicBezTo>
                    <a:pt x="94" y="26"/>
                    <a:pt x="86" y="13"/>
                    <a:pt x="84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5" y="52"/>
                    <a:pt x="32" y="91"/>
                    <a:pt x="73" y="110"/>
                  </a:cubicBezTo>
                  <a:lnTo>
                    <a:pt x="107" y="32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/>
            </a:p>
          </p:txBody>
        </p:sp>
        <p:sp>
          <p:nvSpPr>
            <p:cNvPr id="10" name="íṩ1îḋe">
              <a:extLst>
                <a:ext uri="{FF2B5EF4-FFF2-40B4-BE49-F238E27FC236}">
                  <a16:creationId xmlns:a16="http://schemas.microsoft.com/office/drawing/2014/main" id="{4C257275-0915-4B79-B88E-89947CBF5D78}"/>
                </a:ext>
              </a:extLst>
            </p:cNvPr>
            <p:cNvSpPr/>
            <p:nvPr/>
          </p:nvSpPr>
          <p:spPr bwMode="auto">
            <a:xfrm>
              <a:off x="5824153" y="3849652"/>
              <a:ext cx="1053944" cy="1413169"/>
            </a:xfrm>
            <a:custGeom>
              <a:avLst/>
              <a:gdLst>
                <a:gd name="T0" fmla="*/ 70 w 194"/>
                <a:gd name="T1" fmla="*/ 78 h 260"/>
                <a:gd name="T2" fmla="*/ 89 w 194"/>
                <a:gd name="T3" fmla="*/ 133 h 260"/>
                <a:gd name="T4" fmla="*/ 34 w 194"/>
                <a:gd name="T5" fmla="*/ 156 h 260"/>
                <a:gd name="T6" fmla="*/ 0 w 194"/>
                <a:gd name="T7" fmla="*/ 234 h 260"/>
                <a:gd name="T8" fmla="*/ 166 w 194"/>
                <a:gd name="T9" fmla="*/ 167 h 260"/>
                <a:gd name="T10" fmla="*/ 104 w 194"/>
                <a:gd name="T11" fmla="*/ 0 h 260"/>
                <a:gd name="T12" fmla="*/ 70 w 194"/>
                <a:gd name="T13" fmla="*/ 78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4" h="260">
                  <a:moveTo>
                    <a:pt x="70" y="78"/>
                  </a:moveTo>
                  <a:cubicBezTo>
                    <a:pt x="89" y="89"/>
                    <a:pt x="98" y="112"/>
                    <a:pt x="89" y="133"/>
                  </a:cubicBezTo>
                  <a:cubicBezTo>
                    <a:pt x="79" y="154"/>
                    <a:pt x="55" y="164"/>
                    <a:pt x="34" y="156"/>
                  </a:cubicBezTo>
                  <a:cubicBezTo>
                    <a:pt x="0" y="234"/>
                    <a:pt x="0" y="234"/>
                    <a:pt x="0" y="234"/>
                  </a:cubicBezTo>
                  <a:cubicBezTo>
                    <a:pt x="64" y="260"/>
                    <a:pt x="138" y="231"/>
                    <a:pt x="166" y="167"/>
                  </a:cubicBezTo>
                  <a:cubicBezTo>
                    <a:pt x="194" y="104"/>
                    <a:pt x="166" y="30"/>
                    <a:pt x="104" y="0"/>
                  </a:cubicBezTo>
                  <a:lnTo>
                    <a:pt x="70" y="78"/>
                  </a:lnTo>
                  <a:close/>
                </a:path>
              </a:pathLst>
            </a:custGeom>
            <a:solidFill>
              <a:srgbClr val="0908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/>
            </a:p>
          </p:txBody>
        </p:sp>
        <p:sp>
          <p:nvSpPr>
            <p:cNvPr id="11" name="îṡļïďé">
              <a:extLst>
                <a:ext uri="{FF2B5EF4-FFF2-40B4-BE49-F238E27FC236}">
                  <a16:creationId xmlns:a16="http://schemas.microsoft.com/office/drawing/2014/main" id="{8BF8D60C-DBBE-45A9-88F4-09ECD2F7BA44}"/>
                </a:ext>
              </a:extLst>
            </p:cNvPr>
            <p:cNvSpPr/>
            <p:nvPr/>
          </p:nvSpPr>
          <p:spPr bwMode="auto">
            <a:xfrm>
              <a:off x="5389415" y="3692154"/>
              <a:ext cx="978431" cy="842508"/>
            </a:xfrm>
            <a:custGeom>
              <a:avLst/>
              <a:gdLst>
                <a:gd name="T0" fmla="*/ 85 w 180"/>
                <a:gd name="T1" fmla="*/ 146 h 155"/>
                <a:gd name="T2" fmla="*/ 89 w 180"/>
                <a:gd name="T3" fmla="*/ 127 h 155"/>
                <a:gd name="T4" fmla="*/ 146 w 180"/>
                <a:gd name="T5" fmla="*/ 105 h 155"/>
                <a:gd name="T6" fmla="*/ 180 w 180"/>
                <a:gd name="T7" fmla="*/ 27 h 155"/>
                <a:gd name="T8" fmla="*/ 12 w 180"/>
                <a:gd name="T9" fmla="*/ 93 h 155"/>
                <a:gd name="T10" fmla="*/ 2 w 180"/>
                <a:gd name="T11" fmla="*/ 155 h 155"/>
                <a:gd name="T12" fmla="*/ 85 w 180"/>
                <a:gd name="T13" fmla="*/ 146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" h="155">
                  <a:moveTo>
                    <a:pt x="85" y="146"/>
                  </a:moveTo>
                  <a:cubicBezTo>
                    <a:pt x="85" y="140"/>
                    <a:pt x="86" y="133"/>
                    <a:pt x="89" y="127"/>
                  </a:cubicBezTo>
                  <a:cubicBezTo>
                    <a:pt x="99" y="105"/>
                    <a:pt x="124" y="95"/>
                    <a:pt x="146" y="105"/>
                  </a:cubicBezTo>
                  <a:cubicBezTo>
                    <a:pt x="180" y="27"/>
                    <a:pt x="180" y="27"/>
                    <a:pt x="180" y="27"/>
                  </a:cubicBezTo>
                  <a:cubicBezTo>
                    <a:pt x="115" y="0"/>
                    <a:pt x="40" y="29"/>
                    <a:pt x="12" y="93"/>
                  </a:cubicBezTo>
                  <a:cubicBezTo>
                    <a:pt x="3" y="114"/>
                    <a:pt x="0" y="135"/>
                    <a:pt x="2" y="155"/>
                  </a:cubicBezTo>
                  <a:lnTo>
                    <a:pt x="85" y="146"/>
                  </a:lnTo>
                  <a:close/>
                </a:path>
              </a:pathLst>
            </a:custGeom>
            <a:solidFill>
              <a:srgbClr val="4C73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2" name="ïṩḻïdè">
            <a:extLst>
              <a:ext uri="{FF2B5EF4-FFF2-40B4-BE49-F238E27FC236}">
                <a16:creationId xmlns:a16="http://schemas.microsoft.com/office/drawing/2014/main" id="{E7C9A729-D8A0-4159-9B0D-6AC6CA64A207}"/>
              </a:ext>
            </a:extLst>
          </p:cNvPr>
          <p:cNvSpPr/>
          <p:nvPr/>
        </p:nvSpPr>
        <p:spPr bwMode="auto">
          <a:xfrm>
            <a:off x="5394809" y="5615573"/>
            <a:ext cx="146711" cy="212515"/>
          </a:xfrm>
          <a:prstGeom prst="rect">
            <a:avLst/>
          </a:prstGeom>
          <a:solidFill>
            <a:srgbClr val="8CB3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" name="íṧlídé">
            <a:extLst>
              <a:ext uri="{FF2B5EF4-FFF2-40B4-BE49-F238E27FC236}">
                <a16:creationId xmlns:a16="http://schemas.microsoft.com/office/drawing/2014/main" id="{EBDE3145-F56C-4BC9-BEBB-6E166F93A60D}"/>
              </a:ext>
            </a:extLst>
          </p:cNvPr>
          <p:cNvSpPr/>
          <p:nvPr/>
        </p:nvSpPr>
        <p:spPr bwMode="auto">
          <a:xfrm>
            <a:off x="5573882" y="5529273"/>
            <a:ext cx="141317" cy="298815"/>
          </a:xfrm>
          <a:prstGeom prst="rect">
            <a:avLst/>
          </a:prstGeom>
          <a:solidFill>
            <a:srgbClr val="4C73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4" name="îsļïḓè">
            <a:extLst>
              <a:ext uri="{FF2B5EF4-FFF2-40B4-BE49-F238E27FC236}">
                <a16:creationId xmlns:a16="http://schemas.microsoft.com/office/drawing/2014/main" id="{CDFEAD49-ACB0-422C-8762-AD685DD17F5C}"/>
              </a:ext>
            </a:extLst>
          </p:cNvPr>
          <p:cNvSpPr/>
          <p:nvPr/>
        </p:nvSpPr>
        <p:spPr bwMode="auto">
          <a:xfrm>
            <a:off x="5754035" y="5441894"/>
            <a:ext cx="140238" cy="38619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" name="íšľídé">
            <a:extLst>
              <a:ext uri="{FF2B5EF4-FFF2-40B4-BE49-F238E27FC236}">
                <a16:creationId xmlns:a16="http://schemas.microsoft.com/office/drawing/2014/main" id="{A01442A0-02ED-463E-81B0-36EAF59D358B}"/>
              </a:ext>
            </a:extLst>
          </p:cNvPr>
          <p:cNvSpPr/>
          <p:nvPr/>
        </p:nvSpPr>
        <p:spPr bwMode="auto">
          <a:xfrm>
            <a:off x="5927714" y="5512013"/>
            <a:ext cx="146711" cy="316076"/>
          </a:xfrm>
          <a:prstGeom prst="rect">
            <a:avLst/>
          </a:prstGeom>
          <a:solidFill>
            <a:srgbClr val="0908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6" name="îSļiḍé">
            <a:extLst>
              <a:ext uri="{FF2B5EF4-FFF2-40B4-BE49-F238E27FC236}">
                <a16:creationId xmlns:a16="http://schemas.microsoft.com/office/drawing/2014/main" id="{97000906-0281-453D-B132-6C5B5915611F}"/>
              </a:ext>
            </a:extLst>
          </p:cNvPr>
          <p:cNvSpPr/>
          <p:nvPr/>
        </p:nvSpPr>
        <p:spPr bwMode="auto">
          <a:xfrm>
            <a:off x="6106787" y="5474257"/>
            <a:ext cx="141317" cy="353832"/>
          </a:xfrm>
          <a:prstGeom prst="rect">
            <a:avLst/>
          </a:prstGeom>
          <a:solidFill>
            <a:srgbClr val="8CB3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17" name="iṧḷiḓe">
            <a:extLst>
              <a:ext uri="{FF2B5EF4-FFF2-40B4-BE49-F238E27FC236}">
                <a16:creationId xmlns:a16="http://schemas.microsoft.com/office/drawing/2014/main" id="{1765E4EB-ADB8-4AEA-91B3-7ACE4893A88D}"/>
              </a:ext>
            </a:extLst>
          </p:cNvPr>
          <p:cNvSpPr/>
          <p:nvPr/>
        </p:nvSpPr>
        <p:spPr bwMode="auto">
          <a:xfrm>
            <a:off x="6285860" y="5398744"/>
            <a:ext cx="141317" cy="429344"/>
          </a:xfrm>
          <a:prstGeom prst="rect">
            <a:avLst/>
          </a:prstGeom>
          <a:solidFill>
            <a:srgbClr val="4C73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" name="îṧlíḋê">
            <a:extLst>
              <a:ext uri="{FF2B5EF4-FFF2-40B4-BE49-F238E27FC236}">
                <a16:creationId xmlns:a16="http://schemas.microsoft.com/office/drawing/2014/main" id="{DE76EBEB-AD6E-46E5-8EF0-B0085BD0F885}"/>
              </a:ext>
            </a:extLst>
          </p:cNvPr>
          <p:cNvSpPr/>
          <p:nvPr/>
        </p:nvSpPr>
        <p:spPr bwMode="auto">
          <a:xfrm>
            <a:off x="6459540" y="5322152"/>
            <a:ext cx="146711" cy="50593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19" name="işľíde">
            <a:extLst>
              <a:ext uri="{FF2B5EF4-FFF2-40B4-BE49-F238E27FC236}">
                <a16:creationId xmlns:a16="http://schemas.microsoft.com/office/drawing/2014/main" id="{DBB52DC6-E482-4625-94B1-E337764D06A6}"/>
              </a:ext>
            </a:extLst>
          </p:cNvPr>
          <p:cNvSpPr/>
          <p:nvPr/>
        </p:nvSpPr>
        <p:spPr bwMode="auto">
          <a:xfrm>
            <a:off x="6639692" y="5246639"/>
            <a:ext cx="146711" cy="581449"/>
          </a:xfrm>
          <a:prstGeom prst="rect">
            <a:avLst/>
          </a:prstGeom>
          <a:solidFill>
            <a:srgbClr val="0908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" name="îŝļiḑe">
            <a:extLst>
              <a:ext uri="{FF2B5EF4-FFF2-40B4-BE49-F238E27FC236}">
                <a16:creationId xmlns:a16="http://schemas.microsoft.com/office/drawing/2014/main" id="{7878B6D8-AE54-4E00-9EE2-A46ADDD7CCD6}"/>
              </a:ext>
            </a:extLst>
          </p:cNvPr>
          <p:cNvSpPr/>
          <p:nvPr/>
        </p:nvSpPr>
        <p:spPr bwMode="auto">
          <a:xfrm>
            <a:off x="4672043" y="5284396"/>
            <a:ext cx="396982" cy="434739"/>
          </a:xfrm>
          <a:custGeom>
            <a:avLst/>
            <a:gdLst>
              <a:gd name="T0" fmla="*/ 24 w 73"/>
              <a:gd name="T1" fmla="*/ 80 h 80"/>
              <a:gd name="T2" fmla="*/ 73 w 73"/>
              <a:gd name="T3" fmla="*/ 80 h 80"/>
              <a:gd name="T4" fmla="*/ 59 w 73"/>
              <a:gd name="T5" fmla="*/ 18 h 80"/>
              <a:gd name="T6" fmla="*/ 43 w 73"/>
              <a:gd name="T7" fmla="*/ 1 h 80"/>
              <a:gd name="T8" fmla="*/ 8 w 73"/>
              <a:gd name="T9" fmla="*/ 12 h 80"/>
              <a:gd name="T10" fmla="*/ 2 w 73"/>
              <a:gd name="T11" fmla="*/ 24 h 80"/>
              <a:gd name="T12" fmla="*/ 24 w 73"/>
              <a:gd name="T13" fmla="*/ 8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3" h="80">
                <a:moveTo>
                  <a:pt x="24" y="80"/>
                </a:moveTo>
                <a:cubicBezTo>
                  <a:pt x="73" y="80"/>
                  <a:pt x="73" y="80"/>
                  <a:pt x="73" y="80"/>
                </a:cubicBezTo>
                <a:cubicBezTo>
                  <a:pt x="59" y="18"/>
                  <a:pt x="59" y="18"/>
                  <a:pt x="59" y="18"/>
                </a:cubicBezTo>
                <a:cubicBezTo>
                  <a:pt x="57" y="7"/>
                  <a:pt x="48" y="0"/>
                  <a:pt x="43" y="1"/>
                </a:cubicBezTo>
                <a:cubicBezTo>
                  <a:pt x="8" y="12"/>
                  <a:pt x="8" y="12"/>
                  <a:pt x="8" y="12"/>
                </a:cubicBezTo>
                <a:cubicBezTo>
                  <a:pt x="3" y="13"/>
                  <a:pt x="0" y="19"/>
                  <a:pt x="2" y="24"/>
                </a:cubicBezTo>
                <a:lnTo>
                  <a:pt x="24" y="80"/>
                </a:lnTo>
                <a:close/>
              </a:path>
            </a:pathLst>
          </a:custGeom>
          <a:solidFill>
            <a:srgbClr val="7958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1" name="iṩľíḋe">
            <a:extLst>
              <a:ext uri="{FF2B5EF4-FFF2-40B4-BE49-F238E27FC236}">
                <a16:creationId xmlns:a16="http://schemas.microsoft.com/office/drawing/2014/main" id="{AACF8734-FF2C-4E24-A6DF-9616E4BB0C7A}"/>
              </a:ext>
            </a:extLst>
          </p:cNvPr>
          <p:cNvSpPr/>
          <p:nvPr/>
        </p:nvSpPr>
        <p:spPr bwMode="auto">
          <a:xfrm>
            <a:off x="4754028" y="5252033"/>
            <a:ext cx="86300" cy="97088"/>
          </a:xfrm>
          <a:custGeom>
            <a:avLst/>
            <a:gdLst>
              <a:gd name="T0" fmla="*/ 7 w 16"/>
              <a:gd name="T1" fmla="*/ 17 h 18"/>
              <a:gd name="T2" fmla="*/ 13 w 16"/>
              <a:gd name="T3" fmla="*/ 15 h 18"/>
              <a:gd name="T4" fmla="*/ 15 w 16"/>
              <a:gd name="T5" fmla="*/ 10 h 18"/>
              <a:gd name="T6" fmla="*/ 13 w 16"/>
              <a:gd name="T7" fmla="*/ 3 h 18"/>
              <a:gd name="T8" fmla="*/ 9 w 16"/>
              <a:gd name="T9" fmla="*/ 0 h 18"/>
              <a:gd name="T10" fmla="*/ 3 w 16"/>
              <a:gd name="T11" fmla="*/ 2 h 18"/>
              <a:gd name="T12" fmla="*/ 0 w 16"/>
              <a:gd name="T13" fmla="*/ 7 h 18"/>
              <a:gd name="T14" fmla="*/ 3 w 16"/>
              <a:gd name="T15" fmla="*/ 14 h 18"/>
              <a:gd name="T16" fmla="*/ 7 w 16"/>
              <a:gd name="T17" fmla="*/ 17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6" h="18">
                <a:moveTo>
                  <a:pt x="7" y="17"/>
                </a:moveTo>
                <a:cubicBezTo>
                  <a:pt x="13" y="15"/>
                  <a:pt x="13" y="15"/>
                  <a:pt x="13" y="15"/>
                </a:cubicBezTo>
                <a:cubicBezTo>
                  <a:pt x="15" y="15"/>
                  <a:pt x="16" y="13"/>
                  <a:pt x="15" y="10"/>
                </a:cubicBezTo>
                <a:cubicBezTo>
                  <a:pt x="13" y="3"/>
                  <a:pt x="13" y="3"/>
                  <a:pt x="13" y="3"/>
                </a:cubicBezTo>
                <a:cubicBezTo>
                  <a:pt x="13" y="1"/>
                  <a:pt x="11" y="0"/>
                  <a:pt x="9" y="0"/>
                </a:cubicBezTo>
                <a:cubicBezTo>
                  <a:pt x="3" y="2"/>
                  <a:pt x="3" y="2"/>
                  <a:pt x="3" y="2"/>
                </a:cubicBezTo>
                <a:cubicBezTo>
                  <a:pt x="1" y="3"/>
                  <a:pt x="0" y="5"/>
                  <a:pt x="0" y="7"/>
                </a:cubicBezTo>
                <a:cubicBezTo>
                  <a:pt x="3" y="14"/>
                  <a:pt x="3" y="14"/>
                  <a:pt x="3" y="14"/>
                </a:cubicBezTo>
                <a:cubicBezTo>
                  <a:pt x="3" y="17"/>
                  <a:pt x="5" y="18"/>
                  <a:pt x="7" y="17"/>
                </a:cubicBezTo>
                <a:close/>
              </a:path>
            </a:pathLst>
          </a:custGeom>
          <a:solidFill>
            <a:srgbClr val="F9A3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2" name="î$ľîḋè">
            <a:extLst>
              <a:ext uri="{FF2B5EF4-FFF2-40B4-BE49-F238E27FC236}">
                <a16:creationId xmlns:a16="http://schemas.microsoft.com/office/drawing/2014/main" id="{346C8362-1855-4C7D-84FD-01110AE3E7CF}"/>
              </a:ext>
            </a:extLst>
          </p:cNvPr>
          <p:cNvSpPr/>
          <p:nvPr/>
        </p:nvSpPr>
        <p:spPr bwMode="auto">
          <a:xfrm>
            <a:off x="4682831" y="5110716"/>
            <a:ext cx="179073" cy="179073"/>
          </a:xfrm>
          <a:custGeom>
            <a:avLst/>
            <a:gdLst>
              <a:gd name="T0" fmla="*/ 33 w 33"/>
              <a:gd name="T1" fmla="*/ 23 h 33"/>
              <a:gd name="T2" fmla="*/ 17 w 33"/>
              <a:gd name="T3" fmla="*/ 33 h 33"/>
              <a:gd name="T4" fmla="*/ 1 w 33"/>
              <a:gd name="T5" fmla="*/ 16 h 33"/>
              <a:gd name="T6" fmla="*/ 17 w 33"/>
              <a:gd name="T7" fmla="*/ 0 h 33"/>
              <a:gd name="T8" fmla="*/ 33 w 33"/>
              <a:gd name="T9" fmla="*/ 23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" h="33">
                <a:moveTo>
                  <a:pt x="33" y="23"/>
                </a:moveTo>
                <a:cubicBezTo>
                  <a:pt x="33" y="32"/>
                  <a:pt x="26" y="32"/>
                  <a:pt x="17" y="33"/>
                </a:cubicBezTo>
                <a:cubicBezTo>
                  <a:pt x="8" y="33"/>
                  <a:pt x="1" y="25"/>
                  <a:pt x="1" y="16"/>
                </a:cubicBezTo>
                <a:cubicBezTo>
                  <a:pt x="0" y="7"/>
                  <a:pt x="8" y="0"/>
                  <a:pt x="17" y="0"/>
                </a:cubicBezTo>
                <a:cubicBezTo>
                  <a:pt x="26" y="0"/>
                  <a:pt x="33" y="14"/>
                  <a:pt x="33" y="23"/>
                </a:cubicBezTo>
                <a:close/>
              </a:path>
            </a:pathLst>
          </a:custGeom>
          <a:solidFill>
            <a:srgbClr val="FFB6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3" name="ïṡľîḋê">
            <a:extLst>
              <a:ext uri="{FF2B5EF4-FFF2-40B4-BE49-F238E27FC236}">
                <a16:creationId xmlns:a16="http://schemas.microsoft.com/office/drawing/2014/main" id="{D88DDCFB-62BA-44C7-9C12-3807F01CA5B3}"/>
              </a:ext>
            </a:extLst>
          </p:cNvPr>
          <p:cNvSpPr/>
          <p:nvPr/>
        </p:nvSpPr>
        <p:spPr bwMode="auto">
          <a:xfrm>
            <a:off x="4688225" y="5719134"/>
            <a:ext cx="380801" cy="597630"/>
          </a:xfrm>
          <a:custGeom>
            <a:avLst/>
            <a:gdLst>
              <a:gd name="T0" fmla="*/ 21 w 70"/>
              <a:gd name="T1" fmla="*/ 0 h 110"/>
              <a:gd name="T2" fmla="*/ 70 w 70"/>
              <a:gd name="T3" fmla="*/ 0 h 110"/>
              <a:gd name="T4" fmla="*/ 70 w 70"/>
              <a:gd name="T5" fmla="*/ 110 h 110"/>
              <a:gd name="T6" fmla="*/ 60 w 70"/>
              <a:gd name="T7" fmla="*/ 110 h 110"/>
              <a:gd name="T8" fmla="*/ 50 w 70"/>
              <a:gd name="T9" fmla="*/ 26 h 110"/>
              <a:gd name="T10" fmla="*/ 43 w 70"/>
              <a:gd name="T11" fmla="*/ 26 h 110"/>
              <a:gd name="T12" fmla="*/ 44 w 70"/>
              <a:gd name="T13" fmla="*/ 68 h 110"/>
              <a:gd name="T14" fmla="*/ 5 w 70"/>
              <a:gd name="T15" fmla="*/ 102 h 110"/>
              <a:gd name="T16" fmla="*/ 0 w 70"/>
              <a:gd name="T17" fmla="*/ 94 h 110"/>
              <a:gd name="T18" fmla="*/ 26 w 70"/>
              <a:gd name="T19" fmla="*/ 60 h 110"/>
              <a:gd name="T20" fmla="*/ 21 w 70"/>
              <a:gd name="T21" fmla="*/ 9 h 110"/>
              <a:gd name="T22" fmla="*/ 21 w 70"/>
              <a:gd name="T23" fmla="*/ 0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70" h="110">
                <a:moveTo>
                  <a:pt x="21" y="0"/>
                </a:moveTo>
                <a:cubicBezTo>
                  <a:pt x="70" y="0"/>
                  <a:pt x="70" y="0"/>
                  <a:pt x="70" y="0"/>
                </a:cubicBezTo>
                <a:cubicBezTo>
                  <a:pt x="70" y="110"/>
                  <a:pt x="70" y="110"/>
                  <a:pt x="70" y="110"/>
                </a:cubicBezTo>
                <a:cubicBezTo>
                  <a:pt x="60" y="110"/>
                  <a:pt x="60" y="110"/>
                  <a:pt x="60" y="110"/>
                </a:cubicBezTo>
                <a:cubicBezTo>
                  <a:pt x="60" y="110"/>
                  <a:pt x="53" y="56"/>
                  <a:pt x="50" y="26"/>
                </a:cubicBezTo>
                <a:cubicBezTo>
                  <a:pt x="43" y="26"/>
                  <a:pt x="43" y="26"/>
                  <a:pt x="43" y="26"/>
                </a:cubicBezTo>
                <a:cubicBezTo>
                  <a:pt x="44" y="68"/>
                  <a:pt x="44" y="68"/>
                  <a:pt x="44" y="68"/>
                </a:cubicBezTo>
                <a:cubicBezTo>
                  <a:pt x="5" y="102"/>
                  <a:pt x="5" y="102"/>
                  <a:pt x="5" y="102"/>
                </a:cubicBezTo>
                <a:cubicBezTo>
                  <a:pt x="0" y="94"/>
                  <a:pt x="0" y="94"/>
                  <a:pt x="0" y="94"/>
                </a:cubicBezTo>
                <a:cubicBezTo>
                  <a:pt x="26" y="60"/>
                  <a:pt x="26" y="60"/>
                  <a:pt x="26" y="60"/>
                </a:cubicBezTo>
                <a:cubicBezTo>
                  <a:pt x="26" y="60"/>
                  <a:pt x="21" y="17"/>
                  <a:pt x="21" y="9"/>
                </a:cubicBezTo>
                <a:cubicBezTo>
                  <a:pt x="21" y="8"/>
                  <a:pt x="21" y="0"/>
                  <a:pt x="21" y="0"/>
                </a:cubicBezTo>
                <a:close/>
              </a:path>
            </a:pathLst>
          </a:custGeom>
          <a:solidFill>
            <a:srgbClr val="4C73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4" name="íşļíḋe">
            <a:extLst>
              <a:ext uri="{FF2B5EF4-FFF2-40B4-BE49-F238E27FC236}">
                <a16:creationId xmlns:a16="http://schemas.microsoft.com/office/drawing/2014/main" id="{D19688B5-CEB8-43B8-B3F7-259745A902D0}"/>
              </a:ext>
            </a:extLst>
          </p:cNvPr>
          <p:cNvSpPr/>
          <p:nvPr/>
        </p:nvSpPr>
        <p:spPr bwMode="auto">
          <a:xfrm>
            <a:off x="5014009" y="6316764"/>
            <a:ext cx="119742" cy="37757"/>
          </a:xfrm>
          <a:custGeom>
            <a:avLst/>
            <a:gdLst>
              <a:gd name="T0" fmla="*/ 10 w 22"/>
              <a:gd name="T1" fmla="*/ 0 h 7"/>
              <a:gd name="T2" fmla="*/ 0 w 22"/>
              <a:gd name="T3" fmla="*/ 0 h 7"/>
              <a:gd name="T4" fmla="*/ 0 w 22"/>
              <a:gd name="T5" fmla="*/ 7 h 7"/>
              <a:gd name="T6" fmla="*/ 20 w 22"/>
              <a:gd name="T7" fmla="*/ 7 h 7"/>
              <a:gd name="T8" fmla="*/ 20 w 22"/>
              <a:gd name="T9" fmla="*/ 3 h 7"/>
              <a:gd name="T10" fmla="*/ 10 w 22"/>
              <a:gd name="T11" fmla="*/ 0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" h="7">
                <a:moveTo>
                  <a:pt x="1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7"/>
                  <a:pt x="0" y="7"/>
                  <a:pt x="0" y="7"/>
                </a:cubicBezTo>
                <a:cubicBezTo>
                  <a:pt x="20" y="7"/>
                  <a:pt x="20" y="7"/>
                  <a:pt x="20" y="7"/>
                </a:cubicBezTo>
                <a:cubicBezTo>
                  <a:pt x="21" y="7"/>
                  <a:pt x="22" y="4"/>
                  <a:pt x="20" y="3"/>
                </a:cubicBezTo>
                <a:lnTo>
                  <a:pt x="10" y="0"/>
                </a:lnTo>
                <a:close/>
              </a:path>
            </a:pathLst>
          </a:custGeom>
          <a:solidFill>
            <a:srgbClr val="0908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5" name="i$1îḑé">
            <a:extLst>
              <a:ext uri="{FF2B5EF4-FFF2-40B4-BE49-F238E27FC236}">
                <a16:creationId xmlns:a16="http://schemas.microsoft.com/office/drawing/2014/main" id="{EC28CB17-BF28-4229-9467-472CAFAB3104}"/>
              </a:ext>
            </a:extLst>
          </p:cNvPr>
          <p:cNvSpPr/>
          <p:nvPr/>
        </p:nvSpPr>
        <p:spPr bwMode="auto">
          <a:xfrm>
            <a:off x="4655862" y="6229385"/>
            <a:ext cx="75513" cy="114348"/>
          </a:xfrm>
          <a:custGeom>
            <a:avLst/>
            <a:gdLst>
              <a:gd name="T0" fmla="*/ 11 w 14"/>
              <a:gd name="T1" fmla="*/ 8 h 21"/>
              <a:gd name="T2" fmla="*/ 6 w 14"/>
              <a:gd name="T3" fmla="*/ 0 h 21"/>
              <a:gd name="T4" fmla="*/ 0 w 14"/>
              <a:gd name="T5" fmla="*/ 4 h 21"/>
              <a:gd name="T6" fmla="*/ 10 w 14"/>
              <a:gd name="T7" fmla="*/ 20 h 21"/>
              <a:gd name="T8" fmla="*/ 14 w 14"/>
              <a:gd name="T9" fmla="*/ 19 h 21"/>
              <a:gd name="T10" fmla="*/ 11 w 14"/>
              <a:gd name="T11" fmla="*/ 8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" h="21">
                <a:moveTo>
                  <a:pt x="11" y="8"/>
                </a:moveTo>
                <a:cubicBezTo>
                  <a:pt x="6" y="0"/>
                  <a:pt x="6" y="0"/>
                  <a:pt x="6" y="0"/>
                </a:cubicBezTo>
                <a:cubicBezTo>
                  <a:pt x="0" y="4"/>
                  <a:pt x="0" y="4"/>
                  <a:pt x="0" y="4"/>
                </a:cubicBezTo>
                <a:cubicBezTo>
                  <a:pt x="10" y="20"/>
                  <a:pt x="10" y="20"/>
                  <a:pt x="10" y="20"/>
                </a:cubicBezTo>
                <a:cubicBezTo>
                  <a:pt x="11" y="21"/>
                  <a:pt x="14" y="20"/>
                  <a:pt x="14" y="19"/>
                </a:cubicBezTo>
                <a:lnTo>
                  <a:pt x="11" y="8"/>
                </a:lnTo>
                <a:close/>
              </a:path>
            </a:pathLst>
          </a:custGeom>
          <a:solidFill>
            <a:srgbClr val="0908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6" name="ïşlîdè">
            <a:extLst>
              <a:ext uri="{FF2B5EF4-FFF2-40B4-BE49-F238E27FC236}">
                <a16:creationId xmlns:a16="http://schemas.microsoft.com/office/drawing/2014/main" id="{4335408E-E2BB-4A6A-9AC4-03F656623CFB}"/>
              </a:ext>
            </a:extLst>
          </p:cNvPr>
          <p:cNvSpPr/>
          <p:nvPr/>
        </p:nvSpPr>
        <p:spPr bwMode="auto">
          <a:xfrm>
            <a:off x="4666650" y="5349121"/>
            <a:ext cx="504857" cy="326863"/>
          </a:xfrm>
          <a:custGeom>
            <a:avLst/>
            <a:gdLst>
              <a:gd name="T0" fmla="*/ 10 w 93"/>
              <a:gd name="T1" fmla="*/ 0 h 60"/>
              <a:gd name="T2" fmla="*/ 50 w 93"/>
              <a:gd name="T3" fmla="*/ 38 h 60"/>
              <a:gd name="T4" fmla="*/ 93 w 93"/>
              <a:gd name="T5" fmla="*/ 50 h 60"/>
              <a:gd name="T6" fmla="*/ 92 w 93"/>
              <a:gd name="T7" fmla="*/ 60 h 60"/>
              <a:gd name="T8" fmla="*/ 41 w 93"/>
              <a:gd name="T9" fmla="*/ 54 h 60"/>
              <a:gd name="T10" fmla="*/ 4 w 93"/>
              <a:gd name="T11" fmla="*/ 16 h 60"/>
              <a:gd name="T12" fmla="*/ 10 w 93"/>
              <a:gd name="T13" fmla="*/ 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3" h="60">
                <a:moveTo>
                  <a:pt x="10" y="0"/>
                </a:moveTo>
                <a:cubicBezTo>
                  <a:pt x="50" y="38"/>
                  <a:pt x="50" y="38"/>
                  <a:pt x="50" y="38"/>
                </a:cubicBezTo>
                <a:cubicBezTo>
                  <a:pt x="93" y="50"/>
                  <a:pt x="93" y="50"/>
                  <a:pt x="93" y="50"/>
                </a:cubicBezTo>
                <a:cubicBezTo>
                  <a:pt x="92" y="60"/>
                  <a:pt x="92" y="60"/>
                  <a:pt x="92" y="60"/>
                </a:cubicBezTo>
                <a:cubicBezTo>
                  <a:pt x="41" y="54"/>
                  <a:pt x="41" y="54"/>
                  <a:pt x="41" y="54"/>
                </a:cubicBezTo>
                <a:cubicBezTo>
                  <a:pt x="41" y="54"/>
                  <a:pt x="9" y="26"/>
                  <a:pt x="4" y="16"/>
                </a:cubicBezTo>
                <a:cubicBezTo>
                  <a:pt x="0" y="7"/>
                  <a:pt x="3" y="0"/>
                  <a:pt x="10" y="0"/>
                </a:cubicBezTo>
                <a:close/>
              </a:path>
            </a:pathLst>
          </a:custGeom>
          <a:solidFill>
            <a:srgbClr val="D0CF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7" name="î$ľiḑê">
            <a:extLst>
              <a:ext uri="{FF2B5EF4-FFF2-40B4-BE49-F238E27FC236}">
                <a16:creationId xmlns:a16="http://schemas.microsoft.com/office/drawing/2014/main" id="{701095FB-3E84-4BC0-BA12-B147316F55E5}"/>
              </a:ext>
            </a:extLst>
          </p:cNvPr>
          <p:cNvSpPr/>
          <p:nvPr/>
        </p:nvSpPr>
        <p:spPr bwMode="auto">
          <a:xfrm>
            <a:off x="5166113" y="5610180"/>
            <a:ext cx="103560" cy="71198"/>
          </a:xfrm>
          <a:custGeom>
            <a:avLst/>
            <a:gdLst>
              <a:gd name="T0" fmla="*/ 1 w 19"/>
              <a:gd name="T1" fmla="*/ 2 h 13"/>
              <a:gd name="T2" fmla="*/ 0 w 19"/>
              <a:gd name="T3" fmla="*/ 12 h 13"/>
              <a:gd name="T4" fmla="*/ 15 w 19"/>
              <a:gd name="T5" fmla="*/ 11 h 13"/>
              <a:gd name="T6" fmla="*/ 17 w 19"/>
              <a:gd name="T7" fmla="*/ 2 h 13"/>
              <a:gd name="T8" fmla="*/ 1 w 19"/>
              <a:gd name="T9" fmla="*/ 2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" h="13">
                <a:moveTo>
                  <a:pt x="1" y="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13" y="13"/>
                  <a:pt x="15" y="11"/>
                </a:cubicBezTo>
                <a:cubicBezTo>
                  <a:pt x="19" y="6"/>
                  <a:pt x="19" y="3"/>
                  <a:pt x="17" y="2"/>
                </a:cubicBezTo>
                <a:cubicBezTo>
                  <a:pt x="14" y="0"/>
                  <a:pt x="1" y="2"/>
                  <a:pt x="1" y="2"/>
                </a:cubicBezTo>
                <a:close/>
              </a:path>
            </a:pathLst>
          </a:custGeom>
          <a:solidFill>
            <a:srgbClr val="F9A3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8" name="îśļiḑé">
            <a:extLst>
              <a:ext uri="{FF2B5EF4-FFF2-40B4-BE49-F238E27FC236}">
                <a16:creationId xmlns:a16="http://schemas.microsoft.com/office/drawing/2014/main" id="{47C92BE1-D20E-48AA-ACDB-B9902402405C}"/>
              </a:ext>
            </a:extLst>
          </p:cNvPr>
          <p:cNvSpPr/>
          <p:nvPr/>
        </p:nvSpPr>
        <p:spPr bwMode="auto">
          <a:xfrm>
            <a:off x="4688225" y="5452682"/>
            <a:ext cx="380801" cy="217909"/>
          </a:xfrm>
          <a:custGeom>
            <a:avLst/>
            <a:gdLst>
              <a:gd name="T0" fmla="*/ 353 w 353"/>
              <a:gd name="T1" fmla="*/ 202 h 202"/>
              <a:gd name="T2" fmla="*/ 176 w 353"/>
              <a:gd name="T3" fmla="*/ 181 h 202"/>
              <a:gd name="T4" fmla="*/ 0 w 353"/>
              <a:gd name="T5" fmla="*/ 0 h 202"/>
              <a:gd name="T6" fmla="*/ 5 w 353"/>
              <a:gd name="T7" fmla="*/ 0 h 202"/>
              <a:gd name="T8" fmla="*/ 181 w 353"/>
              <a:gd name="T9" fmla="*/ 176 h 202"/>
              <a:gd name="T10" fmla="*/ 353 w 353"/>
              <a:gd name="T11" fmla="*/ 202 h 202"/>
              <a:gd name="T12" fmla="*/ 353 w 353"/>
              <a:gd name="T13" fmla="*/ 202 h 2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53" h="202">
                <a:moveTo>
                  <a:pt x="353" y="202"/>
                </a:moveTo>
                <a:lnTo>
                  <a:pt x="176" y="181"/>
                </a:lnTo>
                <a:lnTo>
                  <a:pt x="0" y="0"/>
                </a:lnTo>
                <a:lnTo>
                  <a:pt x="5" y="0"/>
                </a:lnTo>
                <a:lnTo>
                  <a:pt x="181" y="176"/>
                </a:lnTo>
                <a:lnTo>
                  <a:pt x="353" y="202"/>
                </a:lnTo>
                <a:lnTo>
                  <a:pt x="353" y="202"/>
                </a:lnTo>
                <a:close/>
              </a:path>
            </a:pathLst>
          </a:custGeom>
          <a:solidFill>
            <a:srgbClr val="0908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9" name="îSľîďé">
            <a:extLst>
              <a:ext uri="{FF2B5EF4-FFF2-40B4-BE49-F238E27FC236}">
                <a16:creationId xmlns:a16="http://schemas.microsoft.com/office/drawing/2014/main" id="{D61FF588-1820-44C0-9AA0-2FE088B650AB}"/>
              </a:ext>
            </a:extLst>
          </p:cNvPr>
          <p:cNvSpPr/>
          <p:nvPr/>
        </p:nvSpPr>
        <p:spPr bwMode="auto">
          <a:xfrm>
            <a:off x="4807966" y="5436500"/>
            <a:ext cx="250271" cy="152105"/>
          </a:xfrm>
          <a:custGeom>
            <a:avLst/>
            <a:gdLst>
              <a:gd name="T0" fmla="*/ 232 w 232"/>
              <a:gd name="T1" fmla="*/ 141 h 141"/>
              <a:gd name="T2" fmla="*/ 121 w 232"/>
              <a:gd name="T3" fmla="*/ 111 h 141"/>
              <a:gd name="T4" fmla="*/ 0 w 232"/>
              <a:gd name="T5" fmla="*/ 5 h 141"/>
              <a:gd name="T6" fmla="*/ 5 w 232"/>
              <a:gd name="T7" fmla="*/ 0 h 141"/>
              <a:gd name="T8" fmla="*/ 121 w 232"/>
              <a:gd name="T9" fmla="*/ 106 h 141"/>
              <a:gd name="T10" fmla="*/ 232 w 232"/>
              <a:gd name="T11" fmla="*/ 136 h 141"/>
              <a:gd name="T12" fmla="*/ 232 w 232"/>
              <a:gd name="T13" fmla="*/ 141 h 1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2" h="141">
                <a:moveTo>
                  <a:pt x="232" y="141"/>
                </a:moveTo>
                <a:lnTo>
                  <a:pt x="121" y="111"/>
                </a:lnTo>
                <a:lnTo>
                  <a:pt x="0" y="5"/>
                </a:lnTo>
                <a:lnTo>
                  <a:pt x="5" y="0"/>
                </a:lnTo>
                <a:lnTo>
                  <a:pt x="121" y="106"/>
                </a:lnTo>
                <a:lnTo>
                  <a:pt x="232" y="136"/>
                </a:lnTo>
                <a:lnTo>
                  <a:pt x="232" y="141"/>
                </a:lnTo>
                <a:close/>
              </a:path>
            </a:pathLst>
          </a:custGeom>
          <a:solidFill>
            <a:srgbClr val="0908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0" name="íŝlíde">
            <a:extLst>
              <a:ext uri="{FF2B5EF4-FFF2-40B4-BE49-F238E27FC236}">
                <a16:creationId xmlns:a16="http://schemas.microsoft.com/office/drawing/2014/main" id="{FC39500B-D900-41AC-8AA7-EB85A2E3CF8F}"/>
              </a:ext>
            </a:extLst>
          </p:cNvPr>
          <p:cNvSpPr/>
          <p:nvPr/>
        </p:nvSpPr>
        <p:spPr bwMode="auto">
          <a:xfrm>
            <a:off x="4650468" y="5055700"/>
            <a:ext cx="227618" cy="223303"/>
          </a:xfrm>
          <a:custGeom>
            <a:avLst/>
            <a:gdLst>
              <a:gd name="T0" fmla="*/ 11 w 42"/>
              <a:gd name="T1" fmla="*/ 38 h 41"/>
              <a:gd name="T2" fmla="*/ 7 w 42"/>
              <a:gd name="T3" fmla="*/ 16 h 41"/>
              <a:gd name="T4" fmla="*/ 25 w 42"/>
              <a:gd name="T5" fmla="*/ 8 h 41"/>
              <a:gd name="T6" fmla="*/ 31 w 42"/>
              <a:gd name="T7" fmla="*/ 2 h 41"/>
              <a:gd name="T8" fmla="*/ 37 w 42"/>
              <a:gd name="T9" fmla="*/ 17 h 41"/>
              <a:gd name="T10" fmla="*/ 18 w 42"/>
              <a:gd name="T11" fmla="*/ 23 h 41"/>
              <a:gd name="T12" fmla="*/ 19 w 42"/>
              <a:gd name="T13" fmla="*/ 30 h 41"/>
              <a:gd name="T14" fmla="*/ 21 w 42"/>
              <a:gd name="T15" fmla="*/ 34 h 41"/>
              <a:gd name="T16" fmla="*/ 14 w 42"/>
              <a:gd name="T17" fmla="*/ 32 h 41"/>
              <a:gd name="T18" fmla="*/ 11 w 42"/>
              <a:gd name="T19" fmla="*/ 38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2" h="41">
                <a:moveTo>
                  <a:pt x="11" y="38"/>
                </a:moveTo>
                <a:cubicBezTo>
                  <a:pt x="10" y="41"/>
                  <a:pt x="0" y="26"/>
                  <a:pt x="7" y="16"/>
                </a:cubicBezTo>
                <a:cubicBezTo>
                  <a:pt x="14" y="7"/>
                  <a:pt x="22" y="9"/>
                  <a:pt x="25" y="8"/>
                </a:cubicBezTo>
                <a:cubicBezTo>
                  <a:pt x="33" y="6"/>
                  <a:pt x="30" y="3"/>
                  <a:pt x="31" y="2"/>
                </a:cubicBezTo>
                <a:cubicBezTo>
                  <a:pt x="32" y="0"/>
                  <a:pt x="42" y="9"/>
                  <a:pt x="37" y="17"/>
                </a:cubicBezTo>
                <a:cubicBezTo>
                  <a:pt x="32" y="24"/>
                  <a:pt x="25" y="22"/>
                  <a:pt x="18" y="23"/>
                </a:cubicBezTo>
                <a:cubicBezTo>
                  <a:pt x="14" y="23"/>
                  <a:pt x="16" y="28"/>
                  <a:pt x="19" y="30"/>
                </a:cubicBezTo>
                <a:cubicBezTo>
                  <a:pt x="22" y="32"/>
                  <a:pt x="23" y="33"/>
                  <a:pt x="21" y="34"/>
                </a:cubicBezTo>
                <a:cubicBezTo>
                  <a:pt x="20" y="35"/>
                  <a:pt x="18" y="35"/>
                  <a:pt x="14" y="32"/>
                </a:cubicBezTo>
                <a:cubicBezTo>
                  <a:pt x="11" y="30"/>
                  <a:pt x="11" y="37"/>
                  <a:pt x="11" y="38"/>
                </a:cubicBezTo>
                <a:close/>
              </a:path>
            </a:pathLst>
          </a:custGeom>
          <a:solidFill>
            <a:srgbClr val="4C73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1" name="i$ļîďè">
            <a:extLst>
              <a:ext uri="{FF2B5EF4-FFF2-40B4-BE49-F238E27FC236}">
                <a16:creationId xmlns:a16="http://schemas.microsoft.com/office/drawing/2014/main" id="{6B0AFC58-4D3E-4EBC-81BD-2DBEC65D7F8E}"/>
              </a:ext>
            </a:extLst>
          </p:cNvPr>
          <p:cNvSpPr/>
          <p:nvPr/>
        </p:nvSpPr>
        <p:spPr bwMode="auto">
          <a:xfrm>
            <a:off x="7106793" y="5284396"/>
            <a:ext cx="396982" cy="434739"/>
          </a:xfrm>
          <a:custGeom>
            <a:avLst/>
            <a:gdLst>
              <a:gd name="T0" fmla="*/ 48 w 73"/>
              <a:gd name="T1" fmla="*/ 80 h 80"/>
              <a:gd name="T2" fmla="*/ 0 w 73"/>
              <a:gd name="T3" fmla="*/ 80 h 80"/>
              <a:gd name="T4" fmla="*/ 14 w 73"/>
              <a:gd name="T5" fmla="*/ 18 h 80"/>
              <a:gd name="T6" fmla="*/ 30 w 73"/>
              <a:gd name="T7" fmla="*/ 1 h 80"/>
              <a:gd name="T8" fmla="*/ 65 w 73"/>
              <a:gd name="T9" fmla="*/ 12 h 80"/>
              <a:gd name="T10" fmla="*/ 71 w 73"/>
              <a:gd name="T11" fmla="*/ 24 h 80"/>
              <a:gd name="T12" fmla="*/ 48 w 73"/>
              <a:gd name="T13" fmla="*/ 8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3" h="80">
                <a:moveTo>
                  <a:pt x="48" y="80"/>
                </a:moveTo>
                <a:cubicBezTo>
                  <a:pt x="0" y="80"/>
                  <a:pt x="0" y="80"/>
                  <a:pt x="0" y="80"/>
                </a:cubicBezTo>
                <a:cubicBezTo>
                  <a:pt x="14" y="18"/>
                  <a:pt x="14" y="18"/>
                  <a:pt x="14" y="18"/>
                </a:cubicBezTo>
                <a:cubicBezTo>
                  <a:pt x="16" y="7"/>
                  <a:pt x="25" y="0"/>
                  <a:pt x="30" y="1"/>
                </a:cubicBezTo>
                <a:cubicBezTo>
                  <a:pt x="65" y="12"/>
                  <a:pt x="65" y="12"/>
                  <a:pt x="65" y="12"/>
                </a:cubicBezTo>
                <a:cubicBezTo>
                  <a:pt x="70" y="13"/>
                  <a:pt x="73" y="19"/>
                  <a:pt x="71" y="24"/>
                </a:cubicBezTo>
                <a:lnTo>
                  <a:pt x="48" y="80"/>
                </a:lnTo>
                <a:close/>
              </a:path>
            </a:pathLst>
          </a:custGeom>
          <a:solidFill>
            <a:srgbClr val="4C73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2" name="isľiďe">
            <a:extLst>
              <a:ext uri="{FF2B5EF4-FFF2-40B4-BE49-F238E27FC236}">
                <a16:creationId xmlns:a16="http://schemas.microsoft.com/office/drawing/2014/main" id="{AA109944-BD69-489B-8797-FBD2C5BED7CE}"/>
              </a:ext>
            </a:extLst>
          </p:cNvPr>
          <p:cNvSpPr/>
          <p:nvPr/>
        </p:nvSpPr>
        <p:spPr bwMode="auto">
          <a:xfrm>
            <a:off x="7335489" y="5252033"/>
            <a:ext cx="86300" cy="97088"/>
          </a:xfrm>
          <a:custGeom>
            <a:avLst/>
            <a:gdLst>
              <a:gd name="T0" fmla="*/ 9 w 16"/>
              <a:gd name="T1" fmla="*/ 17 h 18"/>
              <a:gd name="T2" fmla="*/ 2 w 16"/>
              <a:gd name="T3" fmla="*/ 15 h 18"/>
              <a:gd name="T4" fmla="*/ 0 w 16"/>
              <a:gd name="T5" fmla="*/ 10 h 18"/>
              <a:gd name="T6" fmla="*/ 2 w 16"/>
              <a:gd name="T7" fmla="*/ 3 h 18"/>
              <a:gd name="T8" fmla="*/ 7 w 16"/>
              <a:gd name="T9" fmla="*/ 0 h 18"/>
              <a:gd name="T10" fmla="*/ 13 w 16"/>
              <a:gd name="T11" fmla="*/ 2 h 18"/>
              <a:gd name="T12" fmla="*/ 15 w 16"/>
              <a:gd name="T13" fmla="*/ 7 h 18"/>
              <a:gd name="T14" fmla="*/ 13 w 16"/>
              <a:gd name="T15" fmla="*/ 14 h 18"/>
              <a:gd name="T16" fmla="*/ 9 w 16"/>
              <a:gd name="T17" fmla="*/ 17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6" h="18">
                <a:moveTo>
                  <a:pt x="9" y="17"/>
                </a:moveTo>
                <a:cubicBezTo>
                  <a:pt x="2" y="15"/>
                  <a:pt x="2" y="15"/>
                  <a:pt x="2" y="15"/>
                </a:cubicBezTo>
                <a:cubicBezTo>
                  <a:pt x="1" y="15"/>
                  <a:pt x="0" y="13"/>
                  <a:pt x="0" y="10"/>
                </a:cubicBezTo>
                <a:cubicBezTo>
                  <a:pt x="2" y="3"/>
                  <a:pt x="2" y="3"/>
                  <a:pt x="2" y="3"/>
                </a:cubicBezTo>
                <a:cubicBezTo>
                  <a:pt x="3" y="1"/>
                  <a:pt x="5" y="0"/>
                  <a:pt x="7" y="0"/>
                </a:cubicBezTo>
                <a:cubicBezTo>
                  <a:pt x="13" y="2"/>
                  <a:pt x="13" y="2"/>
                  <a:pt x="13" y="2"/>
                </a:cubicBezTo>
                <a:cubicBezTo>
                  <a:pt x="15" y="3"/>
                  <a:pt x="16" y="5"/>
                  <a:pt x="15" y="7"/>
                </a:cubicBezTo>
                <a:cubicBezTo>
                  <a:pt x="13" y="14"/>
                  <a:pt x="13" y="14"/>
                  <a:pt x="13" y="14"/>
                </a:cubicBezTo>
                <a:cubicBezTo>
                  <a:pt x="13" y="17"/>
                  <a:pt x="10" y="18"/>
                  <a:pt x="9" y="17"/>
                </a:cubicBezTo>
                <a:close/>
              </a:path>
            </a:pathLst>
          </a:custGeom>
          <a:solidFill>
            <a:srgbClr val="F9A3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3" name="ísľîďê">
            <a:extLst>
              <a:ext uri="{FF2B5EF4-FFF2-40B4-BE49-F238E27FC236}">
                <a16:creationId xmlns:a16="http://schemas.microsoft.com/office/drawing/2014/main" id="{4AD896A0-75EC-4347-9C63-6A97104FA362}"/>
              </a:ext>
            </a:extLst>
          </p:cNvPr>
          <p:cNvSpPr/>
          <p:nvPr/>
        </p:nvSpPr>
        <p:spPr bwMode="auto">
          <a:xfrm>
            <a:off x="7307442" y="5110716"/>
            <a:ext cx="180152" cy="179073"/>
          </a:xfrm>
          <a:custGeom>
            <a:avLst/>
            <a:gdLst>
              <a:gd name="T0" fmla="*/ 1 w 33"/>
              <a:gd name="T1" fmla="*/ 23 h 33"/>
              <a:gd name="T2" fmla="*/ 17 w 33"/>
              <a:gd name="T3" fmla="*/ 33 h 33"/>
              <a:gd name="T4" fmla="*/ 33 w 33"/>
              <a:gd name="T5" fmla="*/ 16 h 33"/>
              <a:gd name="T6" fmla="*/ 17 w 33"/>
              <a:gd name="T7" fmla="*/ 0 h 33"/>
              <a:gd name="T8" fmla="*/ 1 w 33"/>
              <a:gd name="T9" fmla="*/ 23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" h="33">
                <a:moveTo>
                  <a:pt x="1" y="23"/>
                </a:moveTo>
                <a:cubicBezTo>
                  <a:pt x="0" y="32"/>
                  <a:pt x="8" y="32"/>
                  <a:pt x="17" y="33"/>
                </a:cubicBezTo>
                <a:cubicBezTo>
                  <a:pt x="26" y="33"/>
                  <a:pt x="33" y="25"/>
                  <a:pt x="33" y="16"/>
                </a:cubicBezTo>
                <a:cubicBezTo>
                  <a:pt x="33" y="7"/>
                  <a:pt x="26" y="0"/>
                  <a:pt x="17" y="0"/>
                </a:cubicBezTo>
                <a:cubicBezTo>
                  <a:pt x="8" y="0"/>
                  <a:pt x="1" y="14"/>
                  <a:pt x="1" y="23"/>
                </a:cubicBezTo>
                <a:close/>
              </a:path>
            </a:pathLst>
          </a:custGeom>
          <a:solidFill>
            <a:srgbClr val="FFB6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4" name="íSļíďé">
            <a:extLst>
              <a:ext uri="{FF2B5EF4-FFF2-40B4-BE49-F238E27FC236}">
                <a16:creationId xmlns:a16="http://schemas.microsoft.com/office/drawing/2014/main" id="{819FCD2F-1A47-4C00-A980-4B6E514DB1F7}"/>
              </a:ext>
            </a:extLst>
          </p:cNvPr>
          <p:cNvSpPr/>
          <p:nvPr/>
        </p:nvSpPr>
        <p:spPr bwMode="auto">
          <a:xfrm>
            <a:off x="7106793" y="5719134"/>
            <a:ext cx="380801" cy="597630"/>
          </a:xfrm>
          <a:custGeom>
            <a:avLst/>
            <a:gdLst>
              <a:gd name="T0" fmla="*/ 48 w 70"/>
              <a:gd name="T1" fmla="*/ 0 h 110"/>
              <a:gd name="T2" fmla="*/ 0 w 70"/>
              <a:gd name="T3" fmla="*/ 0 h 110"/>
              <a:gd name="T4" fmla="*/ 0 w 70"/>
              <a:gd name="T5" fmla="*/ 110 h 110"/>
              <a:gd name="T6" fmla="*/ 10 w 70"/>
              <a:gd name="T7" fmla="*/ 110 h 110"/>
              <a:gd name="T8" fmla="*/ 20 w 70"/>
              <a:gd name="T9" fmla="*/ 26 h 110"/>
              <a:gd name="T10" fmla="*/ 26 w 70"/>
              <a:gd name="T11" fmla="*/ 26 h 110"/>
              <a:gd name="T12" fmla="*/ 26 w 70"/>
              <a:gd name="T13" fmla="*/ 68 h 110"/>
              <a:gd name="T14" fmla="*/ 65 w 70"/>
              <a:gd name="T15" fmla="*/ 102 h 110"/>
              <a:gd name="T16" fmla="*/ 70 w 70"/>
              <a:gd name="T17" fmla="*/ 94 h 110"/>
              <a:gd name="T18" fmla="*/ 44 w 70"/>
              <a:gd name="T19" fmla="*/ 60 h 110"/>
              <a:gd name="T20" fmla="*/ 49 w 70"/>
              <a:gd name="T21" fmla="*/ 9 h 110"/>
              <a:gd name="T22" fmla="*/ 48 w 70"/>
              <a:gd name="T23" fmla="*/ 0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70" h="110">
                <a:moveTo>
                  <a:pt x="48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10"/>
                  <a:pt x="0" y="110"/>
                  <a:pt x="0" y="110"/>
                </a:cubicBezTo>
                <a:cubicBezTo>
                  <a:pt x="10" y="110"/>
                  <a:pt x="10" y="110"/>
                  <a:pt x="10" y="110"/>
                </a:cubicBezTo>
                <a:cubicBezTo>
                  <a:pt x="10" y="110"/>
                  <a:pt x="17" y="56"/>
                  <a:pt x="20" y="26"/>
                </a:cubicBezTo>
                <a:cubicBezTo>
                  <a:pt x="26" y="26"/>
                  <a:pt x="26" y="26"/>
                  <a:pt x="26" y="26"/>
                </a:cubicBezTo>
                <a:cubicBezTo>
                  <a:pt x="26" y="68"/>
                  <a:pt x="26" y="68"/>
                  <a:pt x="26" y="68"/>
                </a:cubicBezTo>
                <a:cubicBezTo>
                  <a:pt x="65" y="102"/>
                  <a:pt x="65" y="102"/>
                  <a:pt x="65" y="102"/>
                </a:cubicBezTo>
                <a:cubicBezTo>
                  <a:pt x="70" y="94"/>
                  <a:pt x="70" y="94"/>
                  <a:pt x="70" y="94"/>
                </a:cubicBezTo>
                <a:cubicBezTo>
                  <a:pt x="44" y="60"/>
                  <a:pt x="44" y="60"/>
                  <a:pt x="44" y="60"/>
                </a:cubicBezTo>
                <a:cubicBezTo>
                  <a:pt x="44" y="60"/>
                  <a:pt x="49" y="17"/>
                  <a:pt x="49" y="9"/>
                </a:cubicBezTo>
                <a:cubicBezTo>
                  <a:pt x="49" y="8"/>
                  <a:pt x="48" y="0"/>
                  <a:pt x="48" y="0"/>
                </a:cubicBez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5" name="í$1îḍè">
            <a:extLst>
              <a:ext uri="{FF2B5EF4-FFF2-40B4-BE49-F238E27FC236}">
                <a16:creationId xmlns:a16="http://schemas.microsoft.com/office/drawing/2014/main" id="{95CD15FE-677D-4899-AB21-E86DB32C8A7A}"/>
              </a:ext>
            </a:extLst>
          </p:cNvPr>
          <p:cNvSpPr/>
          <p:nvPr/>
        </p:nvSpPr>
        <p:spPr bwMode="auto">
          <a:xfrm>
            <a:off x="7040989" y="6316764"/>
            <a:ext cx="119742" cy="37757"/>
          </a:xfrm>
          <a:custGeom>
            <a:avLst/>
            <a:gdLst>
              <a:gd name="T0" fmla="*/ 12 w 22"/>
              <a:gd name="T1" fmla="*/ 0 h 7"/>
              <a:gd name="T2" fmla="*/ 22 w 22"/>
              <a:gd name="T3" fmla="*/ 0 h 7"/>
              <a:gd name="T4" fmla="*/ 22 w 22"/>
              <a:gd name="T5" fmla="*/ 7 h 7"/>
              <a:gd name="T6" fmla="*/ 2 w 22"/>
              <a:gd name="T7" fmla="*/ 7 h 7"/>
              <a:gd name="T8" fmla="*/ 1 w 22"/>
              <a:gd name="T9" fmla="*/ 3 h 7"/>
              <a:gd name="T10" fmla="*/ 12 w 22"/>
              <a:gd name="T11" fmla="*/ 0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" h="7">
                <a:moveTo>
                  <a:pt x="12" y="0"/>
                </a:moveTo>
                <a:cubicBezTo>
                  <a:pt x="22" y="0"/>
                  <a:pt x="22" y="0"/>
                  <a:pt x="22" y="0"/>
                </a:cubicBezTo>
                <a:cubicBezTo>
                  <a:pt x="22" y="7"/>
                  <a:pt x="22" y="7"/>
                  <a:pt x="22" y="7"/>
                </a:cubicBezTo>
                <a:cubicBezTo>
                  <a:pt x="2" y="7"/>
                  <a:pt x="2" y="7"/>
                  <a:pt x="2" y="7"/>
                </a:cubicBezTo>
                <a:cubicBezTo>
                  <a:pt x="1" y="7"/>
                  <a:pt x="0" y="4"/>
                  <a:pt x="1" y="3"/>
                </a:cubicBezTo>
                <a:lnTo>
                  <a:pt x="12" y="0"/>
                </a:lnTo>
                <a:close/>
              </a:path>
            </a:pathLst>
          </a:custGeom>
          <a:solidFill>
            <a:srgbClr val="8CB3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6" name="iś1ídè">
            <a:extLst>
              <a:ext uri="{FF2B5EF4-FFF2-40B4-BE49-F238E27FC236}">
                <a16:creationId xmlns:a16="http://schemas.microsoft.com/office/drawing/2014/main" id="{133B8EAA-393E-415B-BDB2-9CB4C13C9069}"/>
              </a:ext>
            </a:extLst>
          </p:cNvPr>
          <p:cNvSpPr/>
          <p:nvPr/>
        </p:nvSpPr>
        <p:spPr bwMode="auto">
          <a:xfrm>
            <a:off x="7443365" y="6229385"/>
            <a:ext cx="76592" cy="114348"/>
          </a:xfrm>
          <a:custGeom>
            <a:avLst/>
            <a:gdLst>
              <a:gd name="T0" fmla="*/ 3 w 14"/>
              <a:gd name="T1" fmla="*/ 8 h 21"/>
              <a:gd name="T2" fmla="*/ 8 w 14"/>
              <a:gd name="T3" fmla="*/ 0 h 21"/>
              <a:gd name="T4" fmla="*/ 14 w 14"/>
              <a:gd name="T5" fmla="*/ 4 h 21"/>
              <a:gd name="T6" fmla="*/ 3 w 14"/>
              <a:gd name="T7" fmla="*/ 20 h 21"/>
              <a:gd name="T8" fmla="*/ 0 w 14"/>
              <a:gd name="T9" fmla="*/ 19 h 21"/>
              <a:gd name="T10" fmla="*/ 3 w 14"/>
              <a:gd name="T11" fmla="*/ 8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" h="21">
                <a:moveTo>
                  <a:pt x="3" y="8"/>
                </a:moveTo>
                <a:cubicBezTo>
                  <a:pt x="8" y="0"/>
                  <a:pt x="8" y="0"/>
                  <a:pt x="8" y="0"/>
                </a:cubicBezTo>
                <a:cubicBezTo>
                  <a:pt x="14" y="4"/>
                  <a:pt x="14" y="4"/>
                  <a:pt x="14" y="4"/>
                </a:cubicBezTo>
                <a:cubicBezTo>
                  <a:pt x="3" y="20"/>
                  <a:pt x="3" y="20"/>
                  <a:pt x="3" y="20"/>
                </a:cubicBezTo>
                <a:cubicBezTo>
                  <a:pt x="3" y="21"/>
                  <a:pt x="0" y="20"/>
                  <a:pt x="0" y="19"/>
                </a:cubicBezTo>
                <a:lnTo>
                  <a:pt x="3" y="8"/>
                </a:lnTo>
                <a:close/>
              </a:path>
            </a:pathLst>
          </a:custGeom>
          <a:solidFill>
            <a:srgbClr val="8CB3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7" name="íşľídè">
            <a:extLst>
              <a:ext uri="{FF2B5EF4-FFF2-40B4-BE49-F238E27FC236}">
                <a16:creationId xmlns:a16="http://schemas.microsoft.com/office/drawing/2014/main" id="{E19F0BD4-19AF-411B-8DC3-3F8CB07F65BF}"/>
              </a:ext>
            </a:extLst>
          </p:cNvPr>
          <p:cNvSpPr/>
          <p:nvPr/>
        </p:nvSpPr>
        <p:spPr bwMode="auto">
          <a:xfrm>
            <a:off x="6997839" y="5349121"/>
            <a:ext cx="511330" cy="326863"/>
          </a:xfrm>
          <a:custGeom>
            <a:avLst/>
            <a:gdLst>
              <a:gd name="T0" fmla="*/ 84 w 94"/>
              <a:gd name="T1" fmla="*/ 0 h 60"/>
              <a:gd name="T2" fmla="*/ 44 w 94"/>
              <a:gd name="T3" fmla="*/ 38 h 60"/>
              <a:gd name="T4" fmla="*/ 0 w 94"/>
              <a:gd name="T5" fmla="*/ 50 h 60"/>
              <a:gd name="T6" fmla="*/ 2 w 94"/>
              <a:gd name="T7" fmla="*/ 60 h 60"/>
              <a:gd name="T8" fmla="*/ 53 w 94"/>
              <a:gd name="T9" fmla="*/ 54 h 60"/>
              <a:gd name="T10" fmla="*/ 89 w 94"/>
              <a:gd name="T11" fmla="*/ 16 h 60"/>
              <a:gd name="T12" fmla="*/ 84 w 94"/>
              <a:gd name="T13" fmla="*/ 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4" h="60">
                <a:moveTo>
                  <a:pt x="84" y="0"/>
                </a:moveTo>
                <a:cubicBezTo>
                  <a:pt x="44" y="38"/>
                  <a:pt x="44" y="38"/>
                  <a:pt x="44" y="38"/>
                </a:cubicBezTo>
                <a:cubicBezTo>
                  <a:pt x="0" y="50"/>
                  <a:pt x="0" y="50"/>
                  <a:pt x="0" y="50"/>
                </a:cubicBezTo>
                <a:cubicBezTo>
                  <a:pt x="2" y="60"/>
                  <a:pt x="2" y="60"/>
                  <a:pt x="2" y="60"/>
                </a:cubicBezTo>
                <a:cubicBezTo>
                  <a:pt x="53" y="54"/>
                  <a:pt x="53" y="54"/>
                  <a:pt x="53" y="54"/>
                </a:cubicBezTo>
                <a:cubicBezTo>
                  <a:pt x="53" y="54"/>
                  <a:pt x="85" y="26"/>
                  <a:pt x="89" y="16"/>
                </a:cubicBezTo>
                <a:cubicBezTo>
                  <a:pt x="94" y="7"/>
                  <a:pt x="91" y="0"/>
                  <a:pt x="84" y="0"/>
                </a:cubicBezTo>
                <a:close/>
              </a:path>
            </a:pathLst>
          </a:custGeom>
          <a:solidFill>
            <a:srgbClr val="608C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8" name="íṥlíḋé">
            <a:extLst>
              <a:ext uri="{FF2B5EF4-FFF2-40B4-BE49-F238E27FC236}">
                <a16:creationId xmlns:a16="http://schemas.microsoft.com/office/drawing/2014/main" id="{5F28E13E-B37A-491A-A1CD-014933E06FD1}"/>
              </a:ext>
            </a:extLst>
          </p:cNvPr>
          <p:cNvSpPr/>
          <p:nvPr/>
        </p:nvSpPr>
        <p:spPr bwMode="auto">
          <a:xfrm>
            <a:off x="6906145" y="5610180"/>
            <a:ext cx="102482" cy="71198"/>
          </a:xfrm>
          <a:custGeom>
            <a:avLst/>
            <a:gdLst>
              <a:gd name="T0" fmla="*/ 17 w 19"/>
              <a:gd name="T1" fmla="*/ 2 h 13"/>
              <a:gd name="T2" fmla="*/ 19 w 19"/>
              <a:gd name="T3" fmla="*/ 12 h 13"/>
              <a:gd name="T4" fmla="*/ 4 w 19"/>
              <a:gd name="T5" fmla="*/ 11 h 13"/>
              <a:gd name="T6" fmla="*/ 2 w 19"/>
              <a:gd name="T7" fmla="*/ 2 h 13"/>
              <a:gd name="T8" fmla="*/ 17 w 19"/>
              <a:gd name="T9" fmla="*/ 2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" h="13">
                <a:moveTo>
                  <a:pt x="17" y="2"/>
                </a:moveTo>
                <a:cubicBezTo>
                  <a:pt x="19" y="12"/>
                  <a:pt x="19" y="12"/>
                  <a:pt x="19" y="12"/>
                </a:cubicBezTo>
                <a:cubicBezTo>
                  <a:pt x="19" y="12"/>
                  <a:pt x="5" y="13"/>
                  <a:pt x="4" y="11"/>
                </a:cubicBezTo>
                <a:cubicBezTo>
                  <a:pt x="0" y="6"/>
                  <a:pt x="0" y="3"/>
                  <a:pt x="2" y="2"/>
                </a:cubicBezTo>
                <a:cubicBezTo>
                  <a:pt x="5" y="0"/>
                  <a:pt x="17" y="2"/>
                  <a:pt x="17" y="2"/>
                </a:cubicBezTo>
                <a:close/>
              </a:path>
            </a:pathLst>
          </a:custGeom>
          <a:solidFill>
            <a:srgbClr val="F9A3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9" name="íŝḻiďe">
            <a:extLst>
              <a:ext uri="{FF2B5EF4-FFF2-40B4-BE49-F238E27FC236}">
                <a16:creationId xmlns:a16="http://schemas.microsoft.com/office/drawing/2014/main" id="{EC0BA36C-6A96-4E5C-B5B0-51210F80BF62}"/>
              </a:ext>
            </a:extLst>
          </p:cNvPr>
          <p:cNvSpPr/>
          <p:nvPr/>
        </p:nvSpPr>
        <p:spPr bwMode="auto">
          <a:xfrm>
            <a:off x="7101399" y="5452682"/>
            <a:ext cx="380801" cy="217909"/>
          </a:xfrm>
          <a:custGeom>
            <a:avLst/>
            <a:gdLst>
              <a:gd name="T0" fmla="*/ 0 w 353"/>
              <a:gd name="T1" fmla="*/ 202 h 202"/>
              <a:gd name="T2" fmla="*/ 176 w 353"/>
              <a:gd name="T3" fmla="*/ 181 h 202"/>
              <a:gd name="T4" fmla="*/ 353 w 353"/>
              <a:gd name="T5" fmla="*/ 0 h 202"/>
              <a:gd name="T6" fmla="*/ 353 w 353"/>
              <a:gd name="T7" fmla="*/ 0 h 202"/>
              <a:gd name="T8" fmla="*/ 176 w 353"/>
              <a:gd name="T9" fmla="*/ 176 h 202"/>
              <a:gd name="T10" fmla="*/ 0 w 353"/>
              <a:gd name="T11" fmla="*/ 202 h 202"/>
              <a:gd name="T12" fmla="*/ 0 w 353"/>
              <a:gd name="T13" fmla="*/ 202 h 2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53" h="202">
                <a:moveTo>
                  <a:pt x="0" y="202"/>
                </a:moveTo>
                <a:lnTo>
                  <a:pt x="176" y="181"/>
                </a:lnTo>
                <a:lnTo>
                  <a:pt x="353" y="0"/>
                </a:lnTo>
                <a:lnTo>
                  <a:pt x="353" y="0"/>
                </a:lnTo>
                <a:lnTo>
                  <a:pt x="176" y="176"/>
                </a:lnTo>
                <a:lnTo>
                  <a:pt x="0" y="202"/>
                </a:lnTo>
                <a:lnTo>
                  <a:pt x="0" y="202"/>
                </a:lnTo>
                <a:close/>
              </a:path>
            </a:pathLst>
          </a:custGeom>
          <a:solidFill>
            <a:srgbClr val="0908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0" name="íŝľiḍé">
            <a:extLst>
              <a:ext uri="{FF2B5EF4-FFF2-40B4-BE49-F238E27FC236}">
                <a16:creationId xmlns:a16="http://schemas.microsoft.com/office/drawing/2014/main" id="{C5DFCA78-D0FA-40C7-B48E-B14500E324A3}"/>
              </a:ext>
            </a:extLst>
          </p:cNvPr>
          <p:cNvSpPr/>
          <p:nvPr/>
        </p:nvSpPr>
        <p:spPr bwMode="auto">
          <a:xfrm>
            <a:off x="7117581" y="5436500"/>
            <a:ext cx="250271" cy="152105"/>
          </a:xfrm>
          <a:custGeom>
            <a:avLst/>
            <a:gdLst>
              <a:gd name="T0" fmla="*/ 0 w 232"/>
              <a:gd name="T1" fmla="*/ 141 h 141"/>
              <a:gd name="T2" fmla="*/ 111 w 232"/>
              <a:gd name="T3" fmla="*/ 111 h 141"/>
              <a:gd name="T4" fmla="*/ 232 w 232"/>
              <a:gd name="T5" fmla="*/ 5 h 141"/>
              <a:gd name="T6" fmla="*/ 227 w 232"/>
              <a:gd name="T7" fmla="*/ 0 h 141"/>
              <a:gd name="T8" fmla="*/ 106 w 232"/>
              <a:gd name="T9" fmla="*/ 106 h 141"/>
              <a:gd name="T10" fmla="*/ 0 w 232"/>
              <a:gd name="T11" fmla="*/ 136 h 141"/>
              <a:gd name="T12" fmla="*/ 0 w 232"/>
              <a:gd name="T13" fmla="*/ 141 h 1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2" h="141">
                <a:moveTo>
                  <a:pt x="0" y="141"/>
                </a:moveTo>
                <a:lnTo>
                  <a:pt x="111" y="111"/>
                </a:lnTo>
                <a:lnTo>
                  <a:pt x="232" y="5"/>
                </a:lnTo>
                <a:lnTo>
                  <a:pt x="227" y="0"/>
                </a:lnTo>
                <a:lnTo>
                  <a:pt x="106" y="106"/>
                </a:lnTo>
                <a:lnTo>
                  <a:pt x="0" y="136"/>
                </a:lnTo>
                <a:lnTo>
                  <a:pt x="0" y="141"/>
                </a:lnTo>
                <a:close/>
              </a:path>
            </a:pathLst>
          </a:custGeom>
          <a:solidFill>
            <a:srgbClr val="0908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1" name="iṩḷidé">
            <a:extLst>
              <a:ext uri="{FF2B5EF4-FFF2-40B4-BE49-F238E27FC236}">
                <a16:creationId xmlns:a16="http://schemas.microsoft.com/office/drawing/2014/main" id="{0582DE64-C6C0-4F3D-BF1A-39F1AE19640B}"/>
              </a:ext>
            </a:extLst>
          </p:cNvPr>
          <p:cNvSpPr/>
          <p:nvPr/>
        </p:nvSpPr>
        <p:spPr bwMode="auto">
          <a:xfrm>
            <a:off x="7312835" y="5055700"/>
            <a:ext cx="228696" cy="244878"/>
          </a:xfrm>
          <a:custGeom>
            <a:avLst/>
            <a:gdLst>
              <a:gd name="T0" fmla="*/ 4 w 42"/>
              <a:gd name="T1" fmla="*/ 17 h 45"/>
              <a:gd name="T2" fmla="*/ 6 w 42"/>
              <a:gd name="T3" fmla="*/ 4 h 45"/>
              <a:gd name="T4" fmla="*/ 20 w 42"/>
              <a:gd name="T5" fmla="*/ 8 h 45"/>
              <a:gd name="T6" fmla="*/ 33 w 42"/>
              <a:gd name="T7" fmla="*/ 6 h 45"/>
              <a:gd name="T8" fmla="*/ 34 w 42"/>
              <a:gd name="T9" fmla="*/ 19 h 45"/>
              <a:gd name="T10" fmla="*/ 40 w 42"/>
              <a:gd name="T11" fmla="*/ 29 h 45"/>
              <a:gd name="T12" fmla="*/ 31 w 42"/>
              <a:gd name="T13" fmla="*/ 35 h 45"/>
              <a:gd name="T14" fmla="*/ 25 w 42"/>
              <a:gd name="T15" fmla="*/ 44 h 45"/>
              <a:gd name="T16" fmla="*/ 18 w 42"/>
              <a:gd name="T17" fmla="*/ 34 h 45"/>
              <a:gd name="T18" fmla="*/ 25 w 42"/>
              <a:gd name="T19" fmla="*/ 30 h 45"/>
              <a:gd name="T20" fmla="*/ 18 w 42"/>
              <a:gd name="T21" fmla="*/ 25 h 45"/>
              <a:gd name="T22" fmla="*/ 17 w 42"/>
              <a:gd name="T23" fmla="*/ 17 h 45"/>
              <a:gd name="T24" fmla="*/ 4 w 42"/>
              <a:gd name="T25" fmla="*/ 17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2" h="45">
                <a:moveTo>
                  <a:pt x="4" y="17"/>
                </a:moveTo>
                <a:cubicBezTo>
                  <a:pt x="2" y="15"/>
                  <a:pt x="0" y="8"/>
                  <a:pt x="6" y="4"/>
                </a:cubicBezTo>
                <a:cubicBezTo>
                  <a:pt x="12" y="0"/>
                  <a:pt x="18" y="6"/>
                  <a:pt x="20" y="8"/>
                </a:cubicBezTo>
                <a:cubicBezTo>
                  <a:pt x="22" y="9"/>
                  <a:pt x="25" y="2"/>
                  <a:pt x="33" y="6"/>
                </a:cubicBezTo>
                <a:cubicBezTo>
                  <a:pt x="40" y="11"/>
                  <a:pt x="34" y="18"/>
                  <a:pt x="34" y="19"/>
                </a:cubicBezTo>
                <a:cubicBezTo>
                  <a:pt x="35" y="20"/>
                  <a:pt x="42" y="21"/>
                  <a:pt x="40" y="29"/>
                </a:cubicBezTo>
                <a:cubicBezTo>
                  <a:pt x="38" y="34"/>
                  <a:pt x="32" y="34"/>
                  <a:pt x="31" y="35"/>
                </a:cubicBezTo>
                <a:cubicBezTo>
                  <a:pt x="29" y="36"/>
                  <a:pt x="32" y="43"/>
                  <a:pt x="25" y="44"/>
                </a:cubicBezTo>
                <a:cubicBezTo>
                  <a:pt x="19" y="45"/>
                  <a:pt x="16" y="38"/>
                  <a:pt x="18" y="34"/>
                </a:cubicBezTo>
                <a:cubicBezTo>
                  <a:pt x="21" y="30"/>
                  <a:pt x="25" y="32"/>
                  <a:pt x="25" y="30"/>
                </a:cubicBezTo>
                <a:cubicBezTo>
                  <a:pt x="25" y="29"/>
                  <a:pt x="19" y="28"/>
                  <a:pt x="18" y="25"/>
                </a:cubicBezTo>
                <a:cubicBezTo>
                  <a:pt x="16" y="20"/>
                  <a:pt x="18" y="17"/>
                  <a:pt x="17" y="17"/>
                </a:cubicBezTo>
                <a:cubicBezTo>
                  <a:pt x="15" y="17"/>
                  <a:pt x="11" y="21"/>
                  <a:pt x="4" y="17"/>
                </a:cubicBezTo>
                <a:close/>
              </a:path>
            </a:pathLst>
          </a:custGeom>
          <a:solidFill>
            <a:srgbClr val="70505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2" name="ïS1ïḋê">
            <a:extLst>
              <a:ext uri="{FF2B5EF4-FFF2-40B4-BE49-F238E27FC236}">
                <a16:creationId xmlns:a16="http://schemas.microsoft.com/office/drawing/2014/main" id="{30EED859-4E64-42E9-BADE-CB5DAE46F560}"/>
              </a:ext>
            </a:extLst>
          </p:cNvPr>
          <p:cNvSpPr/>
          <p:nvPr/>
        </p:nvSpPr>
        <p:spPr bwMode="auto">
          <a:xfrm>
            <a:off x="7302047" y="5225064"/>
            <a:ext cx="98167" cy="75513"/>
          </a:xfrm>
          <a:custGeom>
            <a:avLst/>
            <a:gdLst>
              <a:gd name="T0" fmla="*/ 2 w 18"/>
              <a:gd name="T1" fmla="*/ 1 h 14"/>
              <a:gd name="T2" fmla="*/ 4 w 18"/>
              <a:gd name="T3" fmla="*/ 11 h 14"/>
              <a:gd name="T4" fmla="*/ 18 w 18"/>
              <a:gd name="T5" fmla="*/ 12 h 14"/>
              <a:gd name="T6" fmla="*/ 9 w 18"/>
              <a:gd name="T7" fmla="*/ 6 h 14"/>
              <a:gd name="T8" fmla="*/ 2 w 18"/>
              <a:gd name="T9" fmla="*/ 1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" h="14">
                <a:moveTo>
                  <a:pt x="2" y="1"/>
                </a:moveTo>
                <a:cubicBezTo>
                  <a:pt x="1" y="0"/>
                  <a:pt x="0" y="9"/>
                  <a:pt x="4" y="11"/>
                </a:cubicBezTo>
                <a:cubicBezTo>
                  <a:pt x="8" y="14"/>
                  <a:pt x="18" y="13"/>
                  <a:pt x="18" y="12"/>
                </a:cubicBezTo>
                <a:cubicBezTo>
                  <a:pt x="18" y="10"/>
                  <a:pt x="16" y="8"/>
                  <a:pt x="9" y="6"/>
                </a:cubicBezTo>
                <a:cubicBezTo>
                  <a:pt x="5" y="4"/>
                  <a:pt x="4" y="1"/>
                  <a:pt x="2" y="1"/>
                </a:cubicBezTo>
                <a:close/>
              </a:path>
            </a:pathLst>
          </a:custGeom>
          <a:solidFill>
            <a:srgbClr val="70505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198" name="Grupo 197">
            <a:extLst>
              <a:ext uri="{FF2B5EF4-FFF2-40B4-BE49-F238E27FC236}">
                <a16:creationId xmlns:a16="http://schemas.microsoft.com/office/drawing/2014/main" id="{03D937A3-BE88-4662-A18B-6EE1CDCDD5DA}"/>
              </a:ext>
            </a:extLst>
          </p:cNvPr>
          <p:cNvGrpSpPr/>
          <p:nvPr/>
        </p:nvGrpSpPr>
        <p:grpSpPr>
          <a:xfrm>
            <a:off x="898674" y="3572189"/>
            <a:ext cx="1190689" cy="1187932"/>
            <a:chOff x="1283534" y="3398193"/>
            <a:chExt cx="1190689" cy="1187932"/>
          </a:xfrm>
        </p:grpSpPr>
        <p:sp>
          <p:nvSpPr>
            <p:cNvPr id="44" name="ïSļïḑé">
              <a:extLst>
                <a:ext uri="{FF2B5EF4-FFF2-40B4-BE49-F238E27FC236}">
                  <a16:creationId xmlns:a16="http://schemas.microsoft.com/office/drawing/2014/main" id="{59CE223E-E38E-4009-809C-AF5510EBF946}"/>
                </a:ext>
              </a:extLst>
            </p:cNvPr>
            <p:cNvSpPr/>
            <p:nvPr/>
          </p:nvSpPr>
          <p:spPr bwMode="auto">
            <a:xfrm>
              <a:off x="1283534" y="3398193"/>
              <a:ext cx="1190689" cy="1187932"/>
            </a:xfrm>
            <a:custGeom>
              <a:avLst/>
              <a:gdLst>
                <a:gd name="T0" fmla="*/ 781 w 831"/>
                <a:gd name="T1" fmla="*/ 325 h 830"/>
                <a:gd name="T2" fmla="*/ 506 w 831"/>
                <a:gd name="T3" fmla="*/ 781 h 830"/>
                <a:gd name="T4" fmla="*/ 50 w 831"/>
                <a:gd name="T5" fmla="*/ 505 h 830"/>
                <a:gd name="T6" fmla="*/ 326 w 831"/>
                <a:gd name="T7" fmla="*/ 50 h 830"/>
                <a:gd name="T8" fmla="*/ 781 w 831"/>
                <a:gd name="T9" fmla="*/ 325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1" h="830">
                  <a:moveTo>
                    <a:pt x="781" y="325"/>
                  </a:moveTo>
                  <a:cubicBezTo>
                    <a:pt x="831" y="527"/>
                    <a:pt x="708" y="731"/>
                    <a:pt x="506" y="781"/>
                  </a:cubicBezTo>
                  <a:cubicBezTo>
                    <a:pt x="304" y="830"/>
                    <a:pt x="100" y="707"/>
                    <a:pt x="50" y="505"/>
                  </a:cubicBezTo>
                  <a:cubicBezTo>
                    <a:pt x="0" y="303"/>
                    <a:pt x="124" y="99"/>
                    <a:pt x="326" y="50"/>
                  </a:cubicBezTo>
                  <a:cubicBezTo>
                    <a:pt x="528" y="0"/>
                    <a:pt x="732" y="123"/>
                    <a:pt x="781" y="325"/>
                  </a:cubicBezTo>
                  <a:close/>
                </a:path>
              </a:pathLst>
            </a:custGeom>
            <a:solidFill>
              <a:srgbClr val="4C65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" name="ïś1íďé">
              <a:extLst>
                <a:ext uri="{FF2B5EF4-FFF2-40B4-BE49-F238E27FC236}">
                  <a16:creationId xmlns:a16="http://schemas.microsoft.com/office/drawing/2014/main" id="{4D0C4500-BADB-4455-80C5-76EC903C9B69}"/>
                </a:ext>
              </a:extLst>
            </p:cNvPr>
            <p:cNvSpPr/>
            <p:nvPr/>
          </p:nvSpPr>
          <p:spPr bwMode="auto">
            <a:xfrm>
              <a:off x="1393847" y="3507127"/>
              <a:ext cx="971443" cy="970064"/>
            </a:xfrm>
            <a:custGeom>
              <a:avLst/>
              <a:gdLst>
                <a:gd name="T0" fmla="*/ 637 w 678"/>
                <a:gd name="T1" fmla="*/ 266 h 678"/>
                <a:gd name="T2" fmla="*/ 412 w 678"/>
                <a:gd name="T3" fmla="*/ 638 h 678"/>
                <a:gd name="T4" fmla="*/ 40 w 678"/>
                <a:gd name="T5" fmla="*/ 413 h 678"/>
                <a:gd name="T6" fmla="*/ 265 w 678"/>
                <a:gd name="T7" fmla="*/ 41 h 678"/>
                <a:gd name="T8" fmla="*/ 637 w 678"/>
                <a:gd name="T9" fmla="*/ 266 h 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8" h="678">
                  <a:moveTo>
                    <a:pt x="637" y="266"/>
                  </a:moveTo>
                  <a:cubicBezTo>
                    <a:pt x="678" y="430"/>
                    <a:pt x="577" y="597"/>
                    <a:pt x="412" y="638"/>
                  </a:cubicBezTo>
                  <a:cubicBezTo>
                    <a:pt x="248" y="678"/>
                    <a:pt x="81" y="577"/>
                    <a:pt x="40" y="413"/>
                  </a:cubicBezTo>
                  <a:cubicBezTo>
                    <a:pt x="0" y="248"/>
                    <a:pt x="101" y="81"/>
                    <a:pt x="265" y="41"/>
                  </a:cubicBezTo>
                  <a:cubicBezTo>
                    <a:pt x="430" y="0"/>
                    <a:pt x="597" y="101"/>
                    <a:pt x="637" y="26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46" name="îşļíḋè">
              <a:extLst>
                <a:ext uri="{FF2B5EF4-FFF2-40B4-BE49-F238E27FC236}">
                  <a16:creationId xmlns:a16="http://schemas.microsoft.com/office/drawing/2014/main" id="{9CF833E3-1973-4A90-989D-21A0F84FD079}"/>
                </a:ext>
              </a:extLst>
            </p:cNvPr>
            <p:cNvSpPr/>
            <p:nvPr/>
          </p:nvSpPr>
          <p:spPr bwMode="auto">
            <a:xfrm>
              <a:off x="1767531" y="3582967"/>
              <a:ext cx="40678" cy="79977"/>
            </a:xfrm>
            <a:custGeom>
              <a:avLst/>
              <a:gdLst>
                <a:gd name="T0" fmla="*/ 20 w 28"/>
                <a:gd name="T1" fmla="*/ 55 h 56"/>
                <a:gd name="T2" fmla="*/ 20 w 28"/>
                <a:gd name="T3" fmla="*/ 55 h 56"/>
                <a:gd name="T4" fmla="*/ 10 w 28"/>
                <a:gd name="T5" fmla="*/ 49 h 56"/>
                <a:gd name="T6" fmla="*/ 1 w 28"/>
                <a:gd name="T7" fmla="*/ 11 h 56"/>
                <a:gd name="T8" fmla="*/ 7 w 28"/>
                <a:gd name="T9" fmla="*/ 1 h 56"/>
                <a:gd name="T10" fmla="*/ 17 w 28"/>
                <a:gd name="T11" fmla="*/ 7 h 56"/>
                <a:gd name="T12" fmla="*/ 26 w 28"/>
                <a:gd name="T13" fmla="*/ 45 h 56"/>
                <a:gd name="T14" fmla="*/ 20 w 28"/>
                <a:gd name="T15" fmla="*/ 5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56">
                  <a:moveTo>
                    <a:pt x="20" y="55"/>
                  </a:moveTo>
                  <a:cubicBezTo>
                    <a:pt x="20" y="55"/>
                    <a:pt x="20" y="55"/>
                    <a:pt x="20" y="55"/>
                  </a:cubicBezTo>
                  <a:cubicBezTo>
                    <a:pt x="16" y="56"/>
                    <a:pt x="11" y="54"/>
                    <a:pt x="10" y="49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0" y="7"/>
                    <a:pt x="3" y="2"/>
                    <a:pt x="7" y="1"/>
                  </a:cubicBezTo>
                  <a:cubicBezTo>
                    <a:pt x="11" y="0"/>
                    <a:pt x="16" y="3"/>
                    <a:pt x="17" y="7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8" y="50"/>
                    <a:pt x="25" y="54"/>
                    <a:pt x="20" y="55"/>
                  </a:cubicBezTo>
                  <a:close/>
                </a:path>
              </a:pathLst>
            </a:custGeom>
            <a:solidFill>
              <a:srgbClr val="3E47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" name="íşļîdé">
              <a:extLst>
                <a:ext uri="{FF2B5EF4-FFF2-40B4-BE49-F238E27FC236}">
                  <a16:creationId xmlns:a16="http://schemas.microsoft.com/office/drawing/2014/main" id="{BCDF9C8A-B112-4E4E-907F-EF8E87574C9B}"/>
                </a:ext>
              </a:extLst>
            </p:cNvPr>
            <p:cNvSpPr/>
            <p:nvPr/>
          </p:nvSpPr>
          <p:spPr bwMode="auto">
            <a:xfrm>
              <a:off x="1951616" y="4321374"/>
              <a:ext cx="39989" cy="79977"/>
            </a:xfrm>
            <a:custGeom>
              <a:avLst/>
              <a:gdLst>
                <a:gd name="T0" fmla="*/ 21 w 28"/>
                <a:gd name="T1" fmla="*/ 55 h 56"/>
                <a:gd name="T2" fmla="*/ 21 w 28"/>
                <a:gd name="T3" fmla="*/ 55 h 56"/>
                <a:gd name="T4" fmla="*/ 11 w 28"/>
                <a:gd name="T5" fmla="*/ 49 h 56"/>
                <a:gd name="T6" fmla="*/ 1 w 28"/>
                <a:gd name="T7" fmla="*/ 11 h 56"/>
                <a:gd name="T8" fmla="*/ 7 w 28"/>
                <a:gd name="T9" fmla="*/ 1 h 56"/>
                <a:gd name="T10" fmla="*/ 17 w 28"/>
                <a:gd name="T11" fmla="*/ 7 h 56"/>
                <a:gd name="T12" fmla="*/ 27 w 28"/>
                <a:gd name="T13" fmla="*/ 45 h 56"/>
                <a:gd name="T14" fmla="*/ 21 w 28"/>
                <a:gd name="T15" fmla="*/ 5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56">
                  <a:moveTo>
                    <a:pt x="21" y="55"/>
                  </a:moveTo>
                  <a:cubicBezTo>
                    <a:pt x="21" y="55"/>
                    <a:pt x="21" y="55"/>
                    <a:pt x="21" y="55"/>
                  </a:cubicBezTo>
                  <a:cubicBezTo>
                    <a:pt x="16" y="56"/>
                    <a:pt x="12" y="54"/>
                    <a:pt x="11" y="49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0" y="7"/>
                    <a:pt x="3" y="2"/>
                    <a:pt x="7" y="1"/>
                  </a:cubicBezTo>
                  <a:cubicBezTo>
                    <a:pt x="12" y="0"/>
                    <a:pt x="16" y="3"/>
                    <a:pt x="17" y="7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28" y="50"/>
                    <a:pt x="25" y="54"/>
                    <a:pt x="21" y="55"/>
                  </a:cubicBezTo>
                  <a:close/>
                </a:path>
              </a:pathLst>
            </a:custGeom>
            <a:solidFill>
              <a:srgbClr val="3E47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" name="îsļíḍé">
              <a:extLst>
                <a:ext uri="{FF2B5EF4-FFF2-40B4-BE49-F238E27FC236}">
                  <a16:creationId xmlns:a16="http://schemas.microsoft.com/office/drawing/2014/main" id="{8C38741E-4287-43BC-A78C-AA351CED293D}"/>
                </a:ext>
              </a:extLst>
            </p:cNvPr>
            <p:cNvSpPr/>
            <p:nvPr/>
          </p:nvSpPr>
          <p:spPr bwMode="auto">
            <a:xfrm>
              <a:off x="2209472" y="3880123"/>
              <a:ext cx="79977" cy="39989"/>
            </a:xfrm>
            <a:custGeom>
              <a:avLst/>
              <a:gdLst>
                <a:gd name="T0" fmla="*/ 1 w 56"/>
                <a:gd name="T1" fmla="*/ 21 h 28"/>
                <a:gd name="T2" fmla="*/ 1 w 56"/>
                <a:gd name="T3" fmla="*/ 21 h 28"/>
                <a:gd name="T4" fmla="*/ 7 w 56"/>
                <a:gd name="T5" fmla="*/ 11 h 28"/>
                <a:gd name="T6" fmla="*/ 45 w 56"/>
                <a:gd name="T7" fmla="*/ 1 h 28"/>
                <a:gd name="T8" fmla="*/ 55 w 56"/>
                <a:gd name="T9" fmla="*/ 7 h 28"/>
                <a:gd name="T10" fmla="*/ 49 w 56"/>
                <a:gd name="T11" fmla="*/ 17 h 28"/>
                <a:gd name="T12" fmla="*/ 11 w 56"/>
                <a:gd name="T13" fmla="*/ 27 h 28"/>
                <a:gd name="T14" fmla="*/ 1 w 56"/>
                <a:gd name="T15" fmla="*/ 2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28">
                  <a:moveTo>
                    <a:pt x="1" y="21"/>
                  </a:moveTo>
                  <a:cubicBezTo>
                    <a:pt x="1" y="21"/>
                    <a:pt x="1" y="21"/>
                    <a:pt x="1" y="21"/>
                  </a:cubicBezTo>
                  <a:cubicBezTo>
                    <a:pt x="0" y="16"/>
                    <a:pt x="2" y="12"/>
                    <a:pt x="7" y="11"/>
                  </a:cubicBezTo>
                  <a:cubicBezTo>
                    <a:pt x="45" y="1"/>
                    <a:pt x="45" y="1"/>
                    <a:pt x="45" y="1"/>
                  </a:cubicBezTo>
                  <a:cubicBezTo>
                    <a:pt x="49" y="0"/>
                    <a:pt x="54" y="3"/>
                    <a:pt x="55" y="7"/>
                  </a:cubicBezTo>
                  <a:cubicBezTo>
                    <a:pt x="56" y="12"/>
                    <a:pt x="53" y="16"/>
                    <a:pt x="49" y="1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6" y="28"/>
                    <a:pt x="2" y="25"/>
                    <a:pt x="1" y="21"/>
                  </a:cubicBezTo>
                  <a:close/>
                </a:path>
              </a:pathLst>
            </a:custGeom>
            <a:solidFill>
              <a:srgbClr val="3E47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" name="ísľíḍè">
              <a:extLst>
                <a:ext uri="{FF2B5EF4-FFF2-40B4-BE49-F238E27FC236}">
                  <a16:creationId xmlns:a16="http://schemas.microsoft.com/office/drawing/2014/main" id="{BA4A4C3A-5B52-413A-9B33-019C04628CA3}"/>
                </a:ext>
              </a:extLst>
            </p:cNvPr>
            <p:cNvSpPr/>
            <p:nvPr/>
          </p:nvSpPr>
          <p:spPr bwMode="auto">
            <a:xfrm>
              <a:off x="1469687" y="4063518"/>
              <a:ext cx="80666" cy="39989"/>
            </a:xfrm>
            <a:custGeom>
              <a:avLst/>
              <a:gdLst>
                <a:gd name="T0" fmla="*/ 1 w 56"/>
                <a:gd name="T1" fmla="*/ 21 h 28"/>
                <a:gd name="T2" fmla="*/ 1 w 56"/>
                <a:gd name="T3" fmla="*/ 21 h 28"/>
                <a:gd name="T4" fmla="*/ 7 w 56"/>
                <a:gd name="T5" fmla="*/ 11 h 28"/>
                <a:gd name="T6" fmla="*/ 45 w 56"/>
                <a:gd name="T7" fmla="*/ 2 h 28"/>
                <a:gd name="T8" fmla="*/ 55 w 56"/>
                <a:gd name="T9" fmla="*/ 8 h 28"/>
                <a:gd name="T10" fmla="*/ 49 w 56"/>
                <a:gd name="T11" fmla="*/ 18 h 28"/>
                <a:gd name="T12" fmla="*/ 11 w 56"/>
                <a:gd name="T13" fmla="*/ 27 h 28"/>
                <a:gd name="T14" fmla="*/ 1 w 56"/>
                <a:gd name="T15" fmla="*/ 2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28">
                  <a:moveTo>
                    <a:pt x="1" y="21"/>
                  </a:moveTo>
                  <a:cubicBezTo>
                    <a:pt x="1" y="21"/>
                    <a:pt x="1" y="21"/>
                    <a:pt x="1" y="21"/>
                  </a:cubicBezTo>
                  <a:cubicBezTo>
                    <a:pt x="0" y="17"/>
                    <a:pt x="2" y="12"/>
                    <a:pt x="7" y="11"/>
                  </a:cubicBezTo>
                  <a:cubicBezTo>
                    <a:pt x="45" y="2"/>
                    <a:pt x="45" y="2"/>
                    <a:pt x="45" y="2"/>
                  </a:cubicBezTo>
                  <a:cubicBezTo>
                    <a:pt x="49" y="0"/>
                    <a:pt x="54" y="3"/>
                    <a:pt x="55" y="8"/>
                  </a:cubicBezTo>
                  <a:cubicBezTo>
                    <a:pt x="56" y="12"/>
                    <a:pt x="53" y="17"/>
                    <a:pt x="49" y="18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6" y="28"/>
                    <a:pt x="2" y="25"/>
                    <a:pt x="1" y="21"/>
                  </a:cubicBezTo>
                  <a:close/>
                </a:path>
              </a:pathLst>
            </a:custGeom>
            <a:solidFill>
              <a:srgbClr val="3E47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" name="îSḻiḋe">
              <a:extLst>
                <a:ext uri="{FF2B5EF4-FFF2-40B4-BE49-F238E27FC236}">
                  <a16:creationId xmlns:a16="http://schemas.microsoft.com/office/drawing/2014/main" id="{2161AF56-6743-4DCF-AA5E-A98BE8D6C5DD}"/>
                </a:ext>
              </a:extLst>
            </p:cNvPr>
            <p:cNvSpPr/>
            <p:nvPr/>
          </p:nvSpPr>
          <p:spPr bwMode="auto">
            <a:xfrm>
              <a:off x="2055724" y="3640192"/>
              <a:ext cx="42057" cy="51019"/>
            </a:xfrm>
            <a:custGeom>
              <a:avLst/>
              <a:gdLst>
                <a:gd name="T0" fmla="*/ 5 w 29"/>
                <a:gd name="T1" fmla="*/ 33 h 36"/>
                <a:gd name="T2" fmla="*/ 5 w 29"/>
                <a:gd name="T3" fmla="*/ 33 h 36"/>
                <a:gd name="T4" fmla="*/ 2 w 29"/>
                <a:gd name="T5" fmla="*/ 22 h 36"/>
                <a:gd name="T6" fmla="*/ 12 w 29"/>
                <a:gd name="T7" fmla="*/ 5 h 36"/>
                <a:gd name="T8" fmla="*/ 24 w 29"/>
                <a:gd name="T9" fmla="*/ 2 h 36"/>
                <a:gd name="T10" fmla="*/ 27 w 29"/>
                <a:gd name="T11" fmla="*/ 13 h 36"/>
                <a:gd name="T12" fmla="*/ 16 w 29"/>
                <a:gd name="T13" fmla="*/ 31 h 36"/>
                <a:gd name="T14" fmla="*/ 5 w 29"/>
                <a:gd name="T15" fmla="*/ 3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36">
                  <a:moveTo>
                    <a:pt x="5" y="33"/>
                  </a:moveTo>
                  <a:cubicBezTo>
                    <a:pt x="5" y="33"/>
                    <a:pt x="5" y="33"/>
                    <a:pt x="5" y="33"/>
                  </a:cubicBezTo>
                  <a:cubicBezTo>
                    <a:pt x="1" y="31"/>
                    <a:pt x="0" y="26"/>
                    <a:pt x="2" y="22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5" y="1"/>
                    <a:pt x="20" y="0"/>
                    <a:pt x="24" y="2"/>
                  </a:cubicBezTo>
                  <a:cubicBezTo>
                    <a:pt x="28" y="4"/>
                    <a:pt x="29" y="9"/>
                    <a:pt x="27" y="13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4" y="34"/>
                    <a:pt x="9" y="36"/>
                    <a:pt x="5" y="33"/>
                  </a:cubicBezTo>
                  <a:close/>
                </a:path>
              </a:pathLst>
            </a:custGeom>
            <a:solidFill>
              <a:srgbClr val="3E47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" name="îşḷïďè">
              <a:extLst>
                <a:ext uri="{FF2B5EF4-FFF2-40B4-BE49-F238E27FC236}">
                  <a16:creationId xmlns:a16="http://schemas.microsoft.com/office/drawing/2014/main" id="{27389478-AAD8-42A6-BB57-B084DB2C00C8}"/>
                </a:ext>
              </a:extLst>
            </p:cNvPr>
            <p:cNvSpPr/>
            <p:nvPr/>
          </p:nvSpPr>
          <p:spPr bwMode="auto">
            <a:xfrm>
              <a:off x="1660666" y="4288280"/>
              <a:ext cx="45504" cy="57225"/>
            </a:xfrm>
            <a:custGeom>
              <a:avLst/>
              <a:gdLst>
                <a:gd name="T0" fmla="*/ 6 w 32"/>
                <a:gd name="T1" fmla="*/ 38 h 40"/>
                <a:gd name="T2" fmla="*/ 6 w 32"/>
                <a:gd name="T3" fmla="*/ 38 h 40"/>
                <a:gd name="T4" fmla="*/ 3 w 32"/>
                <a:gd name="T5" fmla="*/ 26 h 40"/>
                <a:gd name="T6" fmla="*/ 16 w 32"/>
                <a:gd name="T7" fmla="*/ 5 h 40"/>
                <a:gd name="T8" fmla="*/ 27 w 32"/>
                <a:gd name="T9" fmla="*/ 2 h 40"/>
                <a:gd name="T10" fmla="*/ 30 w 32"/>
                <a:gd name="T11" fmla="*/ 14 h 40"/>
                <a:gd name="T12" fmla="*/ 17 w 32"/>
                <a:gd name="T13" fmla="*/ 35 h 40"/>
                <a:gd name="T14" fmla="*/ 6 w 32"/>
                <a:gd name="T15" fmla="*/ 3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40">
                  <a:moveTo>
                    <a:pt x="6" y="38"/>
                  </a:moveTo>
                  <a:cubicBezTo>
                    <a:pt x="6" y="38"/>
                    <a:pt x="6" y="38"/>
                    <a:pt x="6" y="38"/>
                  </a:cubicBezTo>
                  <a:cubicBezTo>
                    <a:pt x="2" y="35"/>
                    <a:pt x="0" y="30"/>
                    <a:pt x="3" y="26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8" y="1"/>
                    <a:pt x="23" y="0"/>
                    <a:pt x="27" y="2"/>
                  </a:cubicBezTo>
                  <a:cubicBezTo>
                    <a:pt x="31" y="5"/>
                    <a:pt x="32" y="10"/>
                    <a:pt x="30" y="14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5" y="39"/>
                    <a:pt x="9" y="40"/>
                    <a:pt x="6" y="38"/>
                  </a:cubicBezTo>
                  <a:close/>
                </a:path>
              </a:pathLst>
            </a:custGeom>
            <a:solidFill>
              <a:srgbClr val="3E47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" name="îśļidè">
              <a:extLst>
                <a:ext uri="{FF2B5EF4-FFF2-40B4-BE49-F238E27FC236}">
                  <a16:creationId xmlns:a16="http://schemas.microsoft.com/office/drawing/2014/main" id="{2536C3ED-A191-4D80-A75E-270E3C2B08DF}"/>
                </a:ext>
              </a:extLst>
            </p:cNvPr>
            <p:cNvSpPr/>
            <p:nvPr/>
          </p:nvSpPr>
          <p:spPr bwMode="auto">
            <a:xfrm>
              <a:off x="2180515" y="4167625"/>
              <a:ext cx="51709" cy="43436"/>
            </a:xfrm>
            <a:custGeom>
              <a:avLst/>
              <a:gdLst>
                <a:gd name="T0" fmla="*/ 3 w 36"/>
                <a:gd name="T1" fmla="*/ 6 h 30"/>
                <a:gd name="T2" fmla="*/ 3 w 36"/>
                <a:gd name="T3" fmla="*/ 6 h 30"/>
                <a:gd name="T4" fmla="*/ 14 w 36"/>
                <a:gd name="T5" fmla="*/ 3 h 30"/>
                <a:gd name="T6" fmla="*/ 31 w 36"/>
                <a:gd name="T7" fmla="*/ 13 h 30"/>
                <a:gd name="T8" fmla="*/ 34 w 36"/>
                <a:gd name="T9" fmla="*/ 24 h 30"/>
                <a:gd name="T10" fmla="*/ 23 w 36"/>
                <a:gd name="T11" fmla="*/ 27 h 30"/>
                <a:gd name="T12" fmla="*/ 6 w 36"/>
                <a:gd name="T13" fmla="*/ 17 h 30"/>
                <a:gd name="T14" fmla="*/ 3 w 36"/>
                <a:gd name="T15" fmla="*/ 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" h="30"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5" y="2"/>
                    <a:pt x="10" y="0"/>
                    <a:pt x="14" y="3"/>
                  </a:cubicBezTo>
                  <a:cubicBezTo>
                    <a:pt x="31" y="13"/>
                    <a:pt x="31" y="13"/>
                    <a:pt x="31" y="13"/>
                  </a:cubicBezTo>
                  <a:cubicBezTo>
                    <a:pt x="35" y="15"/>
                    <a:pt x="36" y="21"/>
                    <a:pt x="34" y="24"/>
                  </a:cubicBezTo>
                  <a:cubicBezTo>
                    <a:pt x="32" y="28"/>
                    <a:pt x="27" y="30"/>
                    <a:pt x="23" y="2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2" y="15"/>
                    <a:pt x="0" y="9"/>
                    <a:pt x="3" y="6"/>
                  </a:cubicBezTo>
                  <a:close/>
                </a:path>
              </a:pathLst>
            </a:custGeom>
            <a:solidFill>
              <a:srgbClr val="3E47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3" name="îṡ1iḋè">
              <a:extLst>
                <a:ext uri="{FF2B5EF4-FFF2-40B4-BE49-F238E27FC236}">
                  <a16:creationId xmlns:a16="http://schemas.microsoft.com/office/drawing/2014/main" id="{6DDACE57-47AE-4F1E-A1FB-FEBD3AD8A1D1}"/>
                </a:ext>
              </a:extLst>
            </p:cNvPr>
            <p:cNvSpPr/>
            <p:nvPr/>
          </p:nvSpPr>
          <p:spPr bwMode="auto">
            <a:xfrm>
              <a:off x="1525532" y="3774636"/>
              <a:ext cx="57225" cy="45504"/>
            </a:xfrm>
            <a:custGeom>
              <a:avLst/>
              <a:gdLst>
                <a:gd name="T0" fmla="*/ 2 w 40"/>
                <a:gd name="T1" fmla="*/ 5 h 32"/>
                <a:gd name="T2" fmla="*/ 2 w 40"/>
                <a:gd name="T3" fmla="*/ 5 h 32"/>
                <a:gd name="T4" fmla="*/ 14 w 40"/>
                <a:gd name="T5" fmla="*/ 2 h 32"/>
                <a:gd name="T6" fmla="*/ 35 w 40"/>
                <a:gd name="T7" fmla="*/ 15 h 32"/>
                <a:gd name="T8" fmla="*/ 38 w 40"/>
                <a:gd name="T9" fmla="*/ 27 h 32"/>
                <a:gd name="T10" fmla="*/ 26 w 40"/>
                <a:gd name="T11" fmla="*/ 29 h 32"/>
                <a:gd name="T12" fmla="*/ 5 w 40"/>
                <a:gd name="T13" fmla="*/ 17 h 32"/>
                <a:gd name="T14" fmla="*/ 2 w 40"/>
                <a:gd name="T15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32"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5" y="1"/>
                    <a:pt x="10" y="0"/>
                    <a:pt x="14" y="2"/>
                  </a:cubicBezTo>
                  <a:cubicBezTo>
                    <a:pt x="35" y="15"/>
                    <a:pt x="35" y="15"/>
                    <a:pt x="35" y="15"/>
                  </a:cubicBezTo>
                  <a:cubicBezTo>
                    <a:pt x="39" y="18"/>
                    <a:pt x="40" y="23"/>
                    <a:pt x="38" y="27"/>
                  </a:cubicBezTo>
                  <a:cubicBezTo>
                    <a:pt x="35" y="31"/>
                    <a:pt x="30" y="32"/>
                    <a:pt x="26" y="29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1" y="14"/>
                    <a:pt x="0" y="9"/>
                    <a:pt x="2" y="5"/>
                  </a:cubicBezTo>
                  <a:close/>
                </a:path>
              </a:pathLst>
            </a:custGeom>
            <a:solidFill>
              <a:srgbClr val="3E47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4" name="iṩḻîďê">
              <a:extLst>
                <a:ext uri="{FF2B5EF4-FFF2-40B4-BE49-F238E27FC236}">
                  <a16:creationId xmlns:a16="http://schemas.microsoft.com/office/drawing/2014/main" id="{9198A1A5-FF01-4618-9759-39EC3AF29F25}"/>
                </a:ext>
              </a:extLst>
            </p:cNvPr>
            <p:cNvSpPr/>
            <p:nvPr/>
          </p:nvSpPr>
          <p:spPr bwMode="auto">
            <a:xfrm>
              <a:off x="1660666" y="3849097"/>
              <a:ext cx="223383" cy="148233"/>
            </a:xfrm>
            <a:custGeom>
              <a:avLst/>
              <a:gdLst>
                <a:gd name="T0" fmla="*/ 154 w 156"/>
                <a:gd name="T1" fmla="*/ 98 h 104"/>
                <a:gd name="T2" fmla="*/ 154 w 156"/>
                <a:gd name="T3" fmla="*/ 98 h 104"/>
                <a:gd name="T4" fmla="*/ 141 w 156"/>
                <a:gd name="T5" fmla="*/ 101 h 104"/>
                <a:gd name="T6" fmla="*/ 5 w 156"/>
                <a:gd name="T7" fmla="*/ 19 h 104"/>
                <a:gd name="T8" fmla="*/ 2 w 156"/>
                <a:gd name="T9" fmla="*/ 6 h 104"/>
                <a:gd name="T10" fmla="*/ 15 w 156"/>
                <a:gd name="T11" fmla="*/ 3 h 104"/>
                <a:gd name="T12" fmla="*/ 150 w 156"/>
                <a:gd name="T13" fmla="*/ 85 h 104"/>
                <a:gd name="T14" fmla="*/ 154 w 156"/>
                <a:gd name="T15" fmla="*/ 9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6" h="104">
                  <a:moveTo>
                    <a:pt x="154" y="98"/>
                  </a:moveTo>
                  <a:cubicBezTo>
                    <a:pt x="154" y="98"/>
                    <a:pt x="154" y="98"/>
                    <a:pt x="154" y="98"/>
                  </a:cubicBezTo>
                  <a:cubicBezTo>
                    <a:pt x="151" y="102"/>
                    <a:pt x="145" y="104"/>
                    <a:pt x="141" y="101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1" y="16"/>
                    <a:pt x="0" y="10"/>
                    <a:pt x="2" y="6"/>
                  </a:cubicBezTo>
                  <a:cubicBezTo>
                    <a:pt x="5" y="2"/>
                    <a:pt x="10" y="0"/>
                    <a:pt x="15" y="3"/>
                  </a:cubicBezTo>
                  <a:cubicBezTo>
                    <a:pt x="150" y="85"/>
                    <a:pt x="150" y="85"/>
                    <a:pt x="150" y="85"/>
                  </a:cubicBezTo>
                  <a:cubicBezTo>
                    <a:pt x="155" y="88"/>
                    <a:pt x="156" y="94"/>
                    <a:pt x="154" y="98"/>
                  </a:cubicBezTo>
                  <a:close/>
                </a:path>
              </a:pathLst>
            </a:custGeom>
            <a:solidFill>
              <a:srgbClr val="3E47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5" name="iśľíḑe">
              <a:extLst>
                <a:ext uri="{FF2B5EF4-FFF2-40B4-BE49-F238E27FC236}">
                  <a16:creationId xmlns:a16="http://schemas.microsoft.com/office/drawing/2014/main" id="{7149ED66-95EF-459D-B09A-9DF2C10EF346}"/>
                </a:ext>
              </a:extLst>
            </p:cNvPr>
            <p:cNvSpPr/>
            <p:nvPr/>
          </p:nvSpPr>
          <p:spPr bwMode="auto">
            <a:xfrm>
              <a:off x="1873708" y="3817382"/>
              <a:ext cx="128928" cy="191668"/>
            </a:xfrm>
            <a:custGeom>
              <a:avLst/>
              <a:gdLst>
                <a:gd name="T0" fmla="*/ 6 w 90"/>
                <a:gd name="T1" fmla="*/ 131 h 134"/>
                <a:gd name="T2" fmla="*/ 6 w 90"/>
                <a:gd name="T3" fmla="*/ 131 h 134"/>
                <a:gd name="T4" fmla="*/ 3 w 90"/>
                <a:gd name="T5" fmla="*/ 119 h 134"/>
                <a:gd name="T6" fmla="*/ 72 w 90"/>
                <a:gd name="T7" fmla="*/ 5 h 134"/>
                <a:gd name="T8" fmla="*/ 84 w 90"/>
                <a:gd name="T9" fmla="*/ 2 h 134"/>
                <a:gd name="T10" fmla="*/ 87 w 90"/>
                <a:gd name="T11" fmla="*/ 15 h 134"/>
                <a:gd name="T12" fmla="*/ 18 w 90"/>
                <a:gd name="T13" fmla="*/ 128 h 134"/>
                <a:gd name="T14" fmla="*/ 6 w 90"/>
                <a:gd name="T15" fmla="*/ 131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0" h="134">
                  <a:moveTo>
                    <a:pt x="6" y="131"/>
                  </a:moveTo>
                  <a:cubicBezTo>
                    <a:pt x="6" y="131"/>
                    <a:pt x="6" y="131"/>
                    <a:pt x="6" y="131"/>
                  </a:cubicBezTo>
                  <a:cubicBezTo>
                    <a:pt x="1" y="129"/>
                    <a:pt x="0" y="123"/>
                    <a:pt x="3" y="119"/>
                  </a:cubicBezTo>
                  <a:cubicBezTo>
                    <a:pt x="72" y="5"/>
                    <a:pt x="72" y="5"/>
                    <a:pt x="72" y="5"/>
                  </a:cubicBezTo>
                  <a:cubicBezTo>
                    <a:pt x="74" y="1"/>
                    <a:pt x="80" y="0"/>
                    <a:pt x="84" y="2"/>
                  </a:cubicBezTo>
                  <a:cubicBezTo>
                    <a:pt x="88" y="5"/>
                    <a:pt x="90" y="11"/>
                    <a:pt x="87" y="15"/>
                  </a:cubicBezTo>
                  <a:cubicBezTo>
                    <a:pt x="18" y="128"/>
                    <a:pt x="18" y="128"/>
                    <a:pt x="18" y="128"/>
                  </a:cubicBezTo>
                  <a:cubicBezTo>
                    <a:pt x="16" y="133"/>
                    <a:pt x="10" y="134"/>
                    <a:pt x="6" y="131"/>
                  </a:cubicBezTo>
                  <a:close/>
                </a:path>
              </a:pathLst>
            </a:custGeom>
            <a:solidFill>
              <a:srgbClr val="3E47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56" name="îsḷíďe">
              <a:extLst>
                <a:ext uri="{FF2B5EF4-FFF2-40B4-BE49-F238E27FC236}">
                  <a16:creationId xmlns:a16="http://schemas.microsoft.com/office/drawing/2014/main" id="{9D841DB9-6059-478E-9DBC-A0C6C1436C6C}"/>
                </a:ext>
              </a:extLst>
            </p:cNvPr>
            <p:cNvSpPr/>
            <p:nvPr/>
          </p:nvSpPr>
          <p:spPr bwMode="auto">
            <a:xfrm>
              <a:off x="1826824" y="3940105"/>
              <a:ext cx="104108" cy="104797"/>
            </a:xfrm>
            <a:custGeom>
              <a:avLst/>
              <a:gdLst>
                <a:gd name="T0" fmla="*/ 69 w 73"/>
                <a:gd name="T1" fmla="*/ 28 h 73"/>
                <a:gd name="T2" fmla="*/ 45 w 73"/>
                <a:gd name="T3" fmla="*/ 68 h 73"/>
                <a:gd name="T4" fmla="*/ 5 w 73"/>
                <a:gd name="T5" fmla="*/ 44 h 73"/>
                <a:gd name="T6" fmla="*/ 29 w 73"/>
                <a:gd name="T7" fmla="*/ 4 h 73"/>
                <a:gd name="T8" fmla="*/ 69 w 73"/>
                <a:gd name="T9" fmla="*/ 28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73">
                  <a:moveTo>
                    <a:pt x="69" y="28"/>
                  </a:moveTo>
                  <a:cubicBezTo>
                    <a:pt x="73" y="46"/>
                    <a:pt x="63" y="64"/>
                    <a:pt x="45" y="68"/>
                  </a:cubicBezTo>
                  <a:cubicBezTo>
                    <a:pt x="27" y="73"/>
                    <a:pt x="9" y="62"/>
                    <a:pt x="5" y="44"/>
                  </a:cubicBezTo>
                  <a:cubicBezTo>
                    <a:pt x="0" y="26"/>
                    <a:pt x="11" y="8"/>
                    <a:pt x="29" y="4"/>
                  </a:cubicBezTo>
                  <a:cubicBezTo>
                    <a:pt x="47" y="0"/>
                    <a:pt x="65" y="10"/>
                    <a:pt x="69" y="28"/>
                  </a:cubicBezTo>
                  <a:close/>
                </a:path>
              </a:pathLst>
            </a:custGeom>
            <a:solidFill>
              <a:srgbClr val="4C65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sp>
        <p:nvSpPr>
          <p:cNvPr id="60" name="îšľiḋè">
            <a:extLst>
              <a:ext uri="{FF2B5EF4-FFF2-40B4-BE49-F238E27FC236}">
                <a16:creationId xmlns:a16="http://schemas.microsoft.com/office/drawing/2014/main" id="{19839037-8C0A-4A7C-8669-DF2A57D0F2CB}"/>
              </a:ext>
            </a:extLst>
          </p:cNvPr>
          <p:cNvSpPr/>
          <p:nvPr/>
        </p:nvSpPr>
        <p:spPr bwMode="auto">
          <a:xfrm>
            <a:off x="2004415" y="2172387"/>
            <a:ext cx="487441" cy="543092"/>
          </a:xfrm>
          <a:custGeom>
            <a:avLst/>
            <a:gdLst>
              <a:gd name="T0" fmla="*/ 0 w 414"/>
              <a:gd name="T1" fmla="*/ 462 h 462"/>
              <a:gd name="T2" fmla="*/ 0 w 414"/>
              <a:gd name="T3" fmla="*/ 462 h 462"/>
              <a:gd name="T4" fmla="*/ 0 w 414"/>
              <a:gd name="T5" fmla="*/ 462 h 462"/>
              <a:gd name="T6" fmla="*/ 0 w 414"/>
              <a:gd name="T7" fmla="*/ 462 h 462"/>
              <a:gd name="T8" fmla="*/ 0 w 414"/>
              <a:gd name="T9" fmla="*/ 462 h 462"/>
              <a:gd name="T10" fmla="*/ 0 w 414"/>
              <a:gd name="T11" fmla="*/ 462 h 462"/>
              <a:gd name="T12" fmla="*/ 93 w 414"/>
              <a:gd name="T13" fmla="*/ 333 h 462"/>
              <a:gd name="T14" fmla="*/ 93 w 414"/>
              <a:gd name="T15" fmla="*/ 333 h 462"/>
              <a:gd name="T16" fmla="*/ 93 w 414"/>
              <a:gd name="T17" fmla="*/ 333 h 462"/>
              <a:gd name="T18" fmla="*/ 93 w 414"/>
              <a:gd name="T19" fmla="*/ 333 h 462"/>
              <a:gd name="T20" fmla="*/ 93 w 414"/>
              <a:gd name="T21" fmla="*/ 333 h 462"/>
              <a:gd name="T22" fmla="*/ 93 w 414"/>
              <a:gd name="T23" fmla="*/ 333 h 462"/>
              <a:gd name="T24" fmla="*/ 93 w 414"/>
              <a:gd name="T25" fmla="*/ 333 h 462"/>
              <a:gd name="T26" fmla="*/ 93 w 414"/>
              <a:gd name="T27" fmla="*/ 333 h 462"/>
              <a:gd name="T28" fmla="*/ 93 w 414"/>
              <a:gd name="T29" fmla="*/ 333 h 462"/>
              <a:gd name="T30" fmla="*/ 93 w 414"/>
              <a:gd name="T31" fmla="*/ 333 h 462"/>
              <a:gd name="T32" fmla="*/ 93 w 414"/>
              <a:gd name="T33" fmla="*/ 333 h 462"/>
              <a:gd name="T34" fmla="*/ 93 w 414"/>
              <a:gd name="T35" fmla="*/ 333 h 462"/>
              <a:gd name="T36" fmla="*/ 70 w 414"/>
              <a:gd name="T37" fmla="*/ 331 h 462"/>
              <a:gd name="T38" fmla="*/ 70 w 414"/>
              <a:gd name="T39" fmla="*/ 331 h 462"/>
              <a:gd name="T40" fmla="*/ 93 w 414"/>
              <a:gd name="T41" fmla="*/ 333 h 462"/>
              <a:gd name="T42" fmla="*/ 70 w 414"/>
              <a:gd name="T43" fmla="*/ 331 h 462"/>
              <a:gd name="T44" fmla="*/ 348 w 414"/>
              <a:gd name="T45" fmla="*/ 226 h 462"/>
              <a:gd name="T46" fmla="*/ 348 w 414"/>
              <a:gd name="T47" fmla="*/ 226 h 462"/>
              <a:gd name="T48" fmla="*/ 414 w 414"/>
              <a:gd name="T49" fmla="*/ 227 h 462"/>
              <a:gd name="T50" fmla="*/ 414 w 414"/>
              <a:gd name="T51" fmla="*/ 227 h 462"/>
              <a:gd name="T52" fmla="*/ 348 w 414"/>
              <a:gd name="T53" fmla="*/ 226 h 462"/>
              <a:gd name="T54" fmla="*/ 195 w 414"/>
              <a:gd name="T55" fmla="*/ 188 h 462"/>
              <a:gd name="T56" fmla="*/ 195 w 414"/>
              <a:gd name="T57" fmla="*/ 188 h 462"/>
              <a:gd name="T58" fmla="*/ 202 w 414"/>
              <a:gd name="T59" fmla="*/ 225 h 462"/>
              <a:gd name="T60" fmla="*/ 94 w 414"/>
              <a:gd name="T61" fmla="*/ 333 h 462"/>
              <a:gd name="T62" fmla="*/ 94 w 414"/>
              <a:gd name="T63" fmla="*/ 333 h 462"/>
              <a:gd name="T64" fmla="*/ 94 w 414"/>
              <a:gd name="T65" fmla="*/ 333 h 462"/>
              <a:gd name="T66" fmla="*/ 94 w 414"/>
              <a:gd name="T67" fmla="*/ 333 h 462"/>
              <a:gd name="T68" fmla="*/ 94 w 414"/>
              <a:gd name="T69" fmla="*/ 333 h 462"/>
              <a:gd name="T70" fmla="*/ 202 w 414"/>
              <a:gd name="T71" fmla="*/ 225 h 462"/>
              <a:gd name="T72" fmla="*/ 195 w 414"/>
              <a:gd name="T73" fmla="*/ 188 h 462"/>
              <a:gd name="T74" fmla="*/ 321 w 414"/>
              <a:gd name="T75" fmla="*/ 0 h 462"/>
              <a:gd name="T76" fmla="*/ 274 w 414"/>
              <a:gd name="T77" fmla="*/ 46 h 462"/>
              <a:gd name="T78" fmla="*/ 274 w 414"/>
              <a:gd name="T79" fmla="*/ 46 h 462"/>
              <a:gd name="T80" fmla="*/ 274 w 414"/>
              <a:gd name="T81" fmla="*/ 46 h 462"/>
              <a:gd name="T82" fmla="*/ 321 w 414"/>
              <a:gd name="T83" fmla="*/ 0 h 462"/>
              <a:gd name="T84" fmla="*/ 393 w 414"/>
              <a:gd name="T85" fmla="*/ 111 h 462"/>
              <a:gd name="T86" fmla="*/ 393 w 414"/>
              <a:gd name="T87" fmla="*/ 111 h 462"/>
              <a:gd name="T88" fmla="*/ 321 w 414"/>
              <a:gd name="T89" fmla="*/ 0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414" h="462">
                <a:moveTo>
                  <a:pt x="0" y="462"/>
                </a:moveTo>
                <a:cubicBezTo>
                  <a:pt x="0" y="462"/>
                  <a:pt x="0" y="462"/>
                  <a:pt x="0" y="462"/>
                </a:cubicBezTo>
                <a:cubicBezTo>
                  <a:pt x="0" y="462"/>
                  <a:pt x="0" y="462"/>
                  <a:pt x="0" y="462"/>
                </a:cubicBezTo>
                <a:moveTo>
                  <a:pt x="0" y="462"/>
                </a:moveTo>
                <a:cubicBezTo>
                  <a:pt x="0" y="462"/>
                  <a:pt x="0" y="462"/>
                  <a:pt x="0" y="462"/>
                </a:cubicBezTo>
                <a:cubicBezTo>
                  <a:pt x="0" y="462"/>
                  <a:pt x="0" y="462"/>
                  <a:pt x="0" y="462"/>
                </a:cubicBezTo>
                <a:moveTo>
                  <a:pt x="93" y="333"/>
                </a:moveTo>
                <a:cubicBezTo>
                  <a:pt x="93" y="333"/>
                  <a:pt x="93" y="333"/>
                  <a:pt x="93" y="333"/>
                </a:cubicBezTo>
                <a:cubicBezTo>
                  <a:pt x="93" y="333"/>
                  <a:pt x="93" y="333"/>
                  <a:pt x="93" y="333"/>
                </a:cubicBezTo>
                <a:moveTo>
                  <a:pt x="93" y="333"/>
                </a:moveTo>
                <a:cubicBezTo>
                  <a:pt x="93" y="333"/>
                  <a:pt x="93" y="333"/>
                  <a:pt x="93" y="333"/>
                </a:cubicBezTo>
                <a:cubicBezTo>
                  <a:pt x="93" y="333"/>
                  <a:pt x="93" y="333"/>
                  <a:pt x="93" y="333"/>
                </a:cubicBezTo>
                <a:moveTo>
                  <a:pt x="93" y="333"/>
                </a:moveTo>
                <a:cubicBezTo>
                  <a:pt x="93" y="333"/>
                  <a:pt x="93" y="333"/>
                  <a:pt x="93" y="333"/>
                </a:cubicBezTo>
                <a:cubicBezTo>
                  <a:pt x="93" y="333"/>
                  <a:pt x="93" y="333"/>
                  <a:pt x="93" y="333"/>
                </a:cubicBezTo>
                <a:moveTo>
                  <a:pt x="93" y="333"/>
                </a:moveTo>
                <a:cubicBezTo>
                  <a:pt x="93" y="333"/>
                  <a:pt x="93" y="333"/>
                  <a:pt x="93" y="333"/>
                </a:cubicBezTo>
                <a:cubicBezTo>
                  <a:pt x="93" y="333"/>
                  <a:pt x="93" y="333"/>
                  <a:pt x="93" y="333"/>
                </a:cubicBezTo>
                <a:moveTo>
                  <a:pt x="70" y="331"/>
                </a:moveTo>
                <a:cubicBezTo>
                  <a:pt x="70" y="331"/>
                  <a:pt x="70" y="331"/>
                  <a:pt x="70" y="331"/>
                </a:cubicBezTo>
                <a:cubicBezTo>
                  <a:pt x="77" y="332"/>
                  <a:pt x="85" y="333"/>
                  <a:pt x="93" y="333"/>
                </a:cubicBezTo>
                <a:cubicBezTo>
                  <a:pt x="85" y="333"/>
                  <a:pt x="77" y="332"/>
                  <a:pt x="70" y="331"/>
                </a:cubicBezTo>
                <a:moveTo>
                  <a:pt x="348" y="226"/>
                </a:moveTo>
                <a:cubicBezTo>
                  <a:pt x="348" y="226"/>
                  <a:pt x="348" y="226"/>
                  <a:pt x="348" y="226"/>
                </a:cubicBezTo>
                <a:cubicBezTo>
                  <a:pt x="414" y="227"/>
                  <a:pt x="414" y="227"/>
                  <a:pt x="414" y="227"/>
                </a:cubicBezTo>
                <a:cubicBezTo>
                  <a:pt x="414" y="227"/>
                  <a:pt x="414" y="227"/>
                  <a:pt x="414" y="227"/>
                </a:cubicBezTo>
                <a:cubicBezTo>
                  <a:pt x="348" y="226"/>
                  <a:pt x="348" y="226"/>
                  <a:pt x="348" y="226"/>
                </a:cubicBezTo>
                <a:moveTo>
                  <a:pt x="195" y="188"/>
                </a:moveTo>
                <a:cubicBezTo>
                  <a:pt x="195" y="188"/>
                  <a:pt x="195" y="188"/>
                  <a:pt x="195" y="188"/>
                </a:cubicBezTo>
                <a:cubicBezTo>
                  <a:pt x="199" y="200"/>
                  <a:pt x="202" y="212"/>
                  <a:pt x="202" y="225"/>
                </a:cubicBezTo>
                <a:cubicBezTo>
                  <a:pt x="202" y="285"/>
                  <a:pt x="153" y="333"/>
                  <a:pt x="94" y="333"/>
                </a:cubicBezTo>
                <a:cubicBezTo>
                  <a:pt x="94" y="333"/>
                  <a:pt x="94" y="333"/>
                  <a:pt x="94" y="333"/>
                </a:cubicBezTo>
                <a:cubicBezTo>
                  <a:pt x="94" y="333"/>
                  <a:pt x="94" y="333"/>
                  <a:pt x="94" y="333"/>
                </a:cubicBezTo>
                <a:cubicBezTo>
                  <a:pt x="94" y="333"/>
                  <a:pt x="94" y="333"/>
                  <a:pt x="94" y="333"/>
                </a:cubicBezTo>
                <a:cubicBezTo>
                  <a:pt x="94" y="333"/>
                  <a:pt x="94" y="333"/>
                  <a:pt x="94" y="333"/>
                </a:cubicBezTo>
                <a:cubicBezTo>
                  <a:pt x="153" y="333"/>
                  <a:pt x="202" y="285"/>
                  <a:pt x="202" y="225"/>
                </a:cubicBezTo>
                <a:cubicBezTo>
                  <a:pt x="202" y="212"/>
                  <a:pt x="199" y="200"/>
                  <a:pt x="195" y="188"/>
                </a:cubicBezTo>
                <a:moveTo>
                  <a:pt x="321" y="0"/>
                </a:moveTo>
                <a:cubicBezTo>
                  <a:pt x="274" y="46"/>
                  <a:pt x="274" y="46"/>
                  <a:pt x="274" y="46"/>
                </a:cubicBezTo>
                <a:cubicBezTo>
                  <a:pt x="274" y="46"/>
                  <a:pt x="274" y="46"/>
                  <a:pt x="274" y="46"/>
                </a:cubicBezTo>
                <a:cubicBezTo>
                  <a:pt x="274" y="46"/>
                  <a:pt x="274" y="46"/>
                  <a:pt x="274" y="46"/>
                </a:cubicBezTo>
                <a:cubicBezTo>
                  <a:pt x="321" y="0"/>
                  <a:pt x="321" y="0"/>
                  <a:pt x="321" y="0"/>
                </a:cubicBezTo>
                <a:cubicBezTo>
                  <a:pt x="352" y="31"/>
                  <a:pt x="377" y="69"/>
                  <a:pt x="393" y="111"/>
                </a:cubicBezTo>
                <a:cubicBezTo>
                  <a:pt x="393" y="111"/>
                  <a:pt x="393" y="111"/>
                  <a:pt x="393" y="111"/>
                </a:cubicBezTo>
                <a:cubicBezTo>
                  <a:pt x="377" y="69"/>
                  <a:pt x="352" y="31"/>
                  <a:pt x="321" y="0"/>
                </a:cubicBezTo>
              </a:path>
            </a:pathLst>
          </a:custGeom>
          <a:solidFill>
            <a:srgbClr val="FACF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grpSp>
        <p:nvGrpSpPr>
          <p:cNvPr id="186" name="Grupo 185">
            <a:extLst>
              <a:ext uri="{FF2B5EF4-FFF2-40B4-BE49-F238E27FC236}">
                <a16:creationId xmlns:a16="http://schemas.microsoft.com/office/drawing/2014/main" id="{1A348A1B-1BE9-4F9A-9D87-7B5BD27C678D}"/>
              </a:ext>
            </a:extLst>
          </p:cNvPr>
          <p:cNvGrpSpPr/>
          <p:nvPr/>
        </p:nvGrpSpPr>
        <p:grpSpPr>
          <a:xfrm>
            <a:off x="1738087" y="2060588"/>
            <a:ext cx="753769" cy="752279"/>
            <a:chOff x="1738087" y="2060588"/>
            <a:chExt cx="753769" cy="752279"/>
          </a:xfrm>
        </p:grpSpPr>
        <p:sp>
          <p:nvSpPr>
            <p:cNvPr id="59" name="íṣľiḍe">
              <a:extLst>
                <a:ext uri="{FF2B5EF4-FFF2-40B4-BE49-F238E27FC236}">
                  <a16:creationId xmlns:a16="http://schemas.microsoft.com/office/drawing/2014/main" id="{433C77D0-117E-4AD6-8B19-3863578285CF}"/>
                </a:ext>
              </a:extLst>
            </p:cNvPr>
            <p:cNvSpPr/>
            <p:nvPr/>
          </p:nvSpPr>
          <p:spPr bwMode="auto">
            <a:xfrm>
              <a:off x="1738087" y="2060588"/>
              <a:ext cx="753769" cy="752279"/>
            </a:xfrm>
            <a:custGeom>
              <a:avLst/>
              <a:gdLst>
                <a:gd name="T0" fmla="*/ 574 w 640"/>
                <a:gd name="T1" fmla="*/ 321 h 640"/>
                <a:gd name="T2" fmla="*/ 574 w 640"/>
                <a:gd name="T3" fmla="*/ 321 h 640"/>
                <a:gd name="T4" fmla="*/ 558 w 640"/>
                <a:gd name="T5" fmla="*/ 230 h 640"/>
                <a:gd name="T6" fmla="*/ 619 w 640"/>
                <a:gd name="T7" fmla="*/ 206 h 640"/>
                <a:gd name="T8" fmla="*/ 547 w 640"/>
                <a:gd name="T9" fmla="*/ 95 h 640"/>
                <a:gd name="T10" fmla="*/ 500 w 640"/>
                <a:gd name="T11" fmla="*/ 141 h 640"/>
                <a:gd name="T12" fmla="*/ 414 w 640"/>
                <a:gd name="T13" fmla="*/ 84 h 640"/>
                <a:gd name="T14" fmla="*/ 438 w 640"/>
                <a:gd name="T15" fmla="*/ 23 h 640"/>
                <a:gd name="T16" fmla="*/ 320 w 640"/>
                <a:gd name="T17" fmla="*/ 0 h 640"/>
                <a:gd name="T18" fmla="*/ 320 w 640"/>
                <a:gd name="T19" fmla="*/ 66 h 640"/>
                <a:gd name="T20" fmla="*/ 228 w 640"/>
                <a:gd name="T21" fmla="*/ 83 h 640"/>
                <a:gd name="T22" fmla="*/ 205 w 640"/>
                <a:gd name="T23" fmla="*/ 21 h 640"/>
                <a:gd name="T24" fmla="*/ 94 w 640"/>
                <a:gd name="T25" fmla="*/ 94 h 640"/>
                <a:gd name="T26" fmla="*/ 140 w 640"/>
                <a:gd name="T27" fmla="*/ 140 h 640"/>
                <a:gd name="T28" fmla="*/ 83 w 640"/>
                <a:gd name="T29" fmla="*/ 227 h 640"/>
                <a:gd name="T30" fmla="*/ 22 w 640"/>
                <a:gd name="T31" fmla="*/ 203 h 640"/>
                <a:gd name="T32" fmla="*/ 0 w 640"/>
                <a:gd name="T33" fmla="*/ 320 h 640"/>
                <a:gd name="T34" fmla="*/ 0 w 640"/>
                <a:gd name="T35" fmla="*/ 320 h 640"/>
                <a:gd name="T36" fmla="*/ 65 w 640"/>
                <a:gd name="T37" fmla="*/ 320 h 640"/>
                <a:gd name="T38" fmla="*/ 82 w 640"/>
                <a:gd name="T39" fmla="*/ 412 h 640"/>
                <a:gd name="T40" fmla="*/ 21 w 640"/>
                <a:gd name="T41" fmla="*/ 435 h 640"/>
                <a:gd name="T42" fmla="*/ 93 w 640"/>
                <a:gd name="T43" fmla="*/ 546 h 640"/>
                <a:gd name="T44" fmla="*/ 140 w 640"/>
                <a:gd name="T45" fmla="*/ 500 h 640"/>
                <a:gd name="T46" fmla="*/ 226 w 640"/>
                <a:gd name="T47" fmla="*/ 557 h 640"/>
                <a:gd name="T48" fmla="*/ 202 w 640"/>
                <a:gd name="T49" fmla="*/ 618 h 640"/>
                <a:gd name="T50" fmla="*/ 319 w 640"/>
                <a:gd name="T51" fmla="*/ 640 h 640"/>
                <a:gd name="T52" fmla="*/ 319 w 640"/>
                <a:gd name="T53" fmla="*/ 575 h 640"/>
                <a:gd name="T54" fmla="*/ 411 w 640"/>
                <a:gd name="T55" fmla="*/ 558 h 640"/>
                <a:gd name="T56" fmla="*/ 434 w 640"/>
                <a:gd name="T57" fmla="*/ 619 h 640"/>
                <a:gd name="T58" fmla="*/ 545 w 640"/>
                <a:gd name="T59" fmla="*/ 547 h 640"/>
                <a:gd name="T60" fmla="*/ 499 w 640"/>
                <a:gd name="T61" fmla="*/ 501 h 640"/>
                <a:gd name="T62" fmla="*/ 556 w 640"/>
                <a:gd name="T63" fmla="*/ 416 h 640"/>
                <a:gd name="T64" fmla="*/ 617 w 640"/>
                <a:gd name="T65" fmla="*/ 439 h 640"/>
                <a:gd name="T66" fmla="*/ 640 w 640"/>
                <a:gd name="T67" fmla="*/ 322 h 640"/>
                <a:gd name="T68" fmla="*/ 574 w 640"/>
                <a:gd name="T69" fmla="*/ 321 h 640"/>
                <a:gd name="T70" fmla="*/ 320 w 640"/>
                <a:gd name="T71" fmla="*/ 428 h 640"/>
                <a:gd name="T72" fmla="*/ 212 w 640"/>
                <a:gd name="T73" fmla="*/ 320 h 640"/>
                <a:gd name="T74" fmla="*/ 320 w 640"/>
                <a:gd name="T75" fmla="*/ 212 h 640"/>
                <a:gd name="T76" fmla="*/ 428 w 640"/>
                <a:gd name="T77" fmla="*/ 320 h 640"/>
                <a:gd name="T78" fmla="*/ 320 w 640"/>
                <a:gd name="T79" fmla="*/ 428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40" h="640">
                  <a:moveTo>
                    <a:pt x="574" y="321"/>
                  </a:moveTo>
                  <a:cubicBezTo>
                    <a:pt x="574" y="321"/>
                    <a:pt x="574" y="321"/>
                    <a:pt x="574" y="321"/>
                  </a:cubicBezTo>
                  <a:cubicBezTo>
                    <a:pt x="574" y="289"/>
                    <a:pt x="568" y="258"/>
                    <a:pt x="558" y="230"/>
                  </a:cubicBezTo>
                  <a:cubicBezTo>
                    <a:pt x="619" y="206"/>
                    <a:pt x="619" y="206"/>
                    <a:pt x="619" y="206"/>
                  </a:cubicBezTo>
                  <a:cubicBezTo>
                    <a:pt x="603" y="164"/>
                    <a:pt x="578" y="126"/>
                    <a:pt x="547" y="95"/>
                  </a:cubicBezTo>
                  <a:cubicBezTo>
                    <a:pt x="500" y="141"/>
                    <a:pt x="500" y="141"/>
                    <a:pt x="500" y="141"/>
                  </a:cubicBezTo>
                  <a:cubicBezTo>
                    <a:pt x="476" y="116"/>
                    <a:pt x="447" y="97"/>
                    <a:pt x="414" y="84"/>
                  </a:cubicBezTo>
                  <a:cubicBezTo>
                    <a:pt x="438" y="23"/>
                    <a:pt x="438" y="23"/>
                    <a:pt x="438" y="23"/>
                  </a:cubicBezTo>
                  <a:cubicBezTo>
                    <a:pt x="402" y="8"/>
                    <a:pt x="362" y="0"/>
                    <a:pt x="320" y="0"/>
                  </a:cubicBezTo>
                  <a:cubicBezTo>
                    <a:pt x="320" y="66"/>
                    <a:pt x="320" y="66"/>
                    <a:pt x="320" y="66"/>
                  </a:cubicBezTo>
                  <a:cubicBezTo>
                    <a:pt x="288" y="66"/>
                    <a:pt x="257" y="72"/>
                    <a:pt x="228" y="83"/>
                  </a:cubicBezTo>
                  <a:cubicBezTo>
                    <a:pt x="205" y="21"/>
                    <a:pt x="205" y="21"/>
                    <a:pt x="205" y="21"/>
                  </a:cubicBezTo>
                  <a:cubicBezTo>
                    <a:pt x="163" y="38"/>
                    <a:pt x="125" y="63"/>
                    <a:pt x="94" y="94"/>
                  </a:cubicBezTo>
                  <a:cubicBezTo>
                    <a:pt x="140" y="140"/>
                    <a:pt x="140" y="140"/>
                    <a:pt x="140" y="140"/>
                  </a:cubicBezTo>
                  <a:cubicBezTo>
                    <a:pt x="115" y="165"/>
                    <a:pt x="96" y="194"/>
                    <a:pt x="83" y="227"/>
                  </a:cubicBezTo>
                  <a:cubicBezTo>
                    <a:pt x="22" y="203"/>
                    <a:pt x="22" y="203"/>
                    <a:pt x="22" y="203"/>
                  </a:cubicBezTo>
                  <a:cubicBezTo>
                    <a:pt x="8" y="239"/>
                    <a:pt x="0" y="278"/>
                    <a:pt x="0" y="320"/>
                  </a:cubicBezTo>
                  <a:cubicBezTo>
                    <a:pt x="0" y="320"/>
                    <a:pt x="0" y="320"/>
                    <a:pt x="0" y="320"/>
                  </a:cubicBezTo>
                  <a:cubicBezTo>
                    <a:pt x="65" y="320"/>
                    <a:pt x="65" y="320"/>
                    <a:pt x="65" y="320"/>
                  </a:cubicBezTo>
                  <a:cubicBezTo>
                    <a:pt x="65" y="353"/>
                    <a:pt x="71" y="384"/>
                    <a:pt x="82" y="412"/>
                  </a:cubicBezTo>
                  <a:cubicBezTo>
                    <a:pt x="21" y="435"/>
                    <a:pt x="21" y="435"/>
                    <a:pt x="21" y="435"/>
                  </a:cubicBezTo>
                  <a:cubicBezTo>
                    <a:pt x="37" y="477"/>
                    <a:pt x="62" y="515"/>
                    <a:pt x="93" y="546"/>
                  </a:cubicBezTo>
                  <a:cubicBezTo>
                    <a:pt x="140" y="500"/>
                    <a:pt x="140" y="500"/>
                    <a:pt x="140" y="500"/>
                  </a:cubicBezTo>
                  <a:cubicBezTo>
                    <a:pt x="164" y="525"/>
                    <a:pt x="193" y="544"/>
                    <a:pt x="226" y="557"/>
                  </a:cubicBezTo>
                  <a:cubicBezTo>
                    <a:pt x="202" y="618"/>
                    <a:pt x="202" y="618"/>
                    <a:pt x="202" y="618"/>
                  </a:cubicBezTo>
                  <a:cubicBezTo>
                    <a:pt x="238" y="632"/>
                    <a:pt x="278" y="640"/>
                    <a:pt x="319" y="640"/>
                  </a:cubicBezTo>
                  <a:cubicBezTo>
                    <a:pt x="319" y="575"/>
                    <a:pt x="319" y="575"/>
                    <a:pt x="319" y="575"/>
                  </a:cubicBezTo>
                  <a:cubicBezTo>
                    <a:pt x="352" y="575"/>
                    <a:pt x="382" y="569"/>
                    <a:pt x="411" y="558"/>
                  </a:cubicBezTo>
                  <a:cubicBezTo>
                    <a:pt x="434" y="619"/>
                    <a:pt x="434" y="619"/>
                    <a:pt x="434" y="619"/>
                  </a:cubicBezTo>
                  <a:cubicBezTo>
                    <a:pt x="476" y="603"/>
                    <a:pt x="514" y="578"/>
                    <a:pt x="545" y="547"/>
                  </a:cubicBezTo>
                  <a:cubicBezTo>
                    <a:pt x="499" y="501"/>
                    <a:pt x="499" y="501"/>
                    <a:pt x="499" y="501"/>
                  </a:cubicBezTo>
                  <a:cubicBezTo>
                    <a:pt x="523" y="477"/>
                    <a:pt x="543" y="448"/>
                    <a:pt x="556" y="416"/>
                  </a:cubicBezTo>
                  <a:cubicBezTo>
                    <a:pt x="617" y="439"/>
                    <a:pt x="617" y="439"/>
                    <a:pt x="617" y="439"/>
                  </a:cubicBezTo>
                  <a:cubicBezTo>
                    <a:pt x="632" y="403"/>
                    <a:pt x="640" y="363"/>
                    <a:pt x="640" y="322"/>
                  </a:cubicBezTo>
                  <a:cubicBezTo>
                    <a:pt x="574" y="321"/>
                    <a:pt x="574" y="321"/>
                    <a:pt x="574" y="321"/>
                  </a:cubicBezTo>
                  <a:moveTo>
                    <a:pt x="320" y="428"/>
                  </a:moveTo>
                  <a:cubicBezTo>
                    <a:pt x="260" y="428"/>
                    <a:pt x="212" y="380"/>
                    <a:pt x="212" y="320"/>
                  </a:cubicBezTo>
                  <a:cubicBezTo>
                    <a:pt x="212" y="260"/>
                    <a:pt x="260" y="212"/>
                    <a:pt x="320" y="212"/>
                  </a:cubicBezTo>
                  <a:cubicBezTo>
                    <a:pt x="380" y="212"/>
                    <a:pt x="428" y="261"/>
                    <a:pt x="428" y="320"/>
                  </a:cubicBezTo>
                  <a:cubicBezTo>
                    <a:pt x="428" y="380"/>
                    <a:pt x="379" y="428"/>
                    <a:pt x="320" y="428"/>
                  </a:cubicBezTo>
                </a:path>
              </a:pathLst>
            </a:custGeom>
            <a:solidFill>
              <a:srgbClr val="3159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61" name="íṡḷíḍé">
              <a:extLst>
                <a:ext uri="{FF2B5EF4-FFF2-40B4-BE49-F238E27FC236}">
                  <a16:creationId xmlns:a16="http://schemas.microsoft.com/office/drawing/2014/main" id="{77820B81-34B7-485D-A2BD-A82E628590EE}"/>
                </a:ext>
              </a:extLst>
            </p:cNvPr>
            <p:cNvSpPr/>
            <p:nvPr/>
          </p:nvSpPr>
          <p:spPr bwMode="auto">
            <a:xfrm>
              <a:off x="1907523" y="2172387"/>
              <a:ext cx="584333" cy="640480"/>
            </a:xfrm>
            <a:custGeom>
              <a:avLst/>
              <a:gdLst>
                <a:gd name="T0" fmla="*/ 403 w 496"/>
                <a:gd name="T1" fmla="*/ 0 h 545"/>
                <a:gd name="T2" fmla="*/ 356 w 496"/>
                <a:gd name="T3" fmla="*/ 46 h 545"/>
                <a:gd name="T4" fmla="*/ 356 w 496"/>
                <a:gd name="T5" fmla="*/ 46 h 545"/>
                <a:gd name="T6" fmla="*/ 313 w 496"/>
                <a:gd name="T7" fmla="*/ 11 h 545"/>
                <a:gd name="T8" fmla="*/ 277 w 496"/>
                <a:gd name="T9" fmla="*/ 188 h 545"/>
                <a:gd name="T10" fmla="*/ 284 w 496"/>
                <a:gd name="T11" fmla="*/ 225 h 545"/>
                <a:gd name="T12" fmla="*/ 176 w 496"/>
                <a:gd name="T13" fmla="*/ 333 h 545"/>
                <a:gd name="T14" fmla="*/ 176 w 496"/>
                <a:gd name="T15" fmla="*/ 333 h 545"/>
                <a:gd name="T16" fmla="*/ 176 w 496"/>
                <a:gd name="T17" fmla="*/ 333 h 545"/>
                <a:gd name="T18" fmla="*/ 175 w 496"/>
                <a:gd name="T19" fmla="*/ 333 h 545"/>
                <a:gd name="T20" fmla="*/ 175 w 496"/>
                <a:gd name="T21" fmla="*/ 333 h 545"/>
                <a:gd name="T22" fmla="*/ 175 w 496"/>
                <a:gd name="T23" fmla="*/ 333 h 545"/>
                <a:gd name="T24" fmla="*/ 175 w 496"/>
                <a:gd name="T25" fmla="*/ 333 h 545"/>
                <a:gd name="T26" fmla="*/ 175 w 496"/>
                <a:gd name="T27" fmla="*/ 333 h 545"/>
                <a:gd name="T28" fmla="*/ 175 w 496"/>
                <a:gd name="T29" fmla="*/ 333 h 545"/>
                <a:gd name="T30" fmla="*/ 175 w 496"/>
                <a:gd name="T31" fmla="*/ 333 h 545"/>
                <a:gd name="T32" fmla="*/ 175 w 496"/>
                <a:gd name="T33" fmla="*/ 333 h 545"/>
                <a:gd name="T34" fmla="*/ 175 w 496"/>
                <a:gd name="T35" fmla="*/ 333 h 545"/>
                <a:gd name="T36" fmla="*/ 152 w 496"/>
                <a:gd name="T37" fmla="*/ 331 h 545"/>
                <a:gd name="T38" fmla="*/ 5 w 496"/>
                <a:gd name="T39" fmla="*/ 408 h 545"/>
                <a:gd name="T40" fmla="*/ 0 w 496"/>
                <a:gd name="T41" fmla="*/ 409 h 545"/>
                <a:gd name="T42" fmla="*/ 82 w 496"/>
                <a:gd name="T43" fmla="*/ 462 h 545"/>
                <a:gd name="T44" fmla="*/ 82 w 496"/>
                <a:gd name="T45" fmla="*/ 462 h 545"/>
                <a:gd name="T46" fmla="*/ 82 w 496"/>
                <a:gd name="T47" fmla="*/ 462 h 545"/>
                <a:gd name="T48" fmla="*/ 82 w 496"/>
                <a:gd name="T49" fmla="*/ 462 h 545"/>
                <a:gd name="T50" fmla="*/ 82 w 496"/>
                <a:gd name="T51" fmla="*/ 462 h 545"/>
                <a:gd name="T52" fmla="*/ 82 w 496"/>
                <a:gd name="T53" fmla="*/ 462 h 545"/>
                <a:gd name="T54" fmla="*/ 58 w 496"/>
                <a:gd name="T55" fmla="*/ 523 h 545"/>
                <a:gd name="T56" fmla="*/ 175 w 496"/>
                <a:gd name="T57" fmla="*/ 545 h 545"/>
                <a:gd name="T58" fmla="*/ 175 w 496"/>
                <a:gd name="T59" fmla="*/ 480 h 545"/>
                <a:gd name="T60" fmla="*/ 176 w 496"/>
                <a:gd name="T61" fmla="*/ 480 h 545"/>
                <a:gd name="T62" fmla="*/ 267 w 496"/>
                <a:gd name="T63" fmla="*/ 463 h 545"/>
                <a:gd name="T64" fmla="*/ 290 w 496"/>
                <a:gd name="T65" fmla="*/ 524 h 545"/>
                <a:gd name="T66" fmla="*/ 401 w 496"/>
                <a:gd name="T67" fmla="*/ 452 h 545"/>
                <a:gd name="T68" fmla="*/ 355 w 496"/>
                <a:gd name="T69" fmla="*/ 406 h 545"/>
                <a:gd name="T70" fmla="*/ 355 w 496"/>
                <a:gd name="T71" fmla="*/ 406 h 545"/>
                <a:gd name="T72" fmla="*/ 412 w 496"/>
                <a:gd name="T73" fmla="*/ 321 h 545"/>
                <a:gd name="T74" fmla="*/ 473 w 496"/>
                <a:gd name="T75" fmla="*/ 344 h 545"/>
                <a:gd name="T76" fmla="*/ 496 w 496"/>
                <a:gd name="T77" fmla="*/ 227 h 545"/>
                <a:gd name="T78" fmla="*/ 430 w 496"/>
                <a:gd name="T79" fmla="*/ 226 h 545"/>
                <a:gd name="T80" fmla="*/ 430 w 496"/>
                <a:gd name="T81" fmla="*/ 226 h 545"/>
                <a:gd name="T82" fmla="*/ 430 w 496"/>
                <a:gd name="T83" fmla="*/ 226 h 545"/>
                <a:gd name="T84" fmla="*/ 430 w 496"/>
                <a:gd name="T85" fmla="*/ 226 h 545"/>
                <a:gd name="T86" fmla="*/ 430 w 496"/>
                <a:gd name="T87" fmla="*/ 225 h 545"/>
                <a:gd name="T88" fmla="*/ 414 w 496"/>
                <a:gd name="T89" fmla="*/ 135 h 545"/>
                <a:gd name="T90" fmla="*/ 414 w 496"/>
                <a:gd name="T91" fmla="*/ 135 h 545"/>
                <a:gd name="T92" fmla="*/ 414 w 496"/>
                <a:gd name="T93" fmla="*/ 135 h 545"/>
                <a:gd name="T94" fmla="*/ 475 w 496"/>
                <a:gd name="T95" fmla="*/ 111 h 545"/>
                <a:gd name="T96" fmla="*/ 403 w 496"/>
                <a:gd name="T97" fmla="*/ 0 h 5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96" h="545">
                  <a:moveTo>
                    <a:pt x="403" y="0"/>
                  </a:moveTo>
                  <a:cubicBezTo>
                    <a:pt x="356" y="46"/>
                    <a:pt x="356" y="46"/>
                    <a:pt x="356" y="46"/>
                  </a:cubicBezTo>
                  <a:cubicBezTo>
                    <a:pt x="356" y="46"/>
                    <a:pt x="356" y="46"/>
                    <a:pt x="356" y="46"/>
                  </a:cubicBezTo>
                  <a:cubicBezTo>
                    <a:pt x="343" y="33"/>
                    <a:pt x="329" y="21"/>
                    <a:pt x="313" y="11"/>
                  </a:cubicBezTo>
                  <a:cubicBezTo>
                    <a:pt x="317" y="72"/>
                    <a:pt x="304" y="133"/>
                    <a:pt x="277" y="188"/>
                  </a:cubicBezTo>
                  <a:cubicBezTo>
                    <a:pt x="281" y="200"/>
                    <a:pt x="284" y="212"/>
                    <a:pt x="284" y="225"/>
                  </a:cubicBezTo>
                  <a:cubicBezTo>
                    <a:pt x="284" y="285"/>
                    <a:pt x="235" y="333"/>
                    <a:pt x="176" y="333"/>
                  </a:cubicBezTo>
                  <a:cubicBezTo>
                    <a:pt x="176" y="333"/>
                    <a:pt x="176" y="333"/>
                    <a:pt x="176" y="333"/>
                  </a:cubicBezTo>
                  <a:cubicBezTo>
                    <a:pt x="176" y="333"/>
                    <a:pt x="176" y="333"/>
                    <a:pt x="176" y="333"/>
                  </a:cubicBezTo>
                  <a:cubicBezTo>
                    <a:pt x="175" y="333"/>
                    <a:pt x="175" y="333"/>
                    <a:pt x="175" y="333"/>
                  </a:cubicBezTo>
                  <a:cubicBezTo>
                    <a:pt x="175" y="333"/>
                    <a:pt x="175" y="333"/>
                    <a:pt x="175" y="333"/>
                  </a:cubicBezTo>
                  <a:cubicBezTo>
                    <a:pt x="175" y="333"/>
                    <a:pt x="175" y="333"/>
                    <a:pt x="175" y="333"/>
                  </a:cubicBezTo>
                  <a:cubicBezTo>
                    <a:pt x="175" y="333"/>
                    <a:pt x="175" y="333"/>
                    <a:pt x="175" y="333"/>
                  </a:cubicBezTo>
                  <a:cubicBezTo>
                    <a:pt x="175" y="333"/>
                    <a:pt x="175" y="333"/>
                    <a:pt x="175" y="333"/>
                  </a:cubicBezTo>
                  <a:cubicBezTo>
                    <a:pt x="175" y="333"/>
                    <a:pt x="175" y="333"/>
                    <a:pt x="175" y="333"/>
                  </a:cubicBezTo>
                  <a:cubicBezTo>
                    <a:pt x="175" y="333"/>
                    <a:pt x="175" y="333"/>
                    <a:pt x="175" y="333"/>
                  </a:cubicBezTo>
                  <a:cubicBezTo>
                    <a:pt x="175" y="333"/>
                    <a:pt x="175" y="333"/>
                    <a:pt x="175" y="333"/>
                  </a:cubicBezTo>
                  <a:cubicBezTo>
                    <a:pt x="175" y="333"/>
                    <a:pt x="175" y="333"/>
                    <a:pt x="175" y="333"/>
                  </a:cubicBezTo>
                  <a:cubicBezTo>
                    <a:pt x="167" y="333"/>
                    <a:pt x="159" y="332"/>
                    <a:pt x="152" y="331"/>
                  </a:cubicBezTo>
                  <a:cubicBezTo>
                    <a:pt x="107" y="364"/>
                    <a:pt x="58" y="391"/>
                    <a:pt x="5" y="408"/>
                  </a:cubicBezTo>
                  <a:cubicBezTo>
                    <a:pt x="4" y="408"/>
                    <a:pt x="2" y="409"/>
                    <a:pt x="0" y="409"/>
                  </a:cubicBezTo>
                  <a:cubicBezTo>
                    <a:pt x="24" y="432"/>
                    <a:pt x="51" y="450"/>
                    <a:pt x="82" y="462"/>
                  </a:cubicBezTo>
                  <a:cubicBezTo>
                    <a:pt x="82" y="462"/>
                    <a:pt x="82" y="462"/>
                    <a:pt x="82" y="462"/>
                  </a:cubicBezTo>
                  <a:cubicBezTo>
                    <a:pt x="82" y="462"/>
                    <a:pt x="82" y="462"/>
                    <a:pt x="82" y="462"/>
                  </a:cubicBezTo>
                  <a:cubicBezTo>
                    <a:pt x="82" y="462"/>
                    <a:pt x="82" y="462"/>
                    <a:pt x="82" y="462"/>
                  </a:cubicBezTo>
                  <a:cubicBezTo>
                    <a:pt x="82" y="462"/>
                    <a:pt x="82" y="462"/>
                    <a:pt x="82" y="462"/>
                  </a:cubicBezTo>
                  <a:cubicBezTo>
                    <a:pt x="82" y="462"/>
                    <a:pt x="82" y="462"/>
                    <a:pt x="82" y="462"/>
                  </a:cubicBezTo>
                  <a:cubicBezTo>
                    <a:pt x="58" y="523"/>
                    <a:pt x="58" y="523"/>
                    <a:pt x="58" y="523"/>
                  </a:cubicBezTo>
                  <a:cubicBezTo>
                    <a:pt x="94" y="537"/>
                    <a:pt x="134" y="545"/>
                    <a:pt x="175" y="545"/>
                  </a:cubicBezTo>
                  <a:cubicBezTo>
                    <a:pt x="175" y="480"/>
                    <a:pt x="175" y="480"/>
                    <a:pt x="175" y="480"/>
                  </a:cubicBezTo>
                  <a:cubicBezTo>
                    <a:pt x="175" y="480"/>
                    <a:pt x="176" y="480"/>
                    <a:pt x="176" y="480"/>
                  </a:cubicBezTo>
                  <a:cubicBezTo>
                    <a:pt x="208" y="480"/>
                    <a:pt x="238" y="474"/>
                    <a:pt x="267" y="463"/>
                  </a:cubicBezTo>
                  <a:cubicBezTo>
                    <a:pt x="290" y="524"/>
                    <a:pt x="290" y="524"/>
                    <a:pt x="290" y="524"/>
                  </a:cubicBezTo>
                  <a:cubicBezTo>
                    <a:pt x="332" y="508"/>
                    <a:pt x="370" y="483"/>
                    <a:pt x="401" y="452"/>
                  </a:cubicBezTo>
                  <a:cubicBezTo>
                    <a:pt x="355" y="406"/>
                    <a:pt x="355" y="406"/>
                    <a:pt x="355" y="406"/>
                  </a:cubicBezTo>
                  <a:cubicBezTo>
                    <a:pt x="355" y="406"/>
                    <a:pt x="355" y="406"/>
                    <a:pt x="355" y="406"/>
                  </a:cubicBezTo>
                  <a:cubicBezTo>
                    <a:pt x="379" y="382"/>
                    <a:pt x="399" y="353"/>
                    <a:pt x="412" y="321"/>
                  </a:cubicBezTo>
                  <a:cubicBezTo>
                    <a:pt x="473" y="344"/>
                    <a:pt x="473" y="344"/>
                    <a:pt x="473" y="344"/>
                  </a:cubicBezTo>
                  <a:cubicBezTo>
                    <a:pt x="488" y="308"/>
                    <a:pt x="496" y="268"/>
                    <a:pt x="496" y="227"/>
                  </a:cubicBezTo>
                  <a:cubicBezTo>
                    <a:pt x="430" y="226"/>
                    <a:pt x="430" y="226"/>
                    <a:pt x="430" y="226"/>
                  </a:cubicBezTo>
                  <a:cubicBezTo>
                    <a:pt x="430" y="226"/>
                    <a:pt x="430" y="226"/>
                    <a:pt x="430" y="226"/>
                  </a:cubicBezTo>
                  <a:cubicBezTo>
                    <a:pt x="430" y="226"/>
                    <a:pt x="430" y="226"/>
                    <a:pt x="430" y="226"/>
                  </a:cubicBezTo>
                  <a:cubicBezTo>
                    <a:pt x="430" y="226"/>
                    <a:pt x="430" y="226"/>
                    <a:pt x="430" y="226"/>
                  </a:cubicBezTo>
                  <a:cubicBezTo>
                    <a:pt x="430" y="226"/>
                    <a:pt x="430" y="225"/>
                    <a:pt x="430" y="225"/>
                  </a:cubicBezTo>
                  <a:cubicBezTo>
                    <a:pt x="430" y="193"/>
                    <a:pt x="424" y="163"/>
                    <a:pt x="414" y="135"/>
                  </a:cubicBezTo>
                  <a:cubicBezTo>
                    <a:pt x="414" y="135"/>
                    <a:pt x="414" y="135"/>
                    <a:pt x="414" y="135"/>
                  </a:cubicBezTo>
                  <a:cubicBezTo>
                    <a:pt x="414" y="135"/>
                    <a:pt x="414" y="135"/>
                    <a:pt x="414" y="135"/>
                  </a:cubicBezTo>
                  <a:cubicBezTo>
                    <a:pt x="475" y="111"/>
                    <a:pt x="475" y="111"/>
                    <a:pt x="475" y="111"/>
                  </a:cubicBezTo>
                  <a:cubicBezTo>
                    <a:pt x="459" y="69"/>
                    <a:pt x="434" y="31"/>
                    <a:pt x="403" y="0"/>
                  </a:cubicBezTo>
                </a:path>
              </a:pathLst>
            </a:custGeom>
            <a:solidFill>
              <a:srgbClr val="3159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62" name="i$ļîdê">
              <a:extLst>
                <a:ext uri="{FF2B5EF4-FFF2-40B4-BE49-F238E27FC236}">
                  <a16:creationId xmlns:a16="http://schemas.microsoft.com/office/drawing/2014/main" id="{CC3BD7EA-65A0-4D7B-8680-9847D768D38B}"/>
                </a:ext>
              </a:extLst>
            </p:cNvPr>
            <p:cNvSpPr/>
            <p:nvPr/>
          </p:nvSpPr>
          <p:spPr bwMode="auto">
            <a:xfrm>
              <a:off x="1969136" y="2290147"/>
              <a:ext cx="87948" cy="68073"/>
            </a:xfrm>
            <a:custGeom>
              <a:avLst/>
              <a:gdLst>
                <a:gd name="T0" fmla="*/ 67 w 75"/>
                <a:gd name="T1" fmla="*/ 0 h 58"/>
                <a:gd name="T2" fmla="*/ 65 w 75"/>
                <a:gd name="T3" fmla="*/ 0 h 58"/>
                <a:gd name="T4" fmla="*/ 3 w 75"/>
                <a:gd name="T5" fmla="*/ 49 h 58"/>
                <a:gd name="T6" fmla="*/ 8 w 75"/>
                <a:gd name="T7" fmla="*/ 58 h 58"/>
                <a:gd name="T8" fmla="*/ 13 w 75"/>
                <a:gd name="T9" fmla="*/ 55 h 58"/>
                <a:gd name="T10" fmla="*/ 68 w 75"/>
                <a:gd name="T11" fmla="*/ 12 h 58"/>
                <a:gd name="T12" fmla="*/ 67 w 75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" h="58">
                  <a:moveTo>
                    <a:pt x="67" y="0"/>
                  </a:moveTo>
                  <a:cubicBezTo>
                    <a:pt x="67" y="0"/>
                    <a:pt x="66" y="0"/>
                    <a:pt x="65" y="0"/>
                  </a:cubicBezTo>
                  <a:cubicBezTo>
                    <a:pt x="40" y="11"/>
                    <a:pt x="19" y="27"/>
                    <a:pt x="3" y="49"/>
                  </a:cubicBezTo>
                  <a:cubicBezTo>
                    <a:pt x="0" y="54"/>
                    <a:pt x="4" y="58"/>
                    <a:pt x="8" y="58"/>
                  </a:cubicBezTo>
                  <a:cubicBezTo>
                    <a:pt x="10" y="58"/>
                    <a:pt x="12" y="57"/>
                    <a:pt x="13" y="55"/>
                  </a:cubicBezTo>
                  <a:cubicBezTo>
                    <a:pt x="27" y="36"/>
                    <a:pt x="46" y="21"/>
                    <a:pt x="68" y="12"/>
                  </a:cubicBezTo>
                  <a:cubicBezTo>
                    <a:pt x="75" y="9"/>
                    <a:pt x="73" y="0"/>
                    <a:pt x="67" y="0"/>
                  </a:cubicBezTo>
                </a:path>
              </a:pathLst>
            </a:custGeom>
            <a:solidFill>
              <a:srgbClr val="703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" name="îṣḷïḍè">
              <a:extLst>
                <a:ext uri="{FF2B5EF4-FFF2-40B4-BE49-F238E27FC236}">
                  <a16:creationId xmlns:a16="http://schemas.microsoft.com/office/drawing/2014/main" id="{855675F5-3FBA-4171-948D-9DC9669B8319}"/>
                </a:ext>
              </a:extLst>
            </p:cNvPr>
            <p:cNvSpPr/>
            <p:nvPr/>
          </p:nvSpPr>
          <p:spPr bwMode="auto">
            <a:xfrm>
              <a:off x="2063047" y="2278222"/>
              <a:ext cx="56644" cy="15403"/>
            </a:xfrm>
            <a:custGeom>
              <a:avLst/>
              <a:gdLst>
                <a:gd name="T0" fmla="*/ 40 w 48"/>
                <a:gd name="T1" fmla="*/ 0 h 13"/>
                <a:gd name="T2" fmla="*/ 7 w 48"/>
                <a:gd name="T3" fmla="*/ 1 h 13"/>
                <a:gd name="T4" fmla="*/ 7 w 48"/>
                <a:gd name="T5" fmla="*/ 13 h 13"/>
                <a:gd name="T6" fmla="*/ 7 w 48"/>
                <a:gd name="T7" fmla="*/ 13 h 13"/>
                <a:gd name="T8" fmla="*/ 40 w 48"/>
                <a:gd name="T9" fmla="*/ 12 h 13"/>
                <a:gd name="T10" fmla="*/ 40 w 48"/>
                <a:gd name="T11" fmla="*/ 12 h 13"/>
                <a:gd name="T12" fmla="*/ 40 w 48"/>
                <a:gd name="T13" fmla="*/ 12 h 13"/>
                <a:gd name="T14" fmla="*/ 40 w 48"/>
                <a:gd name="T15" fmla="*/ 0 h 13"/>
                <a:gd name="T16" fmla="*/ 40 w 48"/>
                <a:gd name="T1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" h="13">
                  <a:moveTo>
                    <a:pt x="40" y="0"/>
                  </a:moveTo>
                  <a:cubicBezTo>
                    <a:pt x="29" y="0"/>
                    <a:pt x="18" y="0"/>
                    <a:pt x="7" y="1"/>
                  </a:cubicBezTo>
                  <a:cubicBezTo>
                    <a:pt x="0" y="2"/>
                    <a:pt x="0" y="13"/>
                    <a:pt x="7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8" y="12"/>
                    <a:pt x="29" y="12"/>
                    <a:pt x="40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8" y="12"/>
                    <a:pt x="48" y="0"/>
                    <a:pt x="40" y="0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703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64" name="íṣlïḍê">
              <a:extLst>
                <a:ext uri="{FF2B5EF4-FFF2-40B4-BE49-F238E27FC236}">
                  <a16:creationId xmlns:a16="http://schemas.microsoft.com/office/drawing/2014/main" id="{C896BFF7-6805-4D7B-8E75-F9C51C1012AD}"/>
                </a:ext>
              </a:extLst>
            </p:cNvPr>
            <p:cNvSpPr/>
            <p:nvPr/>
          </p:nvSpPr>
          <p:spPr bwMode="auto">
            <a:xfrm>
              <a:off x="2132610" y="2078476"/>
              <a:ext cx="16397" cy="43229"/>
            </a:xfrm>
            <a:custGeom>
              <a:avLst/>
              <a:gdLst>
                <a:gd name="T0" fmla="*/ 8 w 14"/>
                <a:gd name="T1" fmla="*/ 0 h 37"/>
                <a:gd name="T2" fmla="*/ 2 w 14"/>
                <a:gd name="T3" fmla="*/ 5 h 37"/>
                <a:gd name="T4" fmla="*/ 0 w 14"/>
                <a:gd name="T5" fmla="*/ 31 h 37"/>
                <a:gd name="T6" fmla="*/ 6 w 14"/>
                <a:gd name="T7" fmla="*/ 37 h 37"/>
                <a:gd name="T8" fmla="*/ 12 w 14"/>
                <a:gd name="T9" fmla="*/ 31 h 37"/>
                <a:gd name="T10" fmla="*/ 14 w 14"/>
                <a:gd name="T11" fmla="*/ 5 h 37"/>
                <a:gd name="T12" fmla="*/ 8 w 14"/>
                <a:gd name="T1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37">
                  <a:moveTo>
                    <a:pt x="8" y="0"/>
                  </a:moveTo>
                  <a:cubicBezTo>
                    <a:pt x="5" y="0"/>
                    <a:pt x="2" y="1"/>
                    <a:pt x="2" y="5"/>
                  </a:cubicBezTo>
                  <a:cubicBezTo>
                    <a:pt x="1" y="14"/>
                    <a:pt x="1" y="22"/>
                    <a:pt x="0" y="31"/>
                  </a:cubicBezTo>
                  <a:cubicBezTo>
                    <a:pt x="0" y="35"/>
                    <a:pt x="3" y="37"/>
                    <a:pt x="6" y="37"/>
                  </a:cubicBezTo>
                  <a:cubicBezTo>
                    <a:pt x="9" y="37"/>
                    <a:pt x="12" y="35"/>
                    <a:pt x="12" y="31"/>
                  </a:cubicBezTo>
                  <a:cubicBezTo>
                    <a:pt x="13" y="22"/>
                    <a:pt x="13" y="14"/>
                    <a:pt x="14" y="5"/>
                  </a:cubicBezTo>
                  <a:cubicBezTo>
                    <a:pt x="14" y="1"/>
                    <a:pt x="11" y="0"/>
                    <a:pt x="8" y="0"/>
                  </a:cubicBezTo>
                </a:path>
              </a:pathLst>
            </a:custGeom>
            <a:solidFill>
              <a:srgbClr val="703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5" name="ïšlíḋê">
              <a:extLst>
                <a:ext uri="{FF2B5EF4-FFF2-40B4-BE49-F238E27FC236}">
                  <a16:creationId xmlns:a16="http://schemas.microsoft.com/office/drawing/2014/main" id="{DAC24713-E65B-4FEC-911F-A38D6A0EDD73}"/>
                </a:ext>
              </a:extLst>
            </p:cNvPr>
            <p:cNvSpPr/>
            <p:nvPr/>
          </p:nvSpPr>
          <p:spPr bwMode="auto">
            <a:xfrm>
              <a:off x="1880691" y="2138102"/>
              <a:ext cx="50682" cy="35279"/>
            </a:xfrm>
            <a:custGeom>
              <a:avLst/>
              <a:gdLst>
                <a:gd name="T0" fmla="*/ 34 w 43"/>
                <a:gd name="T1" fmla="*/ 0 h 30"/>
                <a:gd name="T2" fmla="*/ 31 w 43"/>
                <a:gd name="T3" fmla="*/ 1 h 30"/>
                <a:gd name="T4" fmla="*/ 6 w 43"/>
                <a:gd name="T5" fmla="*/ 18 h 30"/>
                <a:gd name="T6" fmla="*/ 9 w 43"/>
                <a:gd name="T7" fmla="*/ 30 h 30"/>
                <a:gd name="T8" fmla="*/ 12 w 43"/>
                <a:gd name="T9" fmla="*/ 29 h 30"/>
                <a:gd name="T10" fmla="*/ 37 w 43"/>
                <a:gd name="T11" fmla="*/ 12 h 30"/>
                <a:gd name="T12" fmla="*/ 34 w 43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30">
                  <a:moveTo>
                    <a:pt x="34" y="0"/>
                  </a:moveTo>
                  <a:cubicBezTo>
                    <a:pt x="33" y="0"/>
                    <a:pt x="32" y="0"/>
                    <a:pt x="31" y="1"/>
                  </a:cubicBezTo>
                  <a:cubicBezTo>
                    <a:pt x="23" y="7"/>
                    <a:pt x="14" y="13"/>
                    <a:pt x="6" y="18"/>
                  </a:cubicBezTo>
                  <a:cubicBezTo>
                    <a:pt x="0" y="22"/>
                    <a:pt x="4" y="30"/>
                    <a:pt x="9" y="30"/>
                  </a:cubicBezTo>
                  <a:cubicBezTo>
                    <a:pt x="10" y="30"/>
                    <a:pt x="11" y="29"/>
                    <a:pt x="12" y="29"/>
                  </a:cubicBezTo>
                  <a:cubicBezTo>
                    <a:pt x="20" y="23"/>
                    <a:pt x="29" y="17"/>
                    <a:pt x="37" y="12"/>
                  </a:cubicBezTo>
                  <a:cubicBezTo>
                    <a:pt x="43" y="8"/>
                    <a:pt x="39" y="0"/>
                    <a:pt x="34" y="0"/>
                  </a:cubicBezTo>
                </a:path>
              </a:pathLst>
            </a:custGeom>
            <a:solidFill>
              <a:srgbClr val="703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" name="íṡ1íďè">
              <a:extLst>
                <a:ext uri="{FF2B5EF4-FFF2-40B4-BE49-F238E27FC236}">
                  <a16:creationId xmlns:a16="http://schemas.microsoft.com/office/drawing/2014/main" id="{73FED22E-EEBD-4BE2-93A7-CEEC96506A5F}"/>
                </a:ext>
              </a:extLst>
            </p:cNvPr>
            <p:cNvSpPr/>
            <p:nvPr/>
          </p:nvSpPr>
          <p:spPr bwMode="auto">
            <a:xfrm>
              <a:off x="1933858" y="2119220"/>
              <a:ext cx="31800" cy="21366"/>
            </a:xfrm>
            <a:custGeom>
              <a:avLst/>
              <a:gdLst>
                <a:gd name="T0" fmla="*/ 21 w 27"/>
                <a:gd name="T1" fmla="*/ 0 h 18"/>
                <a:gd name="T2" fmla="*/ 19 w 27"/>
                <a:gd name="T3" fmla="*/ 0 h 18"/>
                <a:gd name="T4" fmla="*/ 6 w 27"/>
                <a:gd name="T5" fmla="*/ 6 h 18"/>
                <a:gd name="T6" fmla="*/ 9 w 27"/>
                <a:gd name="T7" fmla="*/ 18 h 18"/>
                <a:gd name="T8" fmla="*/ 12 w 27"/>
                <a:gd name="T9" fmla="*/ 17 h 18"/>
                <a:gd name="T10" fmla="*/ 22 w 27"/>
                <a:gd name="T11" fmla="*/ 12 h 18"/>
                <a:gd name="T12" fmla="*/ 27 w 27"/>
                <a:gd name="T13" fmla="*/ 4 h 18"/>
                <a:gd name="T14" fmla="*/ 21 w 27"/>
                <a:gd name="T1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" h="18">
                  <a:moveTo>
                    <a:pt x="21" y="0"/>
                  </a:moveTo>
                  <a:cubicBezTo>
                    <a:pt x="20" y="0"/>
                    <a:pt x="20" y="0"/>
                    <a:pt x="19" y="0"/>
                  </a:cubicBezTo>
                  <a:cubicBezTo>
                    <a:pt x="15" y="2"/>
                    <a:pt x="10" y="4"/>
                    <a:pt x="6" y="6"/>
                  </a:cubicBezTo>
                  <a:cubicBezTo>
                    <a:pt x="0" y="10"/>
                    <a:pt x="4" y="18"/>
                    <a:pt x="9" y="18"/>
                  </a:cubicBezTo>
                  <a:cubicBezTo>
                    <a:pt x="10" y="18"/>
                    <a:pt x="11" y="17"/>
                    <a:pt x="12" y="17"/>
                  </a:cubicBezTo>
                  <a:cubicBezTo>
                    <a:pt x="15" y="15"/>
                    <a:pt x="19" y="13"/>
                    <a:pt x="22" y="12"/>
                  </a:cubicBezTo>
                  <a:cubicBezTo>
                    <a:pt x="25" y="11"/>
                    <a:pt x="27" y="8"/>
                    <a:pt x="27" y="4"/>
                  </a:cubicBezTo>
                  <a:cubicBezTo>
                    <a:pt x="26" y="2"/>
                    <a:pt x="23" y="0"/>
                    <a:pt x="21" y="0"/>
                  </a:cubicBezTo>
                </a:path>
              </a:pathLst>
            </a:custGeom>
            <a:solidFill>
              <a:srgbClr val="703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" name="işlídè">
              <a:extLst>
                <a:ext uri="{FF2B5EF4-FFF2-40B4-BE49-F238E27FC236}">
                  <a16:creationId xmlns:a16="http://schemas.microsoft.com/office/drawing/2014/main" id="{AAD345B8-7EDA-469B-B42F-BFCCEEE1745B}"/>
                </a:ext>
              </a:extLst>
            </p:cNvPr>
            <p:cNvSpPr/>
            <p:nvPr/>
          </p:nvSpPr>
          <p:spPr bwMode="auto">
            <a:xfrm>
              <a:off x="1755974" y="2328904"/>
              <a:ext cx="23354" cy="46707"/>
            </a:xfrm>
            <a:custGeom>
              <a:avLst/>
              <a:gdLst>
                <a:gd name="T0" fmla="*/ 13 w 20"/>
                <a:gd name="T1" fmla="*/ 0 h 40"/>
                <a:gd name="T2" fmla="*/ 7 w 20"/>
                <a:gd name="T3" fmla="*/ 5 h 40"/>
                <a:gd name="T4" fmla="*/ 1 w 20"/>
                <a:gd name="T5" fmla="*/ 33 h 40"/>
                <a:gd name="T6" fmla="*/ 7 w 20"/>
                <a:gd name="T7" fmla="*/ 40 h 40"/>
                <a:gd name="T8" fmla="*/ 13 w 20"/>
                <a:gd name="T9" fmla="*/ 36 h 40"/>
                <a:gd name="T10" fmla="*/ 19 w 20"/>
                <a:gd name="T11" fmla="*/ 8 h 40"/>
                <a:gd name="T12" fmla="*/ 13 w 20"/>
                <a:gd name="T1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0">
                  <a:moveTo>
                    <a:pt x="13" y="0"/>
                  </a:moveTo>
                  <a:cubicBezTo>
                    <a:pt x="10" y="0"/>
                    <a:pt x="8" y="2"/>
                    <a:pt x="7" y="5"/>
                  </a:cubicBezTo>
                  <a:cubicBezTo>
                    <a:pt x="5" y="14"/>
                    <a:pt x="3" y="23"/>
                    <a:pt x="1" y="33"/>
                  </a:cubicBezTo>
                  <a:cubicBezTo>
                    <a:pt x="0" y="37"/>
                    <a:pt x="4" y="40"/>
                    <a:pt x="7" y="40"/>
                  </a:cubicBezTo>
                  <a:cubicBezTo>
                    <a:pt x="10" y="40"/>
                    <a:pt x="12" y="39"/>
                    <a:pt x="13" y="36"/>
                  </a:cubicBezTo>
                  <a:cubicBezTo>
                    <a:pt x="15" y="27"/>
                    <a:pt x="17" y="17"/>
                    <a:pt x="19" y="8"/>
                  </a:cubicBezTo>
                  <a:cubicBezTo>
                    <a:pt x="20" y="3"/>
                    <a:pt x="16" y="0"/>
                    <a:pt x="13" y="0"/>
                  </a:cubicBezTo>
                </a:path>
              </a:pathLst>
            </a:custGeom>
            <a:solidFill>
              <a:srgbClr val="703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" name="işļîḍé">
              <a:extLst>
                <a:ext uri="{FF2B5EF4-FFF2-40B4-BE49-F238E27FC236}">
                  <a16:creationId xmlns:a16="http://schemas.microsoft.com/office/drawing/2014/main" id="{F7019EA8-4917-4DEF-8C76-23CC568DAA53}"/>
                </a:ext>
              </a:extLst>
            </p:cNvPr>
            <p:cNvSpPr/>
            <p:nvPr/>
          </p:nvSpPr>
          <p:spPr bwMode="auto">
            <a:xfrm>
              <a:off x="1755974" y="2388530"/>
              <a:ext cx="16397" cy="23850"/>
            </a:xfrm>
            <a:custGeom>
              <a:avLst/>
              <a:gdLst>
                <a:gd name="T0" fmla="*/ 7 w 14"/>
                <a:gd name="T1" fmla="*/ 0 h 20"/>
                <a:gd name="T2" fmla="*/ 1 w 14"/>
                <a:gd name="T3" fmla="*/ 4 h 20"/>
                <a:gd name="T4" fmla="*/ 1 w 14"/>
                <a:gd name="T5" fmla="*/ 16 h 20"/>
                <a:gd name="T6" fmla="*/ 7 w 14"/>
                <a:gd name="T7" fmla="*/ 20 h 20"/>
                <a:gd name="T8" fmla="*/ 8 w 14"/>
                <a:gd name="T9" fmla="*/ 20 h 20"/>
                <a:gd name="T10" fmla="*/ 12 w 14"/>
                <a:gd name="T11" fmla="*/ 13 h 20"/>
                <a:gd name="T12" fmla="*/ 13 w 14"/>
                <a:gd name="T13" fmla="*/ 7 h 20"/>
                <a:gd name="T14" fmla="*/ 9 w 14"/>
                <a:gd name="T15" fmla="*/ 0 h 20"/>
                <a:gd name="T16" fmla="*/ 7 w 14"/>
                <a:gd name="T1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20">
                  <a:moveTo>
                    <a:pt x="7" y="0"/>
                  </a:moveTo>
                  <a:cubicBezTo>
                    <a:pt x="5" y="0"/>
                    <a:pt x="2" y="1"/>
                    <a:pt x="1" y="4"/>
                  </a:cubicBezTo>
                  <a:cubicBezTo>
                    <a:pt x="0" y="8"/>
                    <a:pt x="0" y="12"/>
                    <a:pt x="1" y="16"/>
                  </a:cubicBezTo>
                  <a:cubicBezTo>
                    <a:pt x="1" y="18"/>
                    <a:pt x="4" y="20"/>
                    <a:pt x="7" y="20"/>
                  </a:cubicBezTo>
                  <a:cubicBezTo>
                    <a:pt x="7" y="20"/>
                    <a:pt x="8" y="20"/>
                    <a:pt x="8" y="20"/>
                  </a:cubicBezTo>
                  <a:cubicBezTo>
                    <a:pt x="12" y="19"/>
                    <a:pt x="13" y="16"/>
                    <a:pt x="12" y="13"/>
                  </a:cubicBezTo>
                  <a:cubicBezTo>
                    <a:pt x="12" y="11"/>
                    <a:pt x="12" y="9"/>
                    <a:pt x="13" y="7"/>
                  </a:cubicBezTo>
                  <a:cubicBezTo>
                    <a:pt x="14" y="4"/>
                    <a:pt x="12" y="1"/>
                    <a:pt x="9" y="0"/>
                  </a:cubicBezTo>
                  <a:cubicBezTo>
                    <a:pt x="8" y="0"/>
                    <a:pt x="8" y="0"/>
                    <a:pt x="7" y="0"/>
                  </a:cubicBezTo>
                </a:path>
              </a:pathLst>
            </a:custGeom>
            <a:solidFill>
              <a:srgbClr val="703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9" name="íšľiďé">
              <a:extLst>
                <a:ext uri="{FF2B5EF4-FFF2-40B4-BE49-F238E27FC236}">
                  <a16:creationId xmlns:a16="http://schemas.microsoft.com/office/drawing/2014/main" id="{1CE7361D-E0B2-4EB3-9773-7E9EAD1CD281}"/>
                </a:ext>
              </a:extLst>
            </p:cNvPr>
            <p:cNvSpPr/>
            <p:nvPr/>
          </p:nvSpPr>
          <p:spPr bwMode="auto">
            <a:xfrm>
              <a:off x="1830009" y="2438218"/>
              <a:ext cx="21366" cy="46707"/>
            </a:xfrm>
            <a:custGeom>
              <a:avLst/>
              <a:gdLst>
                <a:gd name="T0" fmla="*/ 6 w 18"/>
                <a:gd name="T1" fmla="*/ 0 h 40"/>
                <a:gd name="T2" fmla="*/ 1 w 18"/>
                <a:gd name="T3" fmla="*/ 5 h 40"/>
                <a:gd name="T4" fmla="*/ 5 w 18"/>
                <a:gd name="T5" fmla="*/ 36 h 40"/>
                <a:gd name="T6" fmla="*/ 10 w 18"/>
                <a:gd name="T7" fmla="*/ 40 h 40"/>
                <a:gd name="T8" fmla="*/ 17 w 18"/>
                <a:gd name="T9" fmla="*/ 33 h 40"/>
                <a:gd name="T10" fmla="*/ 13 w 18"/>
                <a:gd name="T11" fmla="*/ 5 h 40"/>
                <a:gd name="T12" fmla="*/ 6 w 18"/>
                <a:gd name="T1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40">
                  <a:moveTo>
                    <a:pt x="6" y="0"/>
                  </a:moveTo>
                  <a:cubicBezTo>
                    <a:pt x="3" y="0"/>
                    <a:pt x="0" y="2"/>
                    <a:pt x="1" y="5"/>
                  </a:cubicBezTo>
                  <a:cubicBezTo>
                    <a:pt x="1" y="16"/>
                    <a:pt x="3" y="26"/>
                    <a:pt x="5" y="36"/>
                  </a:cubicBezTo>
                  <a:cubicBezTo>
                    <a:pt x="6" y="39"/>
                    <a:pt x="8" y="40"/>
                    <a:pt x="10" y="40"/>
                  </a:cubicBezTo>
                  <a:cubicBezTo>
                    <a:pt x="14" y="40"/>
                    <a:pt x="18" y="37"/>
                    <a:pt x="17" y="33"/>
                  </a:cubicBezTo>
                  <a:cubicBezTo>
                    <a:pt x="15" y="24"/>
                    <a:pt x="13" y="15"/>
                    <a:pt x="13" y="5"/>
                  </a:cubicBezTo>
                  <a:cubicBezTo>
                    <a:pt x="12" y="2"/>
                    <a:pt x="9" y="0"/>
                    <a:pt x="6" y="0"/>
                  </a:cubicBezTo>
                </a:path>
              </a:pathLst>
            </a:custGeom>
            <a:solidFill>
              <a:srgbClr val="703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0" name="iṡḻïḍé">
              <a:extLst>
                <a:ext uri="{FF2B5EF4-FFF2-40B4-BE49-F238E27FC236}">
                  <a16:creationId xmlns:a16="http://schemas.microsoft.com/office/drawing/2014/main" id="{B5D4CD3A-FBE6-4F4C-B91B-9DBCE39708A6}"/>
                </a:ext>
              </a:extLst>
            </p:cNvPr>
            <p:cNvSpPr/>
            <p:nvPr/>
          </p:nvSpPr>
          <p:spPr bwMode="auto">
            <a:xfrm>
              <a:off x="1840444" y="2497844"/>
              <a:ext cx="30807" cy="42732"/>
            </a:xfrm>
            <a:custGeom>
              <a:avLst/>
              <a:gdLst>
                <a:gd name="T0" fmla="*/ 8 w 26"/>
                <a:gd name="T1" fmla="*/ 0 h 36"/>
                <a:gd name="T2" fmla="*/ 2 w 26"/>
                <a:gd name="T3" fmla="*/ 7 h 36"/>
                <a:gd name="T4" fmla="*/ 13 w 26"/>
                <a:gd name="T5" fmla="*/ 33 h 36"/>
                <a:gd name="T6" fmla="*/ 18 w 26"/>
                <a:gd name="T7" fmla="*/ 36 h 36"/>
                <a:gd name="T8" fmla="*/ 23 w 26"/>
                <a:gd name="T9" fmla="*/ 27 h 36"/>
                <a:gd name="T10" fmla="*/ 13 w 26"/>
                <a:gd name="T11" fmla="*/ 4 h 36"/>
                <a:gd name="T12" fmla="*/ 8 w 26"/>
                <a:gd name="T1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36">
                  <a:moveTo>
                    <a:pt x="8" y="0"/>
                  </a:moveTo>
                  <a:cubicBezTo>
                    <a:pt x="4" y="0"/>
                    <a:pt x="0" y="3"/>
                    <a:pt x="2" y="7"/>
                  </a:cubicBezTo>
                  <a:cubicBezTo>
                    <a:pt x="4" y="17"/>
                    <a:pt x="8" y="25"/>
                    <a:pt x="13" y="33"/>
                  </a:cubicBezTo>
                  <a:cubicBezTo>
                    <a:pt x="14" y="35"/>
                    <a:pt x="16" y="36"/>
                    <a:pt x="18" y="36"/>
                  </a:cubicBezTo>
                  <a:cubicBezTo>
                    <a:pt x="22" y="36"/>
                    <a:pt x="26" y="32"/>
                    <a:pt x="23" y="27"/>
                  </a:cubicBezTo>
                  <a:cubicBezTo>
                    <a:pt x="19" y="20"/>
                    <a:pt x="15" y="12"/>
                    <a:pt x="13" y="4"/>
                  </a:cubicBezTo>
                  <a:cubicBezTo>
                    <a:pt x="12" y="1"/>
                    <a:pt x="10" y="0"/>
                    <a:pt x="8" y="0"/>
                  </a:cubicBezTo>
                </a:path>
              </a:pathLst>
            </a:custGeom>
            <a:solidFill>
              <a:srgbClr val="703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sp>
        <p:nvSpPr>
          <p:cNvPr id="72" name="îṡḷíḑè">
            <a:extLst>
              <a:ext uri="{FF2B5EF4-FFF2-40B4-BE49-F238E27FC236}">
                <a16:creationId xmlns:a16="http://schemas.microsoft.com/office/drawing/2014/main" id="{1D94BCD4-0A62-42A8-ABE0-FB900E1B67C0}"/>
              </a:ext>
            </a:extLst>
          </p:cNvPr>
          <p:cNvSpPr/>
          <p:nvPr/>
        </p:nvSpPr>
        <p:spPr bwMode="auto">
          <a:xfrm>
            <a:off x="1421076" y="1760969"/>
            <a:ext cx="535141" cy="365705"/>
          </a:xfrm>
          <a:custGeom>
            <a:avLst/>
            <a:gdLst>
              <a:gd name="T0" fmla="*/ 243 w 454"/>
              <a:gd name="T1" fmla="*/ 309 h 311"/>
              <a:gd name="T2" fmla="*/ 265 w 454"/>
              <a:gd name="T3" fmla="*/ 311 h 311"/>
              <a:gd name="T4" fmla="*/ 243 w 454"/>
              <a:gd name="T5" fmla="*/ 309 h 311"/>
              <a:gd name="T6" fmla="*/ 454 w 454"/>
              <a:gd name="T7" fmla="*/ 247 h 311"/>
              <a:gd name="T8" fmla="*/ 454 w 454"/>
              <a:gd name="T9" fmla="*/ 247 h 311"/>
              <a:gd name="T10" fmla="*/ 454 w 454"/>
              <a:gd name="T11" fmla="*/ 247 h 311"/>
              <a:gd name="T12" fmla="*/ 412 w 454"/>
              <a:gd name="T13" fmla="*/ 208 h 311"/>
              <a:gd name="T14" fmla="*/ 339 w 454"/>
              <a:gd name="T15" fmla="*/ 246 h 311"/>
              <a:gd name="T16" fmla="*/ 355 w 454"/>
              <a:gd name="T17" fmla="*/ 300 h 311"/>
              <a:gd name="T18" fmla="*/ 355 w 454"/>
              <a:gd name="T19" fmla="*/ 300 h 311"/>
              <a:gd name="T20" fmla="*/ 339 w 454"/>
              <a:gd name="T21" fmla="*/ 246 h 311"/>
              <a:gd name="T22" fmla="*/ 412 w 454"/>
              <a:gd name="T23" fmla="*/ 208 h 311"/>
              <a:gd name="T24" fmla="*/ 235 w 454"/>
              <a:gd name="T25" fmla="*/ 118 h 311"/>
              <a:gd name="T26" fmla="*/ 278 w 454"/>
              <a:gd name="T27" fmla="*/ 128 h 311"/>
              <a:gd name="T28" fmla="*/ 307 w 454"/>
              <a:gd name="T29" fmla="*/ 124 h 311"/>
              <a:gd name="T30" fmla="*/ 307 w 454"/>
              <a:gd name="T31" fmla="*/ 124 h 311"/>
              <a:gd name="T32" fmla="*/ 278 w 454"/>
              <a:gd name="T33" fmla="*/ 128 h 311"/>
              <a:gd name="T34" fmla="*/ 235 w 454"/>
              <a:gd name="T35" fmla="*/ 118 h 311"/>
              <a:gd name="T36" fmla="*/ 233 w 454"/>
              <a:gd name="T37" fmla="*/ 117 h 311"/>
              <a:gd name="T38" fmla="*/ 233 w 454"/>
              <a:gd name="T39" fmla="*/ 117 h 311"/>
              <a:gd name="T40" fmla="*/ 233 w 454"/>
              <a:gd name="T41" fmla="*/ 117 h 311"/>
              <a:gd name="T42" fmla="*/ 233 w 454"/>
              <a:gd name="T43" fmla="*/ 117 h 311"/>
              <a:gd name="T44" fmla="*/ 233 w 454"/>
              <a:gd name="T45" fmla="*/ 117 h 311"/>
              <a:gd name="T46" fmla="*/ 233 w 454"/>
              <a:gd name="T47" fmla="*/ 117 h 311"/>
              <a:gd name="T48" fmla="*/ 233 w 454"/>
              <a:gd name="T49" fmla="*/ 117 h 311"/>
              <a:gd name="T50" fmla="*/ 233 w 454"/>
              <a:gd name="T51" fmla="*/ 117 h 311"/>
              <a:gd name="T52" fmla="*/ 233 w 454"/>
              <a:gd name="T53" fmla="*/ 117 h 311"/>
              <a:gd name="T54" fmla="*/ 233 w 454"/>
              <a:gd name="T55" fmla="*/ 117 h 311"/>
              <a:gd name="T56" fmla="*/ 233 w 454"/>
              <a:gd name="T57" fmla="*/ 117 h 311"/>
              <a:gd name="T58" fmla="*/ 233 w 454"/>
              <a:gd name="T59" fmla="*/ 117 h 311"/>
              <a:gd name="T60" fmla="*/ 233 w 454"/>
              <a:gd name="T61" fmla="*/ 117 h 311"/>
              <a:gd name="T62" fmla="*/ 233 w 454"/>
              <a:gd name="T63" fmla="*/ 117 h 311"/>
              <a:gd name="T64" fmla="*/ 233 w 454"/>
              <a:gd name="T65" fmla="*/ 117 h 311"/>
              <a:gd name="T66" fmla="*/ 232 w 454"/>
              <a:gd name="T67" fmla="*/ 117 h 311"/>
              <a:gd name="T68" fmla="*/ 233 w 454"/>
              <a:gd name="T69" fmla="*/ 117 h 311"/>
              <a:gd name="T70" fmla="*/ 232 w 454"/>
              <a:gd name="T71" fmla="*/ 117 h 311"/>
              <a:gd name="T72" fmla="*/ 232 w 454"/>
              <a:gd name="T73" fmla="*/ 117 h 311"/>
              <a:gd name="T74" fmla="*/ 232 w 454"/>
              <a:gd name="T75" fmla="*/ 117 h 311"/>
              <a:gd name="T76" fmla="*/ 232 w 454"/>
              <a:gd name="T77" fmla="*/ 117 h 311"/>
              <a:gd name="T78" fmla="*/ 232 w 454"/>
              <a:gd name="T79" fmla="*/ 117 h 311"/>
              <a:gd name="T80" fmla="*/ 232 w 454"/>
              <a:gd name="T81" fmla="*/ 117 h 311"/>
              <a:gd name="T82" fmla="*/ 232 w 454"/>
              <a:gd name="T83" fmla="*/ 117 h 311"/>
              <a:gd name="T84" fmla="*/ 232 w 454"/>
              <a:gd name="T85" fmla="*/ 116 h 311"/>
              <a:gd name="T86" fmla="*/ 232 w 454"/>
              <a:gd name="T87" fmla="*/ 116 h 311"/>
              <a:gd name="T88" fmla="*/ 232 w 454"/>
              <a:gd name="T89" fmla="*/ 116 h 311"/>
              <a:gd name="T90" fmla="*/ 232 w 454"/>
              <a:gd name="T91" fmla="*/ 116 h 311"/>
              <a:gd name="T92" fmla="*/ 232 w 454"/>
              <a:gd name="T93" fmla="*/ 116 h 311"/>
              <a:gd name="T94" fmla="*/ 232 w 454"/>
              <a:gd name="T95" fmla="*/ 116 h 311"/>
              <a:gd name="T96" fmla="*/ 187 w 454"/>
              <a:gd name="T97" fmla="*/ 14 h 311"/>
              <a:gd name="T98" fmla="*/ 232 w 454"/>
              <a:gd name="T99" fmla="*/ 116 h 311"/>
              <a:gd name="T100" fmla="*/ 187 w 454"/>
              <a:gd name="T101" fmla="*/ 14 h 311"/>
              <a:gd name="T102" fmla="*/ 187 w 454"/>
              <a:gd name="T103" fmla="*/ 14 h 311"/>
              <a:gd name="T104" fmla="*/ 5 w 454"/>
              <a:gd name="T105" fmla="*/ 0 h 311"/>
              <a:gd name="T106" fmla="*/ 14 w 454"/>
              <a:gd name="T107" fmla="*/ 114 h 311"/>
              <a:gd name="T108" fmla="*/ 5 w 454"/>
              <a:gd name="T109" fmla="*/ 0 h 311"/>
              <a:gd name="T110" fmla="*/ 5 w 454"/>
              <a:gd name="T111" fmla="*/ 0 h 3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54" h="311">
                <a:moveTo>
                  <a:pt x="243" y="309"/>
                </a:moveTo>
                <a:cubicBezTo>
                  <a:pt x="250" y="310"/>
                  <a:pt x="258" y="310"/>
                  <a:pt x="265" y="311"/>
                </a:cubicBezTo>
                <a:cubicBezTo>
                  <a:pt x="258" y="310"/>
                  <a:pt x="250" y="310"/>
                  <a:pt x="243" y="309"/>
                </a:cubicBezTo>
                <a:moveTo>
                  <a:pt x="454" y="247"/>
                </a:moveTo>
                <a:cubicBezTo>
                  <a:pt x="454" y="247"/>
                  <a:pt x="454" y="247"/>
                  <a:pt x="454" y="247"/>
                </a:cubicBezTo>
                <a:cubicBezTo>
                  <a:pt x="454" y="247"/>
                  <a:pt x="454" y="247"/>
                  <a:pt x="454" y="247"/>
                </a:cubicBezTo>
                <a:moveTo>
                  <a:pt x="412" y="208"/>
                </a:moveTo>
                <a:cubicBezTo>
                  <a:pt x="390" y="225"/>
                  <a:pt x="366" y="238"/>
                  <a:pt x="339" y="246"/>
                </a:cubicBezTo>
                <a:cubicBezTo>
                  <a:pt x="355" y="300"/>
                  <a:pt x="355" y="300"/>
                  <a:pt x="355" y="300"/>
                </a:cubicBezTo>
                <a:cubicBezTo>
                  <a:pt x="355" y="300"/>
                  <a:pt x="355" y="300"/>
                  <a:pt x="355" y="300"/>
                </a:cubicBezTo>
                <a:cubicBezTo>
                  <a:pt x="339" y="246"/>
                  <a:pt x="339" y="246"/>
                  <a:pt x="339" y="246"/>
                </a:cubicBezTo>
                <a:cubicBezTo>
                  <a:pt x="366" y="238"/>
                  <a:pt x="390" y="225"/>
                  <a:pt x="412" y="208"/>
                </a:cubicBezTo>
                <a:moveTo>
                  <a:pt x="235" y="118"/>
                </a:moveTo>
                <a:cubicBezTo>
                  <a:pt x="249" y="125"/>
                  <a:pt x="263" y="128"/>
                  <a:pt x="278" y="128"/>
                </a:cubicBezTo>
                <a:cubicBezTo>
                  <a:pt x="288" y="128"/>
                  <a:pt x="297" y="127"/>
                  <a:pt x="307" y="124"/>
                </a:cubicBezTo>
                <a:cubicBezTo>
                  <a:pt x="307" y="124"/>
                  <a:pt x="307" y="124"/>
                  <a:pt x="307" y="124"/>
                </a:cubicBezTo>
                <a:cubicBezTo>
                  <a:pt x="297" y="127"/>
                  <a:pt x="288" y="128"/>
                  <a:pt x="278" y="128"/>
                </a:cubicBezTo>
                <a:cubicBezTo>
                  <a:pt x="263" y="128"/>
                  <a:pt x="249" y="125"/>
                  <a:pt x="235" y="118"/>
                </a:cubicBezTo>
                <a:moveTo>
                  <a:pt x="233" y="117"/>
                </a:moveTo>
                <a:cubicBezTo>
                  <a:pt x="233" y="117"/>
                  <a:pt x="233" y="117"/>
                  <a:pt x="233" y="117"/>
                </a:cubicBezTo>
                <a:cubicBezTo>
                  <a:pt x="233" y="117"/>
                  <a:pt x="233" y="117"/>
                  <a:pt x="233" y="117"/>
                </a:cubicBezTo>
                <a:moveTo>
                  <a:pt x="233" y="117"/>
                </a:moveTo>
                <a:cubicBezTo>
                  <a:pt x="233" y="117"/>
                  <a:pt x="233" y="117"/>
                  <a:pt x="233" y="117"/>
                </a:cubicBezTo>
                <a:cubicBezTo>
                  <a:pt x="233" y="117"/>
                  <a:pt x="233" y="117"/>
                  <a:pt x="233" y="117"/>
                </a:cubicBezTo>
                <a:moveTo>
                  <a:pt x="233" y="117"/>
                </a:moveTo>
                <a:cubicBezTo>
                  <a:pt x="233" y="117"/>
                  <a:pt x="233" y="117"/>
                  <a:pt x="233" y="117"/>
                </a:cubicBezTo>
                <a:cubicBezTo>
                  <a:pt x="233" y="117"/>
                  <a:pt x="233" y="117"/>
                  <a:pt x="233" y="117"/>
                </a:cubicBezTo>
                <a:moveTo>
                  <a:pt x="233" y="117"/>
                </a:moveTo>
                <a:cubicBezTo>
                  <a:pt x="233" y="117"/>
                  <a:pt x="233" y="117"/>
                  <a:pt x="233" y="117"/>
                </a:cubicBezTo>
                <a:cubicBezTo>
                  <a:pt x="233" y="117"/>
                  <a:pt x="233" y="117"/>
                  <a:pt x="233" y="117"/>
                </a:cubicBezTo>
                <a:moveTo>
                  <a:pt x="233" y="117"/>
                </a:moveTo>
                <a:cubicBezTo>
                  <a:pt x="233" y="117"/>
                  <a:pt x="233" y="117"/>
                  <a:pt x="233" y="117"/>
                </a:cubicBezTo>
                <a:cubicBezTo>
                  <a:pt x="233" y="117"/>
                  <a:pt x="233" y="117"/>
                  <a:pt x="233" y="117"/>
                </a:cubicBezTo>
                <a:moveTo>
                  <a:pt x="232" y="117"/>
                </a:moveTo>
                <a:cubicBezTo>
                  <a:pt x="232" y="117"/>
                  <a:pt x="232" y="117"/>
                  <a:pt x="233" y="117"/>
                </a:cubicBezTo>
                <a:cubicBezTo>
                  <a:pt x="232" y="117"/>
                  <a:pt x="232" y="117"/>
                  <a:pt x="232" y="117"/>
                </a:cubicBezTo>
                <a:moveTo>
                  <a:pt x="232" y="117"/>
                </a:moveTo>
                <a:cubicBezTo>
                  <a:pt x="232" y="117"/>
                  <a:pt x="232" y="117"/>
                  <a:pt x="232" y="117"/>
                </a:cubicBezTo>
                <a:cubicBezTo>
                  <a:pt x="232" y="117"/>
                  <a:pt x="232" y="117"/>
                  <a:pt x="232" y="117"/>
                </a:cubicBezTo>
                <a:moveTo>
                  <a:pt x="232" y="117"/>
                </a:moveTo>
                <a:cubicBezTo>
                  <a:pt x="232" y="117"/>
                  <a:pt x="232" y="117"/>
                  <a:pt x="232" y="117"/>
                </a:cubicBezTo>
                <a:cubicBezTo>
                  <a:pt x="232" y="117"/>
                  <a:pt x="232" y="117"/>
                  <a:pt x="232" y="117"/>
                </a:cubicBezTo>
                <a:moveTo>
                  <a:pt x="232" y="116"/>
                </a:moveTo>
                <a:cubicBezTo>
                  <a:pt x="232" y="116"/>
                  <a:pt x="232" y="116"/>
                  <a:pt x="232" y="116"/>
                </a:cubicBezTo>
                <a:cubicBezTo>
                  <a:pt x="232" y="116"/>
                  <a:pt x="232" y="116"/>
                  <a:pt x="232" y="116"/>
                </a:cubicBezTo>
                <a:moveTo>
                  <a:pt x="232" y="116"/>
                </a:moveTo>
                <a:cubicBezTo>
                  <a:pt x="232" y="116"/>
                  <a:pt x="232" y="116"/>
                  <a:pt x="232" y="116"/>
                </a:cubicBezTo>
                <a:cubicBezTo>
                  <a:pt x="232" y="116"/>
                  <a:pt x="232" y="116"/>
                  <a:pt x="232" y="116"/>
                </a:cubicBezTo>
                <a:moveTo>
                  <a:pt x="187" y="14"/>
                </a:moveTo>
                <a:cubicBezTo>
                  <a:pt x="178" y="53"/>
                  <a:pt x="195" y="95"/>
                  <a:pt x="232" y="116"/>
                </a:cubicBezTo>
                <a:cubicBezTo>
                  <a:pt x="195" y="95"/>
                  <a:pt x="178" y="53"/>
                  <a:pt x="187" y="14"/>
                </a:cubicBezTo>
                <a:cubicBezTo>
                  <a:pt x="187" y="14"/>
                  <a:pt x="187" y="14"/>
                  <a:pt x="187" y="14"/>
                </a:cubicBezTo>
                <a:moveTo>
                  <a:pt x="5" y="0"/>
                </a:moveTo>
                <a:cubicBezTo>
                  <a:pt x="0" y="39"/>
                  <a:pt x="3" y="77"/>
                  <a:pt x="14" y="114"/>
                </a:cubicBezTo>
                <a:cubicBezTo>
                  <a:pt x="3" y="77"/>
                  <a:pt x="0" y="39"/>
                  <a:pt x="5" y="0"/>
                </a:cubicBezTo>
                <a:cubicBezTo>
                  <a:pt x="5" y="0"/>
                  <a:pt x="5" y="0"/>
                  <a:pt x="5" y="0"/>
                </a:cubicBezTo>
              </a:path>
            </a:pathLst>
          </a:custGeom>
          <a:solidFill>
            <a:srgbClr val="FACF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grpSp>
        <p:nvGrpSpPr>
          <p:cNvPr id="57" name="Grupo 56">
            <a:extLst>
              <a:ext uri="{FF2B5EF4-FFF2-40B4-BE49-F238E27FC236}">
                <a16:creationId xmlns:a16="http://schemas.microsoft.com/office/drawing/2014/main" id="{DBEB6B6D-C390-479D-B154-382B8C0AF19B}"/>
              </a:ext>
            </a:extLst>
          </p:cNvPr>
          <p:cNvGrpSpPr/>
          <p:nvPr/>
        </p:nvGrpSpPr>
        <p:grpSpPr>
          <a:xfrm>
            <a:off x="1421076" y="1475262"/>
            <a:ext cx="654890" cy="654890"/>
            <a:chOff x="1421076" y="1475262"/>
            <a:chExt cx="654890" cy="654890"/>
          </a:xfrm>
        </p:grpSpPr>
        <p:sp>
          <p:nvSpPr>
            <p:cNvPr id="71" name="íŝḻîḋê">
              <a:extLst>
                <a:ext uri="{FF2B5EF4-FFF2-40B4-BE49-F238E27FC236}">
                  <a16:creationId xmlns:a16="http://schemas.microsoft.com/office/drawing/2014/main" id="{4F386BCA-DCA5-4643-8420-415C107CC271}"/>
                </a:ext>
              </a:extLst>
            </p:cNvPr>
            <p:cNvSpPr/>
            <p:nvPr/>
          </p:nvSpPr>
          <p:spPr bwMode="auto">
            <a:xfrm>
              <a:off x="1421076" y="1475262"/>
              <a:ext cx="654890" cy="654890"/>
            </a:xfrm>
            <a:custGeom>
              <a:avLst/>
              <a:gdLst>
                <a:gd name="T0" fmla="*/ 470 w 556"/>
                <a:gd name="T1" fmla="*/ 383 h 557"/>
                <a:gd name="T2" fmla="*/ 470 w 556"/>
                <a:gd name="T3" fmla="*/ 383 h 557"/>
                <a:gd name="T4" fmla="*/ 495 w 556"/>
                <a:gd name="T5" fmla="*/ 307 h 557"/>
                <a:gd name="T6" fmla="*/ 551 w 556"/>
                <a:gd name="T7" fmla="*/ 315 h 557"/>
                <a:gd name="T8" fmla="*/ 542 w 556"/>
                <a:gd name="T9" fmla="*/ 201 h 557"/>
                <a:gd name="T10" fmla="*/ 488 w 556"/>
                <a:gd name="T11" fmla="*/ 217 h 557"/>
                <a:gd name="T12" fmla="*/ 446 w 556"/>
                <a:gd name="T13" fmla="*/ 138 h 557"/>
                <a:gd name="T14" fmla="*/ 489 w 556"/>
                <a:gd name="T15" fmla="*/ 102 h 557"/>
                <a:gd name="T16" fmla="*/ 409 w 556"/>
                <a:gd name="T17" fmla="*/ 37 h 557"/>
                <a:gd name="T18" fmla="*/ 382 w 556"/>
                <a:gd name="T19" fmla="*/ 86 h 557"/>
                <a:gd name="T20" fmla="*/ 306 w 556"/>
                <a:gd name="T21" fmla="*/ 61 h 557"/>
                <a:gd name="T22" fmla="*/ 313 w 556"/>
                <a:gd name="T23" fmla="*/ 5 h 557"/>
                <a:gd name="T24" fmla="*/ 199 w 556"/>
                <a:gd name="T25" fmla="*/ 15 h 557"/>
                <a:gd name="T26" fmla="*/ 215 w 556"/>
                <a:gd name="T27" fmla="*/ 69 h 557"/>
                <a:gd name="T28" fmla="*/ 137 w 556"/>
                <a:gd name="T29" fmla="*/ 111 h 557"/>
                <a:gd name="T30" fmla="*/ 101 w 556"/>
                <a:gd name="T31" fmla="*/ 67 h 557"/>
                <a:gd name="T32" fmla="*/ 36 w 556"/>
                <a:gd name="T33" fmla="*/ 147 h 557"/>
                <a:gd name="T34" fmla="*/ 36 w 556"/>
                <a:gd name="T35" fmla="*/ 147 h 557"/>
                <a:gd name="T36" fmla="*/ 85 w 556"/>
                <a:gd name="T37" fmla="*/ 174 h 557"/>
                <a:gd name="T38" fmla="*/ 61 w 556"/>
                <a:gd name="T39" fmla="*/ 251 h 557"/>
                <a:gd name="T40" fmla="*/ 5 w 556"/>
                <a:gd name="T41" fmla="*/ 243 h 557"/>
                <a:gd name="T42" fmla="*/ 14 w 556"/>
                <a:gd name="T43" fmla="*/ 357 h 557"/>
                <a:gd name="T44" fmla="*/ 68 w 556"/>
                <a:gd name="T45" fmla="*/ 341 h 557"/>
                <a:gd name="T46" fmla="*/ 110 w 556"/>
                <a:gd name="T47" fmla="*/ 419 h 557"/>
                <a:gd name="T48" fmla="*/ 67 w 556"/>
                <a:gd name="T49" fmla="*/ 455 h 557"/>
                <a:gd name="T50" fmla="*/ 146 w 556"/>
                <a:gd name="T51" fmla="*/ 520 h 557"/>
                <a:gd name="T52" fmla="*/ 173 w 556"/>
                <a:gd name="T53" fmla="*/ 471 h 557"/>
                <a:gd name="T54" fmla="*/ 249 w 556"/>
                <a:gd name="T55" fmla="*/ 496 h 557"/>
                <a:gd name="T56" fmla="*/ 242 w 556"/>
                <a:gd name="T57" fmla="*/ 552 h 557"/>
                <a:gd name="T58" fmla="*/ 355 w 556"/>
                <a:gd name="T59" fmla="*/ 543 h 557"/>
                <a:gd name="T60" fmla="*/ 339 w 556"/>
                <a:gd name="T61" fmla="*/ 489 h 557"/>
                <a:gd name="T62" fmla="*/ 417 w 556"/>
                <a:gd name="T63" fmla="*/ 447 h 557"/>
                <a:gd name="T64" fmla="*/ 454 w 556"/>
                <a:gd name="T65" fmla="*/ 490 h 557"/>
                <a:gd name="T66" fmla="*/ 519 w 556"/>
                <a:gd name="T67" fmla="*/ 411 h 557"/>
                <a:gd name="T68" fmla="*/ 470 w 556"/>
                <a:gd name="T69" fmla="*/ 383 h 557"/>
                <a:gd name="T70" fmla="*/ 233 w 556"/>
                <a:gd name="T71" fmla="*/ 360 h 557"/>
                <a:gd name="T72" fmla="*/ 196 w 556"/>
                <a:gd name="T73" fmla="*/ 234 h 557"/>
                <a:gd name="T74" fmla="*/ 322 w 556"/>
                <a:gd name="T75" fmla="*/ 197 h 557"/>
                <a:gd name="T76" fmla="*/ 359 w 556"/>
                <a:gd name="T77" fmla="*/ 323 h 557"/>
                <a:gd name="T78" fmla="*/ 233 w 556"/>
                <a:gd name="T79" fmla="*/ 360 h 5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56" h="557">
                  <a:moveTo>
                    <a:pt x="470" y="383"/>
                  </a:moveTo>
                  <a:cubicBezTo>
                    <a:pt x="470" y="383"/>
                    <a:pt x="470" y="383"/>
                    <a:pt x="470" y="383"/>
                  </a:cubicBezTo>
                  <a:cubicBezTo>
                    <a:pt x="483" y="359"/>
                    <a:pt x="491" y="333"/>
                    <a:pt x="495" y="307"/>
                  </a:cubicBezTo>
                  <a:cubicBezTo>
                    <a:pt x="551" y="315"/>
                    <a:pt x="551" y="315"/>
                    <a:pt x="551" y="315"/>
                  </a:cubicBezTo>
                  <a:cubicBezTo>
                    <a:pt x="556" y="276"/>
                    <a:pt x="553" y="237"/>
                    <a:pt x="542" y="201"/>
                  </a:cubicBezTo>
                  <a:cubicBezTo>
                    <a:pt x="488" y="217"/>
                    <a:pt x="488" y="217"/>
                    <a:pt x="488" y="217"/>
                  </a:cubicBezTo>
                  <a:cubicBezTo>
                    <a:pt x="479" y="188"/>
                    <a:pt x="465" y="161"/>
                    <a:pt x="446" y="138"/>
                  </a:cubicBezTo>
                  <a:cubicBezTo>
                    <a:pt x="489" y="102"/>
                    <a:pt x="489" y="102"/>
                    <a:pt x="489" y="102"/>
                  </a:cubicBezTo>
                  <a:cubicBezTo>
                    <a:pt x="468" y="76"/>
                    <a:pt x="441" y="54"/>
                    <a:pt x="409" y="37"/>
                  </a:cubicBezTo>
                  <a:cubicBezTo>
                    <a:pt x="382" y="86"/>
                    <a:pt x="382" y="86"/>
                    <a:pt x="382" y="86"/>
                  </a:cubicBezTo>
                  <a:cubicBezTo>
                    <a:pt x="358" y="73"/>
                    <a:pt x="332" y="65"/>
                    <a:pt x="306" y="61"/>
                  </a:cubicBezTo>
                  <a:cubicBezTo>
                    <a:pt x="313" y="5"/>
                    <a:pt x="313" y="5"/>
                    <a:pt x="313" y="5"/>
                  </a:cubicBezTo>
                  <a:cubicBezTo>
                    <a:pt x="275" y="0"/>
                    <a:pt x="236" y="4"/>
                    <a:pt x="199" y="15"/>
                  </a:cubicBezTo>
                  <a:cubicBezTo>
                    <a:pt x="215" y="69"/>
                    <a:pt x="215" y="69"/>
                    <a:pt x="215" y="69"/>
                  </a:cubicBezTo>
                  <a:cubicBezTo>
                    <a:pt x="187" y="77"/>
                    <a:pt x="160" y="91"/>
                    <a:pt x="137" y="111"/>
                  </a:cubicBezTo>
                  <a:cubicBezTo>
                    <a:pt x="101" y="67"/>
                    <a:pt x="101" y="67"/>
                    <a:pt x="101" y="67"/>
                  </a:cubicBezTo>
                  <a:cubicBezTo>
                    <a:pt x="75" y="89"/>
                    <a:pt x="53" y="116"/>
                    <a:pt x="36" y="147"/>
                  </a:cubicBezTo>
                  <a:cubicBezTo>
                    <a:pt x="36" y="147"/>
                    <a:pt x="36" y="147"/>
                    <a:pt x="36" y="147"/>
                  </a:cubicBezTo>
                  <a:cubicBezTo>
                    <a:pt x="85" y="174"/>
                    <a:pt x="85" y="174"/>
                    <a:pt x="85" y="174"/>
                  </a:cubicBezTo>
                  <a:cubicBezTo>
                    <a:pt x="72" y="199"/>
                    <a:pt x="64" y="225"/>
                    <a:pt x="61" y="251"/>
                  </a:cubicBezTo>
                  <a:cubicBezTo>
                    <a:pt x="5" y="243"/>
                    <a:pt x="5" y="243"/>
                    <a:pt x="5" y="243"/>
                  </a:cubicBezTo>
                  <a:cubicBezTo>
                    <a:pt x="0" y="282"/>
                    <a:pt x="3" y="320"/>
                    <a:pt x="14" y="357"/>
                  </a:cubicBezTo>
                  <a:cubicBezTo>
                    <a:pt x="68" y="341"/>
                    <a:pt x="68" y="341"/>
                    <a:pt x="68" y="341"/>
                  </a:cubicBezTo>
                  <a:cubicBezTo>
                    <a:pt x="76" y="369"/>
                    <a:pt x="90" y="396"/>
                    <a:pt x="110" y="419"/>
                  </a:cubicBezTo>
                  <a:cubicBezTo>
                    <a:pt x="67" y="455"/>
                    <a:pt x="67" y="455"/>
                    <a:pt x="67" y="455"/>
                  </a:cubicBezTo>
                  <a:cubicBezTo>
                    <a:pt x="88" y="481"/>
                    <a:pt x="115" y="503"/>
                    <a:pt x="146" y="520"/>
                  </a:cubicBezTo>
                  <a:cubicBezTo>
                    <a:pt x="173" y="471"/>
                    <a:pt x="173" y="471"/>
                    <a:pt x="173" y="471"/>
                  </a:cubicBezTo>
                  <a:cubicBezTo>
                    <a:pt x="197" y="484"/>
                    <a:pt x="223" y="492"/>
                    <a:pt x="249" y="496"/>
                  </a:cubicBezTo>
                  <a:cubicBezTo>
                    <a:pt x="242" y="552"/>
                    <a:pt x="242" y="552"/>
                    <a:pt x="242" y="552"/>
                  </a:cubicBezTo>
                  <a:cubicBezTo>
                    <a:pt x="280" y="557"/>
                    <a:pt x="319" y="553"/>
                    <a:pt x="355" y="543"/>
                  </a:cubicBezTo>
                  <a:cubicBezTo>
                    <a:pt x="339" y="489"/>
                    <a:pt x="339" y="489"/>
                    <a:pt x="339" y="489"/>
                  </a:cubicBezTo>
                  <a:cubicBezTo>
                    <a:pt x="368" y="480"/>
                    <a:pt x="394" y="466"/>
                    <a:pt x="417" y="447"/>
                  </a:cubicBezTo>
                  <a:cubicBezTo>
                    <a:pt x="454" y="490"/>
                    <a:pt x="454" y="490"/>
                    <a:pt x="454" y="490"/>
                  </a:cubicBezTo>
                  <a:cubicBezTo>
                    <a:pt x="480" y="469"/>
                    <a:pt x="502" y="442"/>
                    <a:pt x="519" y="411"/>
                  </a:cubicBezTo>
                  <a:cubicBezTo>
                    <a:pt x="470" y="383"/>
                    <a:pt x="470" y="383"/>
                    <a:pt x="470" y="383"/>
                  </a:cubicBezTo>
                  <a:moveTo>
                    <a:pt x="233" y="360"/>
                  </a:moveTo>
                  <a:cubicBezTo>
                    <a:pt x="188" y="336"/>
                    <a:pt x="172" y="279"/>
                    <a:pt x="196" y="234"/>
                  </a:cubicBezTo>
                  <a:cubicBezTo>
                    <a:pt x="221" y="189"/>
                    <a:pt x="277" y="172"/>
                    <a:pt x="322" y="197"/>
                  </a:cubicBezTo>
                  <a:cubicBezTo>
                    <a:pt x="367" y="221"/>
                    <a:pt x="384" y="278"/>
                    <a:pt x="359" y="323"/>
                  </a:cubicBezTo>
                  <a:cubicBezTo>
                    <a:pt x="335" y="368"/>
                    <a:pt x="278" y="385"/>
                    <a:pt x="233" y="360"/>
                  </a:cubicBezTo>
                </a:path>
              </a:pathLst>
            </a:custGeom>
            <a:solidFill>
              <a:srgbClr val="3159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73" name="iSļiḑè">
              <a:extLst>
                <a:ext uri="{FF2B5EF4-FFF2-40B4-BE49-F238E27FC236}">
                  <a16:creationId xmlns:a16="http://schemas.microsoft.com/office/drawing/2014/main" id="{91C89C0E-7BA6-4F99-9668-44815105DEE6}"/>
                </a:ext>
              </a:extLst>
            </p:cNvPr>
            <p:cNvSpPr/>
            <p:nvPr/>
          </p:nvSpPr>
          <p:spPr bwMode="auto">
            <a:xfrm>
              <a:off x="1421076" y="1553769"/>
              <a:ext cx="590295" cy="572904"/>
            </a:xfrm>
            <a:custGeom>
              <a:avLst/>
              <a:gdLst>
                <a:gd name="T0" fmla="*/ 101 w 501"/>
                <a:gd name="T1" fmla="*/ 0 h 487"/>
                <a:gd name="T2" fmla="*/ 36 w 501"/>
                <a:gd name="T3" fmla="*/ 80 h 487"/>
                <a:gd name="T4" fmla="*/ 36 w 501"/>
                <a:gd name="T5" fmla="*/ 80 h 487"/>
                <a:gd name="T6" fmla="*/ 85 w 501"/>
                <a:gd name="T7" fmla="*/ 107 h 487"/>
                <a:gd name="T8" fmla="*/ 85 w 501"/>
                <a:gd name="T9" fmla="*/ 107 h 487"/>
                <a:gd name="T10" fmla="*/ 81 w 501"/>
                <a:gd name="T11" fmla="*/ 115 h 487"/>
                <a:gd name="T12" fmla="*/ 61 w 501"/>
                <a:gd name="T13" fmla="*/ 184 h 487"/>
                <a:gd name="T14" fmla="*/ 5 w 501"/>
                <a:gd name="T15" fmla="*/ 176 h 487"/>
                <a:gd name="T16" fmla="*/ 14 w 501"/>
                <a:gd name="T17" fmla="*/ 290 h 487"/>
                <a:gd name="T18" fmla="*/ 14 w 501"/>
                <a:gd name="T19" fmla="*/ 290 h 487"/>
                <a:gd name="T20" fmla="*/ 68 w 501"/>
                <a:gd name="T21" fmla="*/ 274 h 487"/>
                <a:gd name="T22" fmla="*/ 110 w 501"/>
                <a:gd name="T23" fmla="*/ 352 h 487"/>
                <a:gd name="T24" fmla="*/ 110 w 501"/>
                <a:gd name="T25" fmla="*/ 352 h 487"/>
                <a:gd name="T26" fmla="*/ 110 w 501"/>
                <a:gd name="T27" fmla="*/ 352 h 487"/>
                <a:gd name="T28" fmla="*/ 67 w 501"/>
                <a:gd name="T29" fmla="*/ 388 h 487"/>
                <a:gd name="T30" fmla="*/ 146 w 501"/>
                <a:gd name="T31" fmla="*/ 453 h 487"/>
                <a:gd name="T32" fmla="*/ 173 w 501"/>
                <a:gd name="T33" fmla="*/ 404 h 487"/>
                <a:gd name="T34" fmla="*/ 249 w 501"/>
                <a:gd name="T35" fmla="*/ 429 h 487"/>
                <a:gd name="T36" fmla="*/ 249 w 501"/>
                <a:gd name="T37" fmla="*/ 429 h 487"/>
                <a:gd name="T38" fmla="*/ 249 w 501"/>
                <a:gd name="T39" fmla="*/ 429 h 487"/>
                <a:gd name="T40" fmla="*/ 242 w 501"/>
                <a:gd name="T41" fmla="*/ 485 h 487"/>
                <a:gd name="T42" fmla="*/ 243 w 501"/>
                <a:gd name="T43" fmla="*/ 485 h 487"/>
                <a:gd name="T44" fmla="*/ 265 w 501"/>
                <a:gd name="T45" fmla="*/ 487 h 487"/>
                <a:gd name="T46" fmla="*/ 278 w 501"/>
                <a:gd name="T47" fmla="*/ 487 h 487"/>
                <a:gd name="T48" fmla="*/ 355 w 501"/>
                <a:gd name="T49" fmla="*/ 476 h 487"/>
                <a:gd name="T50" fmla="*/ 339 w 501"/>
                <a:gd name="T51" fmla="*/ 422 h 487"/>
                <a:gd name="T52" fmla="*/ 412 w 501"/>
                <a:gd name="T53" fmla="*/ 384 h 487"/>
                <a:gd name="T54" fmla="*/ 417 w 501"/>
                <a:gd name="T55" fmla="*/ 380 h 487"/>
                <a:gd name="T56" fmla="*/ 454 w 501"/>
                <a:gd name="T57" fmla="*/ 423 h 487"/>
                <a:gd name="T58" fmla="*/ 454 w 501"/>
                <a:gd name="T59" fmla="*/ 423 h 487"/>
                <a:gd name="T60" fmla="*/ 454 w 501"/>
                <a:gd name="T61" fmla="*/ 423 h 487"/>
                <a:gd name="T62" fmla="*/ 501 w 501"/>
                <a:gd name="T63" fmla="*/ 372 h 487"/>
                <a:gd name="T64" fmla="*/ 395 w 501"/>
                <a:gd name="T65" fmla="*/ 342 h 487"/>
                <a:gd name="T66" fmla="*/ 307 w 501"/>
                <a:gd name="T67" fmla="*/ 300 h 487"/>
                <a:gd name="T68" fmla="*/ 278 w 501"/>
                <a:gd name="T69" fmla="*/ 304 h 487"/>
                <a:gd name="T70" fmla="*/ 235 w 501"/>
                <a:gd name="T71" fmla="*/ 294 h 487"/>
                <a:gd name="T72" fmla="*/ 233 w 501"/>
                <a:gd name="T73" fmla="*/ 293 h 487"/>
                <a:gd name="T74" fmla="*/ 233 w 501"/>
                <a:gd name="T75" fmla="*/ 293 h 487"/>
                <a:gd name="T76" fmla="*/ 233 w 501"/>
                <a:gd name="T77" fmla="*/ 293 h 487"/>
                <a:gd name="T78" fmla="*/ 233 w 501"/>
                <a:gd name="T79" fmla="*/ 293 h 487"/>
                <a:gd name="T80" fmla="*/ 233 w 501"/>
                <a:gd name="T81" fmla="*/ 293 h 487"/>
                <a:gd name="T82" fmla="*/ 233 w 501"/>
                <a:gd name="T83" fmla="*/ 293 h 487"/>
                <a:gd name="T84" fmla="*/ 233 w 501"/>
                <a:gd name="T85" fmla="*/ 293 h 487"/>
                <a:gd name="T86" fmla="*/ 233 w 501"/>
                <a:gd name="T87" fmla="*/ 293 h 487"/>
                <a:gd name="T88" fmla="*/ 233 w 501"/>
                <a:gd name="T89" fmla="*/ 293 h 487"/>
                <a:gd name="T90" fmla="*/ 233 w 501"/>
                <a:gd name="T91" fmla="*/ 293 h 487"/>
                <a:gd name="T92" fmla="*/ 233 w 501"/>
                <a:gd name="T93" fmla="*/ 293 h 487"/>
                <a:gd name="T94" fmla="*/ 233 w 501"/>
                <a:gd name="T95" fmla="*/ 293 h 487"/>
                <a:gd name="T96" fmla="*/ 233 w 501"/>
                <a:gd name="T97" fmla="*/ 293 h 487"/>
                <a:gd name="T98" fmla="*/ 233 w 501"/>
                <a:gd name="T99" fmla="*/ 293 h 487"/>
                <a:gd name="T100" fmla="*/ 232 w 501"/>
                <a:gd name="T101" fmla="*/ 293 h 487"/>
                <a:gd name="T102" fmla="*/ 232 w 501"/>
                <a:gd name="T103" fmla="*/ 293 h 487"/>
                <a:gd name="T104" fmla="*/ 232 w 501"/>
                <a:gd name="T105" fmla="*/ 293 h 487"/>
                <a:gd name="T106" fmla="*/ 232 w 501"/>
                <a:gd name="T107" fmla="*/ 293 h 487"/>
                <a:gd name="T108" fmla="*/ 232 w 501"/>
                <a:gd name="T109" fmla="*/ 293 h 487"/>
                <a:gd name="T110" fmla="*/ 232 w 501"/>
                <a:gd name="T111" fmla="*/ 292 h 487"/>
                <a:gd name="T112" fmla="*/ 232 w 501"/>
                <a:gd name="T113" fmla="*/ 292 h 487"/>
                <a:gd name="T114" fmla="*/ 232 w 501"/>
                <a:gd name="T115" fmla="*/ 292 h 487"/>
                <a:gd name="T116" fmla="*/ 232 w 501"/>
                <a:gd name="T117" fmla="*/ 292 h 487"/>
                <a:gd name="T118" fmla="*/ 232 w 501"/>
                <a:gd name="T119" fmla="*/ 292 h 487"/>
                <a:gd name="T120" fmla="*/ 187 w 501"/>
                <a:gd name="T121" fmla="*/ 190 h 487"/>
                <a:gd name="T122" fmla="*/ 118 w 501"/>
                <a:gd name="T123" fmla="*/ 21 h 487"/>
                <a:gd name="T124" fmla="*/ 101 w 501"/>
                <a:gd name="T125" fmla="*/ 0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01" h="487">
                  <a:moveTo>
                    <a:pt x="101" y="0"/>
                  </a:moveTo>
                  <a:cubicBezTo>
                    <a:pt x="75" y="22"/>
                    <a:pt x="53" y="49"/>
                    <a:pt x="36" y="80"/>
                  </a:cubicBezTo>
                  <a:cubicBezTo>
                    <a:pt x="36" y="80"/>
                    <a:pt x="36" y="80"/>
                    <a:pt x="36" y="80"/>
                  </a:cubicBezTo>
                  <a:cubicBezTo>
                    <a:pt x="85" y="107"/>
                    <a:pt x="85" y="107"/>
                    <a:pt x="85" y="107"/>
                  </a:cubicBezTo>
                  <a:cubicBezTo>
                    <a:pt x="85" y="107"/>
                    <a:pt x="85" y="107"/>
                    <a:pt x="85" y="107"/>
                  </a:cubicBezTo>
                  <a:cubicBezTo>
                    <a:pt x="84" y="110"/>
                    <a:pt x="82" y="112"/>
                    <a:pt x="81" y="115"/>
                  </a:cubicBezTo>
                  <a:cubicBezTo>
                    <a:pt x="70" y="137"/>
                    <a:pt x="64" y="160"/>
                    <a:pt x="61" y="184"/>
                  </a:cubicBezTo>
                  <a:cubicBezTo>
                    <a:pt x="5" y="176"/>
                    <a:pt x="5" y="176"/>
                    <a:pt x="5" y="176"/>
                  </a:cubicBezTo>
                  <a:cubicBezTo>
                    <a:pt x="0" y="215"/>
                    <a:pt x="3" y="253"/>
                    <a:pt x="14" y="290"/>
                  </a:cubicBezTo>
                  <a:cubicBezTo>
                    <a:pt x="14" y="290"/>
                    <a:pt x="14" y="290"/>
                    <a:pt x="14" y="290"/>
                  </a:cubicBezTo>
                  <a:cubicBezTo>
                    <a:pt x="68" y="274"/>
                    <a:pt x="68" y="274"/>
                    <a:pt x="68" y="274"/>
                  </a:cubicBezTo>
                  <a:cubicBezTo>
                    <a:pt x="76" y="302"/>
                    <a:pt x="90" y="329"/>
                    <a:pt x="110" y="352"/>
                  </a:cubicBezTo>
                  <a:cubicBezTo>
                    <a:pt x="110" y="352"/>
                    <a:pt x="110" y="352"/>
                    <a:pt x="110" y="352"/>
                  </a:cubicBezTo>
                  <a:cubicBezTo>
                    <a:pt x="110" y="352"/>
                    <a:pt x="110" y="352"/>
                    <a:pt x="110" y="352"/>
                  </a:cubicBezTo>
                  <a:cubicBezTo>
                    <a:pt x="67" y="388"/>
                    <a:pt x="67" y="388"/>
                    <a:pt x="67" y="388"/>
                  </a:cubicBezTo>
                  <a:cubicBezTo>
                    <a:pt x="88" y="414"/>
                    <a:pt x="115" y="436"/>
                    <a:pt x="146" y="453"/>
                  </a:cubicBezTo>
                  <a:cubicBezTo>
                    <a:pt x="173" y="404"/>
                    <a:pt x="173" y="404"/>
                    <a:pt x="173" y="404"/>
                  </a:cubicBezTo>
                  <a:cubicBezTo>
                    <a:pt x="197" y="417"/>
                    <a:pt x="223" y="425"/>
                    <a:pt x="249" y="429"/>
                  </a:cubicBezTo>
                  <a:cubicBezTo>
                    <a:pt x="249" y="429"/>
                    <a:pt x="249" y="429"/>
                    <a:pt x="249" y="429"/>
                  </a:cubicBezTo>
                  <a:cubicBezTo>
                    <a:pt x="249" y="429"/>
                    <a:pt x="249" y="429"/>
                    <a:pt x="249" y="429"/>
                  </a:cubicBezTo>
                  <a:cubicBezTo>
                    <a:pt x="242" y="485"/>
                    <a:pt x="242" y="485"/>
                    <a:pt x="242" y="485"/>
                  </a:cubicBezTo>
                  <a:cubicBezTo>
                    <a:pt x="242" y="485"/>
                    <a:pt x="242" y="485"/>
                    <a:pt x="243" y="485"/>
                  </a:cubicBezTo>
                  <a:cubicBezTo>
                    <a:pt x="250" y="486"/>
                    <a:pt x="258" y="486"/>
                    <a:pt x="265" y="487"/>
                  </a:cubicBezTo>
                  <a:cubicBezTo>
                    <a:pt x="269" y="487"/>
                    <a:pt x="274" y="487"/>
                    <a:pt x="278" y="487"/>
                  </a:cubicBezTo>
                  <a:cubicBezTo>
                    <a:pt x="304" y="487"/>
                    <a:pt x="330" y="483"/>
                    <a:pt x="355" y="476"/>
                  </a:cubicBezTo>
                  <a:cubicBezTo>
                    <a:pt x="339" y="422"/>
                    <a:pt x="339" y="422"/>
                    <a:pt x="339" y="422"/>
                  </a:cubicBezTo>
                  <a:cubicBezTo>
                    <a:pt x="366" y="414"/>
                    <a:pt x="390" y="401"/>
                    <a:pt x="412" y="384"/>
                  </a:cubicBezTo>
                  <a:cubicBezTo>
                    <a:pt x="414" y="383"/>
                    <a:pt x="416" y="382"/>
                    <a:pt x="417" y="380"/>
                  </a:cubicBezTo>
                  <a:cubicBezTo>
                    <a:pt x="454" y="423"/>
                    <a:pt x="454" y="423"/>
                    <a:pt x="454" y="423"/>
                  </a:cubicBezTo>
                  <a:cubicBezTo>
                    <a:pt x="454" y="423"/>
                    <a:pt x="454" y="423"/>
                    <a:pt x="454" y="423"/>
                  </a:cubicBezTo>
                  <a:cubicBezTo>
                    <a:pt x="454" y="423"/>
                    <a:pt x="454" y="423"/>
                    <a:pt x="454" y="423"/>
                  </a:cubicBezTo>
                  <a:cubicBezTo>
                    <a:pt x="472" y="408"/>
                    <a:pt x="487" y="392"/>
                    <a:pt x="501" y="372"/>
                  </a:cubicBezTo>
                  <a:cubicBezTo>
                    <a:pt x="465" y="366"/>
                    <a:pt x="429" y="355"/>
                    <a:pt x="395" y="342"/>
                  </a:cubicBezTo>
                  <a:cubicBezTo>
                    <a:pt x="365" y="331"/>
                    <a:pt x="335" y="317"/>
                    <a:pt x="307" y="300"/>
                  </a:cubicBezTo>
                  <a:cubicBezTo>
                    <a:pt x="297" y="303"/>
                    <a:pt x="288" y="304"/>
                    <a:pt x="278" y="304"/>
                  </a:cubicBezTo>
                  <a:cubicBezTo>
                    <a:pt x="263" y="304"/>
                    <a:pt x="249" y="301"/>
                    <a:pt x="235" y="294"/>
                  </a:cubicBezTo>
                  <a:cubicBezTo>
                    <a:pt x="235" y="294"/>
                    <a:pt x="234" y="293"/>
                    <a:pt x="233" y="293"/>
                  </a:cubicBezTo>
                  <a:cubicBezTo>
                    <a:pt x="233" y="293"/>
                    <a:pt x="233" y="293"/>
                    <a:pt x="233" y="293"/>
                  </a:cubicBezTo>
                  <a:cubicBezTo>
                    <a:pt x="233" y="293"/>
                    <a:pt x="233" y="293"/>
                    <a:pt x="233" y="293"/>
                  </a:cubicBezTo>
                  <a:cubicBezTo>
                    <a:pt x="233" y="293"/>
                    <a:pt x="233" y="293"/>
                    <a:pt x="233" y="293"/>
                  </a:cubicBezTo>
                  <a:cubicBezTo>
                    <a:pt x="233" y="293"/>
                    <a:pt x="233" y="293"/>
                    <a:pt x="233" y="293"/>
                  </a:cubicBezTo>
                  <a:cubicBezTo>
                    <a:pt x="233" y="293"/>
                    <a:pt x="233" y="293"/>
                    <a:pt x="233" y="293"/>
                  </a:cubicBezTo>
                  <a:cubicBezTo>
                    <a:pt x="233" y="293"/>
                    <a:pt x="233" y="293"/>
                    <a:pt x="233" y="293"/>
                  </a:cubicBezTo>
                  <a:cubicBezTo>
                    <a:pt x="233" y="293"/>
                    <a:pt x="233" y="293"/>
                    <a:pt x="233" y="293"/>
                  </a:cubicBezTo>
                  <a:cubicBezTo>
                    <a:pt x="233" y="293"/>
                    <a:pt x="233" y="293"/>
                    <a:pt x="233" y="293"/>
                  </a:cubicBezTo>
                  <a:cubicBezTo>
                    <a:pt x="233" y="293"/>
                    <a:pt x="233" y="293"/>
                    <a:pt x="233" y="293"/>
                  </a:cubicBezTo>
                  <a:cubicBezTo>
                    <a:pt x="233" y="293"/>
                    <a:pt x="233" y="293"/>
                    <a:pt x="233" y="293"/>
                  </a:cubicBezTo>
                  <a:cubicBezTo>
                    <a:pt x="233" y="293"/>
                    <a:pt x="233" y="293"/>
                    <a:pt x="233" y="293"/>
                  </a:cubicBezTo>
                  <a:cubicBezTo>
                    <a:pt x="233" y="293"/>
                    <a:pt x="233" y="293"/>
                    <a:pt x="233" y="293"/>
                  </a:cubicBezTo>
                  <a:cubicBezTo>
                    <a:pt x="233" y="293"/>
                    <a:pt x="233" y="293"/>
                    <a:pt x="233" y="293"/>
                  </a:cubicBezTo>
                  <a:cubicBezTo>
                    <a:pt x="232" y="293"/>
                    <a:pt x="232" y="293"/>
                    <a:pt x="232" y="293"/>
                  </a:cubicBezTo>
                  <a:cubicBezTo>
                    <a:pt x="232" y="293"/>
                    <a:pt x="232" y="293"/>
                    <a:pt x="232" y="293"/>
                  </a:cubicBezTo>
                  <a:cubicBezTo>
                    <a:pt x="232" y="293"/>
                    <a:pt x="232" y="293"/>
                    <a:pt x="232" y="293"/>
                  </a:cubicBezTo>
                  <a:cubicBezTo>
                    <a:pt x="232" y="293"/>
                    <a:pt x="232" y="293"/>
                    <a:pt x="232" y="293"/>
                  </a:cubicBezTo>
                  <a:cubicBezTo>
                    <a:pt x="232" y="293"/>
                    <a:pt x="232" y="293"/>
                    <a:pt x="232" y="293"/>
                  </a:cubicBezTo>
                  <a:cubicBezTo>
                    <a:pt x="232" y="292"/>
                    <a:pt x="232" y="292"/>
                    <a:pt x="232" y="292"/>
                  </a:cubicBezTo>
                  <a:cubicBezTo>
                    <a:pt x="232" y="292"/>
                    <a:pt x="232" y="292"/>
                    <a:pt x="232" y="292"/>
                  </a:cubicBezTo>
                  <a:cubicBezTo>
                    <a:pt x="232" y="292"/>
                    <a:pt x="232" y="292"/>
                    <a:pt x="232" y="292"/>
                  </a:cubicBezTo>
                  <a:cubicBezTo>
                    <a:pt x="232" y="292"/>
                    <a:pt x="232" y="292"/>
                    <a:pt x="232" y="292"/>
                  </a:cubicBezTo>
                  <a:cubicBezTo>
                    <a:pt x="232" y="292"/>
                    <a:pt x="232" y="292"/>
                    <a:pt x="232" y="292"/>
                  </a:cubicBezTo>
                  <a:cubicBezTo>
                    <a:pt x="195" y="271"/>
                    <a:pt x="178" y="229"/>
                    <a:pt x="187" y="190"/>
                  </a:cubicBezTo>
                  <a:cubicBezTo>
                    <a:pt x="153" y="140"/>
                    <a:pt x="129" y="82"/>
                    <a:pt x="118" y="21"/>
                  </a:cubicBezTo>
                  <a:cubicBezTo>
                    <a:pt x="101" y="0"/>
                    <a:pt x="101" y="0"/>
                    <a:pt x="101" y="0"/>
                  </a:cubicBezTo>
                </a:path>
              </a:pathLst>
            </a:custGeom>
            <a:solidFill>
              <a:srgbClr val="3159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4" name="í$ļídè">
              <a:extLst>
                <a:ext uri="{FF2B5EF4-FFF2-40B4-BE49-F238E27FC236}">
                  <a16:creationId xmlns:a16="http://schemas.microsoft.com/office/drawing/2014/main" id="{C026692B-5499-4637-A401-494F30D615D3}"/>
                </a:ext>
              </a:extLst>
            </p:cNvPr>
            <p:cNvSpPr/>
            <p:nvPr/>
          </p:nvSpPr>
          <p:spPr bwMode="auto">
            <a:xfrm>
              <a:off x="1783800" y="1569173"/>
              <a:ext cx="60123" cy="23354"/>
            </a:xfrm>
            <a:custGeom>
              <a:avLst/>
              <a:gdLst>
                <a:gd name="T0" fmla="*/ 9 w 51"/>
                <a:gd name="T1" fmla="*/ 0 h 20"/>
                <a:gd name="T2" fmla="*/ 7 w 51"/>
                <a:gd name="T3" fmla="*/ 11 h 20"/>
                <a:gd name="T4" fmla="*/ 41 w 51"/>
                <a:gd name="T5" fmla="*/ 20 h 20"/>
                <a:gd name="T6" fmla="*/ 43 w 51"/>
                <a:gd name="T7" fmla="*/ 20 h 20"/>
                <a:gd name="T8" fmla="*/ 44 w 51"/>
                <a:gd name="T9" fmla="*/ 8 h 20"/>
                <a:gd name="T10" fmla="*/ 10 w 51"/>
                <a:gd name="T11" fmla="*/ 0 h 20"/>
                <a:gd name="T12" fmla="*/ 9 w 51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20">
                  <a:moveTo>
                    <a:pt x="9" y="0"/>
                  </a:moveTo>
                  <a:cubicBezTo>
                    <a:pt x="2" y="0"/>
                    <a:pt x="0" y="10"/>
                    <a:pt x="7" y="11"/>
                  </a:cubicBezTo>
                  <a:cubicBezTo>
                    <a:pt x="19" y="13"/>
                    <a:pt x="30" y="16"/>
                    <a:pt x="41" y="20"/>
                  </a:cubicBezTo>
                  <a:cubicBezTo>
                    <a:pt x="42" y="20"/>
                    <a:pt x="42" y="20"/>
                    <a:pt x="43" y="20"/>
                  </a:cubicBezTo>
                  <a:cubicBezTo>
                    <a:pt x="49" y="20"/>
                    <a:pt x="51" y="10"/>
                    <a:pt x="44" y="8"/>
                  </a:cubicBezTo>
                  <a:cubicBezTo>
                    <a:pt x="33" y="5"/>
                    <a:pt x="22" y="2"/>
                    <a:pt x="10" y="0"/>
                  </a:cubicBezTo>
                  <a:cubicBezTo>
                    <a:pt x="10" y="0"/>
                    <a:pt x="9" y="0"/>
                    <a:pt x="9" y="0"/>
                  </a:cubicBezTo>
                </a:path>
              </a:pathLst>
            </a:custGeom>
            <a:solidFill>
              <a:srgbClr val="703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5" name="î$ļíḋè">
              <a:extLst>
                <a:ext uri="{FF2B5EF4-FFF2-40B4-BE49-F238E27FC236}">
                  <a16:creationId xmlns:a16="http://schemas.microsoft.com/office/drawing/2014/main" id="{92EB6959-A0A3-458E-8BB7-77001E95EF39}"/>
                </a:ext>
              </a:extLst>
            </p:cNvPr>
            <p:cNvSpPr/>
            <p:nvPr/>
          </p:nvSpPr>
          <p:spPr bwMode="auto">
            <a:xfrm>
              <a:off x="2002924" y="1739603"/>
              <a:ext cx="41241" cy="19875"/>
            </a:xfrm>
            <a:custGeom>
              <a:avLst/>
              <a:gdLst>
                <a:gd name="T0" fmla="*/ 26 w 35"/>
                <a:gd name="T1" fmla="*/ 0 h 17"/>
                <a:gd name="T2" fmla="*/ 25 w 35"/>
                <a:gd name="T3" fmla="*/ 0 h 17"/>
                <a:gd name="T4" fmla="*/ 7 w 35"/>
                <a:gd name="T5" fmla="*/ 5 h 17"/>
                <a:gd name="T6" fmla="*/ 9 w 35"/>
                <a:gd name="T7" fmla="*/ 17 h 17"/>
                <a:gd name="T8" fmla="*/ 10 w 35"/>
                <a:gd name="T9" fmla="*/ 16 h 17"/>
                <a:gd name="T10" fmla="*/ 28 w 35"/>
                <a:gd name="T11" fmla="*/ 12 h 17"/>
                <a:gd name="T12" fmla="*/ 26 w 35"/>
                <a:gd name="T13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" h="17">
                  <a:moveTo>
                    <a:pt x="26" y="0"/>
                  </a:moveTo>
                  <a:cubicBezTo>
                    <a:pt x="26" y="0"/>
                    <a:pt x="25" y="0"/>
                    <a:pt x="25" y="0"/>
                  </a:cubicBezTo>
                  <a:cubicBezTo>
                    <a:pt x="19" y="2"/>
                    <a:pt x="13" y="3"/>
                    <a:pt x="7" y="5"/>
                  </a:cubicBezTo>
                  <a:cubicBezTo>
                    <a:pt x="0" y="7"/>
                    <a:pt x="2" y="17"/>
                    <a:pt x="9" y="17"/>
                  </a:cubicBezTo>
                  <a:cubicBezTo>
                    <a:pt x="9" y="17"/>
                    <a:pt x="10" y="17"/>
                    <a:pt x="10" y="16"/>
                  </a:cubicBezTo>
                  <a:cubicBezTo>
                    <a:pt x="16" y="15"/>
                    <a:pt x="22" y="13"/>
                    <a:pt x="28" y="12"/>
                  </a:cubicBezTo>
                  <a:cubicBezTo>
                    <a:pt x="35" y="10"/>
                    <a:pt x="32" y="0"/>
                    <a:pt x="26" y="0"/>
                  </a:cubicBezTo>
                </a:path>
              </a:pathLst>
            </a:custGeom>
            <a:solidFill>
              <a:srgbClr val="703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6" name="í$ľîďè">
              <a:extLst>
                <a:ext uri="{FF2B5EF4-FFF2-40B4-BE49-F238E27FC236}">
                  <a16:creationId xmlns:a16="http://schemas.microsoft.com/office/drawing/2014/main" id="{3DBD9B3C-5908-4F3F-A78B-B6B54977698F}"/>
                </a:ext>
              </a:extLst>
            </p:cNvPr>
            <p:cNvSpPr/>
            <p:nvPr/>
          </p:nvSpPr>
          <p:spPr bwMode="auto">
            <a:xfrm>
              <a:off x="1880691" y="1550291"/>
              <a:ext cx="31800" cy="42235"/>
            </a:xfrm>
            <a:custGeom>
              <a:avLst/>
              <a:gdLst>
                <a:gd name="T0" fmla="*/ 19 w 27"/>
                <a:gd name="T1" fmla="*/ 0 h 36"/>
                <a:gd name="T2" fmla="*/ 14 w 27"/>
                <a:gd name="T3" fmla="*/ 3 h 36"/>
                <a:gd name="T4" fmla="*/ 3 w 27"/>
                <a:gd name="T5" fmla="*/ 27 h 36"/>
                <a:gd name="T6" fmla="*/ 9 w 27"/>
                <a:gd name="T7" fmla="*/ 36 h 36"/>
                <a:gd name="T8" fmla="*/ 13 w 27"/>
                <a:gd name="T9" fmla="*/ 33 h 36"/>
                <a:gd name="T10" fmla="*/ 24 w 27"/>
                <a:gd name="T11" fmla="*/ 10 h 36"/>
                <a:gd name="T12" fmla="*/ 19 w 27"/>
                <a:gd name="T1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36">
                  <a:moveTo>
                    <a:pt x="19" y="0"/>
                  </a:moveTo>
                  <a:cubicBezTo>
                    <a:pt x="17" y="0"/>
                    <a:pt x="15" y="1"/>
                    <a:pt x="14" y="3"/>
                  </a:cubicBezTo>
                  <a:cubicBezTo>
                    <a:pt x="10" y="11"/>
                    <a:pt x="6" y="19"/>
                    <a:pt x="3" y="27"/>
                  </a:cubicBezTo>
                  <a:cubicBezTo>
                    <a:pt x="0" y="32"/>
                    <a:pt x="5" y="36"/>
                    <a:pt x="9" y="36"/>
                  </a:cubicBezTo>
                  <a:cubicBezTo>
                    <a:pt x="10" y="36"/>
                    <a:pt x="12" y="35"/>
                    <a:pt x="13" y="33"/>
                  </a:cubicBezTo>
                  <a:cubicBezTo>
                    <a:pt x="17" y="25"/>
                    <a:pt x="21" y="17"/>
                    <a:pt x="24" y="10"/>
                  </a:cubicBezTo>
                  <a:cubicBezTo>
                    <a:pt x="27" y="5"/>
                    <a:pt x="22" y="0"/>
                    <a:pt x="19" y="0"/>
                  </a:cubicBezTo>
                </a:path>
              </a:pathLst>
            </a:custGeom>
            <a:solidFill>
              <a:srgbClr val="703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7" name="íṣḷîďê">
              <a:extLst>
                <a:ext uri="{FF2B5EF4-FFF2-40B4-BE49-F238E27FC236}">
                  <a16:creationId xmlns:a16="http://schemas.microsoft.com/office/drawing/2014/main" id="{F9079876-0F89-44CE-9441-10832F3EC07E}"/>
                </a:ext>
              </a:extLst>
            </p:cNvPr>
            <p:cNvSpPr/>
            <p:nvPr/>
          </p:nvSpPr>
          <p:spPr bwMode="auto">
            <a:xfrm>
              <a:off x="1690883" y="1498615"/>
              <a:ext cx="57638" cy="18881"/>
            </a:xfrm>
            <a:custGeom>
              <a:avLst/>
              <a:gdLst>
                <a:gd name="T0" fmla="*/ 42 w 49"/>
                <a:gd name="T1" fmla="*/ 0 h 16"/>
                <a:gd name="T2" fmla="*/ 41 w 49"/>
                <a:gd name="T3" fmla="*/ 0 h 16"/>
                <a:gd name="T4" fmla="*/ 7 w 49"/>
                <a:gd name="T5" fmla="*/ 4 h 16"/>
                <a:gd name="T6" fmla="*/ 6 w 49"/>
                <a:gd name="T7" fmla="*/ 16 h 16"/>
                <a:gd name="T8" fmla="*/ 7 w 49"/>
                <a:gd name="T9" fmla="*/ 16 h 16"/>
                <a:gd name="T10" fmla="*/ 41 w 49"/>
                <a:gd name="T11" fmla="*/ 12 h 16"/>
                <a:gd name="T12" fmla="*/ 42 w 49"/>
                <a:gd name="T1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" h="16">
                  <a:moveTo>
                    <a:pt x="42" y="0"/>
                  </a:moveTo>
                  <a:cubicBezTo>
                    <a:pt x="42" y="0"/>
                    <a:pt x="42" y="0"/>
                    <a:pt x="41" y="0"/>
                  </a:cubicBezTo>
                  <a:cubicBezTo>
                    <a:pt x="30" y="1"/>
                    <a:pt x="19" y="3"/>
                    <a:pt x="7" y="4"/>
                  </a:cubicBezTo>
                  <a:cubicBezTo>
                    <a:pt x="0" y="5"/>
                    <a:pt x="0" y="16"/>
                    <a:pt x="6" y="16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19" y="15"/>
                    <a:pt x="30" y="13"/>
                    <a:pt x="41" y="12"/>
                  </a:cubicBezTo>
                  <a:cubicBezTo>
                    <a:pt x="49" y="11"/>
                    <a:pt x="49" y="0"/>
                    <a:pt x="42" y="0"/>
                  </a:cubicBezTo>
                </a:path>
              </a:pathLst>
            </a:custGeom>
            <a:solidFill>
              <a:srgbClr val="703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8" name="ïşlïdê">
              <a:extLst>
                <a:ext uri="{FF2B5EF4-FFF2-40B4-BE49-F238E27FC236}">
                  <a16:creationId xmlns:a16="http://schemas.microsoft.com/office/drawing/2014/main" id="{3DFCDDE2-75C6-415C-930A-00A9B090F142}"/>
                </a:ext>
              </a:extLst>
            </p:cNvPr>
            <p:cNvSpPr/>
            <p:nvPr/>
          </p:nvSpPr>
          <p:spPr bwMode="auto">
            <a:xfrm>
              <a:off x="1945286" y="1853885"/>
              <a:ext cx="34285" cy="59626"/>
            </a:xfrm>
            <a:custGeom>
              <a:avLst/>
              <a:gdLst>
                <a:gd name="T0" fmla="*/ 22 w 29"/>
                <a:gd name="T1" fmla="*/ 0 h 51"/>
                <a:gd name="T2" fmla="*/ 16 w 29"/>
                <a:gd name="T3" fmla="*/ 5 h 51"/>
                <a:gd name="T4" fmla="*/ 2 w 29"/>
                <a:gd name="T5" fmla="*/ 42 h 51"/>
                <a:gd name="T6" fmla="*/ 8 w 29"/>
                <a:gd name="T7" fmla="*/ 51 h 51"/>
                <a:gd name="T8" fmla="*/ 12 w 29"/>
                <a:gd name="T9" fmla="*/ 48 h 51"/>
                <a:gd name="T10" fmla="*/ 28 w 29"/>
                <a:gd name="T11" fmla="*/ 8 h 51"/>
                <a:gd name="T12" fmla="*/ 22 w 29"/>
                <a:gd name="T13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51">
                  <a:moveTo>
                    <a:pt x="22" y="0"/>
                  </a:moveTo>
                  <a:cubicBezTo>
                    <a:pt x="19" y="0"/>
                    <a:pt x="17" y="2"/>
                    <a:pt x="16" y="5"/>
                  </a:cubicBezTo>
                  <a:cubicBezTo>
                    <a:pt x="12" y="17"/>
                    <a:pt x="7" y="30"/>
                    <a:pt x="2" y="42"/>
                  </a:cubicBezTo>
                  <a:cubicBezTo>
                    <a:pt x="0" y="46"/>
                    <a:pt x="4" y="51"/>
                    <a:pt x="8" y="51"/>
                  </a:cubicBezTo>
                  <a:cubicBezTo>
                    <a:pt x="10" y="51"/>
                    <a:pt x="11" y="50"/>
                    <a:pt x="12" y="48"/>
                  </a:cubicBezTo>
                  <a:cubicBezTo>
                    <a:pt x="18" y="35"/>
                    <a:pt x="23" y="21"/>
                    <a:pt x="28" y="8"/>
                  </a:cubicBezTo>
                  <a:cubicBezTo>
                    <a:pt x="29" y="3"/>
                    <a:pt x="25" y="0"/>
                    <a:pt x="22" y="0"/>
                  </a:cubicBezTo>
                </a:path>
              </a:pathLst>
            </a:custGeom>
            <a:solidFill>
              <a:srgbClr val="703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9" name="isḷîḓè">
              <a:extLst>
                <a:ext uri="{FF2B5EF4-FFF2-40B4-BE49-F238E27FC236}">
                  <a16:creationId xmlns:a16="http://schemas.microsoft.com/office/drawing/2014/main" id="{CF865F37-4EE6-4A26-A6A1-304797F2F395}"/>
                </a:ext>
              </a:extLst>
            </p:cNvPr>
            <p:cNvSpPr/>
            <p:nvPr/>
          </p:nvSpPr>
          <p:spPr bwMode="auto">
            <a:xfrm>
              <a:off x="1740571" y="1658611"/>
              <a:ext cx="98880" cy="37763"/>
            </a:xfrm>
            <a:custGeom>
              <a:avLst/>
              <a:gdLst>
                <a:gd name="T0" fmla="*/ 7 w 84"/>
                <a:gd name="T1" fmla="*/ 0 h 32"/>
                <a:gd name="T2" fmla="*/ 8 w 84"/>
                <a:gd name="T3" fmla="*/ 12 h 32"/>
                <a:gd name="T4" fmla="*/ 73 w 84"/>
                <a:gd name="T5" fmla="*/ 31 h 32"/>
                <a:gd name="T6" fmla="*/ 76 w 84"/>
                <a:gd name="T7" fmla="*/ 32 h 32"/>
                <a:gd name="T8" fmla="*/ 79 w 84"/>
                <a:gd name="T9" fmla="*/ 21 h 32"/>
                <a:gd name="T10" fmla="*/ 8 w 84"/>
                <a:gd name="T11" fmla="*/ 0 h 32"/>
                <a:gd name="T12" fmla="*/ 7 w 84"/>
                <a:gd name="T1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" h="32">
                  <a:moveTo>
                    <a:pt x="7" y="0"/>
                  </a:moveTo>
                  <a:cubicBezTo>
                    <a:pt x="0" y="0"/>
                    <a:pt x="0" y="12"/>
                    <a:pt x="8" y="12"/>
                  </a:cubicBezTo>
                  <a:cubicBezTo>
                    <a:pt x="31" y="15"/>
                    <a:pt x="53" y="18"/>
                    <a:pt x="73" y="31"/>
                  </a:cubicBezTo>
                  <a:cubicBezTo>
                    <a:pt x="74" y="32"/>
                    <a:pt x="75" y="32"/>
                    <a:pt x="76" y="32"/>
                  </a:cubicBezTo>
                  <a:cubicBezTo>
                    <a:pt x="81" y="32"/>
                    <a:pt x="84" y="24"/>
                    <a:pt x="79" y="21"/>
                  </a:cubicBezTo>
                  <a:cubicBezTo>
                    <a:pt x="58" y="6"/>
                    <a:pt x="33" y="3"/>
                    <a:pt x="8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703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0" name="ïšļîde">
              <a:extLst>
                <a:ext uri="{FF2B5EF4-FFF2-40B4-BE49-F238E27FC236}">
                  <a16:creationId xmlns:a16="http://schemas.microsoft.com/office/drawing/2014/main" id="{F6F87225-28E6-40D9-8813-223B4DD293C1}"/>
                </a:ext>
              </a:extLst>
            </p:cNvPr>
            <p:cNvSpPr/>
            <p:nvPr/>
          </p:nvSpPr>
          <p:spPr bwMode="auto">
            <a:xfrm>
              <a:off x="1841935" y="1701840"/>
              <a:ext cx="32794" cy="35279"/>
            </a:xfrm>
            <a:custGeom>
              <a:avLst/>
              <a:gdLst>
                <a:gd name="T0" fmla="*/ 9 w 28"/>
                <a:gd name="T1" fmla="*/ 0 h 30"/>
                <a:gd name="T2" fmla="*/ 4 w 28"/>
                <a:gd name="T3" fmla="*/ 10 h 30"/>
                <a:gd name="T4" fmla="*/ 15 w 28"/>
                <a:gd name="T5" fmla="*/ 26 h 30"/>
                <a:gd name="T6" fmla="*/ 21 w 28"/>
                <a:gd name="T7" fmla="*/ 30 h 30"/>
                <a:gd name="T8" fmla="*/ 27 w 28"/>
                <a:gd name="T9" fmla="*/ 23 h 30"/>
                <a:gd name="T10" fmla="*/ 13 w 28"/>
                <a:gd name="T11" fmla="*/ 2 h 30"/>
                <a:gd name="T12" fmla="*/ 9 w 28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0">
                  <a:moveTo>
                    <a:pt x="9" y="0"/>
                  </a:moveTo>
                  <a:cubicBezTo>
                    <a:pt x="4" y="0"/>
                    <a:pt x="0" y="6"/>
                    <a:pt x="4" y="10"/>
                  </a:cubicBezTo>
                  <a:cubicBezTo>
                    <a:pt x="9" y="14"/>
                    <a:pt x="13" y="20"/>
                    <a:pt x="15" y="26"/>
                  </a:cubicBezTo>
                  <a:cubicBezTo>
                    <a:pt x="16" y="29"/>
                    <a:pt x="18" y="30"/>
                    <a:pt x="21" y="30"/>
                  </a:cubicBezTo>
                  <a:cubicBezTo>
                    <a:pt x="24" y="30"/>
                    <a:pt x="28" y="27"/>
                    <a:pt x="27" y="23"/>
                  </a:cubicBezTo>
                  <a:cubicBezTo>
                    <a:pt x="24" y="15"/>
                    <a:pt x="19" y="7"/>
                    <a:pt x="13" y="2"/>
                  </a:cubicBezTo>
                  <a:cubicBezTo>
                    <a:pt x="11" y="1"/>
                    <a:pt x="10" y="0"/>
                    <a:pt x="9" y="0"/>
                  </a:cubicBezTo>
                </a:path>
              </a:pathLst>
            </a:custGeom>
            <a:solidFill>
              <a:srgbClr val="703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sp>
        <p:nvSpPr>
          <p:cNvPr id="81" name="íṡlíďè">
            <a:extLst>
              <a:ext uri="{FF2B5EF4-FFF2-40B4-BE49-F238E27FC236}">
                <a16:creationId xmlns:a16="http://schemas.microsoft.com/office/drawing/2014/main" id="{DDB637B3-CBD7-487B-ABEC-1E2CBAB3FF1A}"/>
              </a:ext>
            </a:extLst>
          </p:cNvPr>
          <p:cNvSpPr/>
          <p:nvPr/>
        </p:nvSpPr>
        <p:spPr bwMode="auto">
          <a:xfrm>
            <a:off x="2053606" y="1631283"/>
            <a:ext cx="75526" cy="123724"/>
          </a:xfrm>
          <a:custGeom>
            <a:avLst/>
            <a:gdLst>
              <a:gd name="T0" fmla="*/ 11 w 64"/>
              <a:gd name="T1" fmla="*/ 4 h 105"/>
              <a:gd name="T2" fmla="*/ 12 w 64"/>
              <a:gd name="T3" fmla="*/ 30 h 105"/>
              <a:gd name="T4" fmla="*/ 21 w 64"/>
              <a:gd name="T5" fmla="*/ 26 h 105"/>
              <a:gd name="T6" fmla="*/ 32 w 64"/>
              <a:gd name="T7" fmla="*/ 23 h 105"/>
              <a:gd name="T8" fmla="*/ 35 w 64"/>
              <a:gd name="T9" fmla="*/ 98 h 105"/>
              <a:gd name="T10" fmla="*/ 43 w 64"/>
              <a:gd name="T11" fmla="*/ 98 h 105"/>
              <a:gd name="T12" fmla="*/ 43 w 64"/>
              <a:gd name="T13" fmla="*/ 15 h 105"/>
              <a:gd name="T14" fmla="*/ 62 w 64"/>
              <a:gd name="T15" fmla="*/ 15 h 105"/>
              <a:gd name="T16" fmla="*/ 62 w 64"/>
              <a:gd name="T17" fmla="*/ 9 h 105"/>
              <a:gd name="T18" fmla="*/ 52 w 64"/>
              <a:gd name="T19" fmla="*/ 3 h 105"/>
              <a:gd name="T20" fmla="*/ 11 w 64"/>
              <a:gd name="T21" fmla="*/ 4 h 1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4" h="105">
                <a:moveTo>
                  <a:pt x="11" y="4"/>
                </a:moveTo>
                <a:cubicBezTo>
                  <a:pt x="5" y="1"/>
                  <a:pt x="0" y="26"/>
                  <a:pt x="12" y="30"/>
                </a:cubicBezTo>
                <a:cubicBezTo>
                  <a:pt x="15" y="30"/>
                  <a:pt x="18" y="28"/>
                  <a:pt x="21" y="26"/>
                </a:cubicBezTo>
                <a:cubicBezTo>
                  <a:pt x="25" y="24"/>
                  <a:pt x="29" y="22"/>
                  <a:pt x="32" y="23"/>
                </a:cubicBezTo>
                <a:cubicBezTo>
                  <a:pt x="37" y="25"/>
                  <a:pt x="35" y="90"/>
                  <a:pt x="35" y="98"/>
                </a:cubicBezTo>
                <a:cubicBezTo>
                  <a:pt x="35" y="105"/>
                  <a:pt x="43" y="103"/>
                  <a:pt x="43" y="98"/>
                </a:cubicBezTo>
                <a:cubicBezTo>
                  <a:pt x="43" y="92"/>
                  <a:pt x="41" y="18"/>
                  <a:pt x="43" y="15"/>
                </a:cubicBezTo>
                <a:cubicBezTo>
                  <a:pt x="46" y="11"/>
                  <a:pt x="58" y="11"/>
                  <a:pt x="62" y="15"/>
                </a:cubicBezTo>
                <a:cubicBezTo>
                  <a:pt x="64" y="16"/>
                  <a:pt x="64" y="12"/>
                  <a:pt x="62" y="9"/>
                </a:cubicBezTo>
                <a:cubicBezTo>
                  <a:pt x="60" y="4"/>
                  <a:pt x="56" y="0"/>
                  <a:pt x="52" y="3"/>
                </a:cubicBezTo>
                <a:cubicBezTo>
                  <a:pt x="42" y="10"/>
                  <a:pt x="30" y="13"/>
                  <a:pt x="11" y="4"/>
                </a:cubicBezTo>
              </a:path>
            </a:pathLst>
          </a:custGeom>
          <a:solidFill>
            <a:srgbClr val="86A8C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82" name="ïṡ1iḓe">
            <a:extLst>
              <a:ext uri="{FF2B5EF4-FFF2-40B4-BE49-F238E27FC236}">
                <a16:creationId xmlns:a16="http://schemas.microsoft.com/office/drawing/2014/main" id="{BBD0AA0B-9AD0-4E5E-9922-02DE010AB8A4}"/>
              </a:ext>
            </a:extLst>
          </p:cNvPr>
          <p:cNvSpPr/>
          <p:nvPr/>
        </p:nvSpPr>
        <p:spPr bwMode="auto">
          <a:xfrm>
            <a:off x="2091369" y="1720721"/>
            <a:ext cx="18881" cy="50682"/>
          </a:xfrm>
          <a:custGeom>
            <a:avLst/>
            <a:gdLst>
              <a:gd name="T0" fmla="*/ 2 w 16"/>
              <a:gd name="T1" fmla="*/ 2 h 43"/>
              <a:gd name="T2" fmla="*/ 2 w 16"/>
              <a:gd name="T3" fmla="*/ 40 h 43"/>
              <a:gd name="T4" fmla="*/ 14 w 16"/>
              <a:gd name="T5" fmla="*/ 40 h 43"/>
              <a:gd name="T6" fmla="*/ 12 w 16"/>
              <a:gd name="T7" fmla="*/ 1 h 43"/>
              <a:gd name="T8" fmla="*/ 2 w 16"/>
              <a:gd name="T9" fmla="*/ 2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" h="43">
                <a:moveTo>
                  <a:pt x="2" y="2"/>
                </a:moveTo>
                <a:cubicBezTo>
                  <a:pt x="0" y="5"/>
                  <a:pt x="0" y="38"/>
                  <a:pt x="2" y="40"/>
                </a:cubicBezTo>
                <a:cubicBezTo>
                  <a:pt x="4" y="42"/>
                  <a:pt x="11" y="43"/>
                  <a:pt x="14" y="40"/>
                </a:cubicBezTo>
                <a:cubicBezTo>
                  <a:pt x="16" y="38"/>
                  <a:pt x="14" y="3"/>
                  <a:pt x="12" y="1"/>
                </a:cubicBezTo>
                <a:cubicBezTo>
                  <a:pt x="11" y="0"/>
                  <a:pt x="4" y="0"/>
                  <a:pt x="2" y="2"/>
                </a:cubicBezTo>
              </a:path>
            </a:pathLst>
          </a:custGeom>
          <a:solidFill>
            <a:srgbClr val="ED4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83" name="îṣlîḍe">
            <a:extLst>
              <a:ext uri="{FF2B5EF4-FFF2-40B4-BE49-F238E27FC236}">
                <a16:creationId xmlns:a16="http://schemas.microsoft.com/office/drawing/2014/main" id="{DEB68574-98C0-4ABF-A09C-843A7ABA14E6}"/>
              </a:ext>
            </a:extLst>
          </p:cNvPr>
          <p:cNvSpPr/>
          <p:nvPr/>
        </p:nvSpPr>
        <p:spPr bwMode="auto">
          <a:xfrm>
            <a:off x="2065531" y="1644202"/>
            <a:ext cx="5963" cy="14410"/>
          </a:xfrm>
          <a:custGeom>
            <a:avLst/>
            <a:gdLst>
              <a:gd name="T0" fmla="*/ 2 w 5"/>
              <a:gd name="T1" fmla="*/ 0 h 12"/>
              <a:gd name="T2" fmla="*/ 0 w 5"/>
              <a:gd name="T3" fmla="*/ 2 h 12"/>
              <a:gd name="T4" fmla="*/ 1 w 5"/>
              <a:gd name="T5" fmla="*/ 11 h 12"/>
              <a:gd name="T6" fmla="*/ 3 w 5"/>
              <a:gd name="T7" fmla="*/ 12 h 12"/>
              <a:gd name="T8" fmla="*/ 4 w 5"/>
              <a:gd name="T9" fmla="*/ 11 h 12"/>
              <a:gd name="T10" fmla="*/ 3 w 5"/>
              <a:gd name="T11" fmla="*/ 1 h 12"/>
              <a:gd name="T12" fmla="*/ 2 w 5"/>
              <a:gd name="T13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" h="12">
                <a:moveTo>
                  <a:pt x="2" y="0"/>
                </a:moveTo>
                <a:cubicBezTo>
                  <a:pt x="1" y="0"/>
                  <a:pt x="0" y="1"/>
                  <a:pt x="0" y="2"/>
                </a:cubicBezTo>
                <a:cubicBezTo>
                  <a:pt x="1" y="5"/>
                  <a:pt x="1" y="8"/>
                  <a:pt x="1" y="11"/>
                </a:cubicBezTo>
                <a:cubicBezTo>
                  <a:pt x="1" y="12"/>
                  <a:pt x="2" y="12"/>
                  <a:pt x="3" y="12"/>
                </a:cubicBezTo>
                <a:cubicBezTo>
                  <a:pt x="4" y="12"/>
                  <a:pt x="4" y="12"/>
                  <a:pt x="4" y="11"/>
                </a:cubicBezTo>
                <a:cubicBezTo>
                  <a:pt x="5" y="7"/>
                  <a:pt x="4" y="4"/>
                  <a:pt x="3" y="1"/>
                </a:cubicBezTo>
                <a:cubicBezTo>
                  <a:pt x="3" y="0"/>
                  <a:pt x="3" y="0"/>
                  <a:pt x="2" y="0"/>
                </a:cubicBezTo>
              </a:path>
            </a:pathLst>
          </a:custGeom>
          <a:solidFill>
            <a:srgbClr val="92B9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84" name="ïṥlîḋe">
            <a:extLst>
              <a:ext uri="{FF2B5EF4-FFF2-40B4-BE49-F238E27FC236}">
                <a16:creationId xmlns:a16="http://schemas.microsoft.com/office/drawing/2014/main" id="{35E02C55-5389-41BF-A6AF-F2F9B7227B86}"/>
              </a:ext>
            </a:extLst>
          </p:cNvPr>
          <p:cNvSpPr/>
          <p:nvPr/>
        </p:nvSpPr>
        <p:spPr bwMode="auto">
          <a:xfrm>
            <a:off x="2096338" y="1737119"/>
            <a:ext cx="6956" cy="21366"/>
          </a:xfrm>
          <a:custGeom>
            <a:avLst/>
            <a:gdLst>
              <a:gd name="T0" fmla="*/ 2 w 6"/>
              <a:gd name="T1" fmla="*/ 0 h 18"/>
              <a:gd name="T2" fmla="*/ 1 w 6"/>
              <a:gd name="T3" fmla="*/ 1 h 18"/>
              <a:gd name="T4" fmla="*/ 2 w 6"/>
              <a:gd name="T5" fmla="*/ 16 h 18"/>
              <a:gd name="T6" fmla="*/ 4 w 6"/>
              <a:gd name="T7" fmla="*/ 18 h 18"/>
              <a:gd name="T8" fmla="*/ 5 w 6"/>
              <a:gd name="T9" fmla="*/ 16 h 18"/>
              <a:gd name="T10" fmla="*/ 4 w 6"/>
              <a:gd name="T11" fmla="*/ 1 h 18"/>
              <a:gd name="T12" fmla="*/ 2 w 6"/>
              <a:gd name="T13" fmla="*/ 0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" h="18">
                <a:moveTo>
                  <a:pt x="2" y="0"/>
                </a:moveTo>
                <a:cubicBezTo>
                  <a:pt x="1" y="0"/>
                  <a:pt x="0" y="0"/>
                  <a:pt x="1" y="1"/>
                </a:cubicBezTo>
                <a:cubicBezTo>
                  <a:pt x="1" y="6"/>
                  <a:pt x="2" y="11"/>
                  <a:pt x="2" y="16"/>
                </a:cubicBezTo>
                <a:cubicBezTo>
                  <a:pt x="2" y="17"/>
                  <a:pt x="3" y="18"/>
                  <a:pt x="4" y="18"/>
                </a:cubicBezTo>
                <a:cubicBezTo>
                  <a:pt x="5" y="18"/>
                  <a:pt x="6" y="17"/>
                  <a:pt x="5" y="16"/>
                </a:cubicBezTo>
                <a:cubicBezTo>
                  <a:pt x="5" y="11"/>
                  <a:pt x="4" y="6"/>
                  <a:pt x="4" y="1"/>
                </a:cubicBezTo>
                <a:cubicBezTo>
                  <a:pt x="4" y="0"/>
                  <a:pt x="3" y="0"/>
                  <a:pt x="2" y="0"/>
                </a:cubicBezTo>
              </a:path>
            </a:pathLst>
          </a:custGeom>
          <a:solidFill>
            <a:srgbClr val="F56A7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85" name="îşļiḓe">
            <a:extLst>
              <a:ext uri="{FF2B5EF4-FFF2-40B4-BE49-F238E27FC236}">
                <a16:creationId xmlns:a16="http://schemas.microsoft.com/office/drawing/2014/main" id="{E42EB4E9-CD57-44E4-8558-46E8C7B25DF7}"/>
              </a:ext>
            </a:extLst>
          </p:cNvPr>
          <p:cNvSpPr/>
          <p:nvPr/>
        </p:nvSpPr>
        <p:spPr bwMode="auto">
          <a:xfrm>
            <a:off x="2275215" y="2153505"/>
            <a:ext cx="69563" cy="38757"/>
          </a:xfrm>
          <a:custGeom>
            <a:avLst/>
            <a:gdLst>
              <a:gd name="T0" fmla="*/ 36 w 59"/>
              <a:gd name="T1" fmla="*/ 6 h 33"/>
              <a:gd name="T2" fmla="*/ 11 w 59"/>
              <a:gd name="T3" fmla="*/ 17 h 33"/>
              <a:gd name="T4" fmla="*/ 7 w 59"/>
              <a:gd name="T5" fmla="*/ 28 h 33"/>
              <a:gd name="T6" fmla="*/ 51 w 59"/>
              <a:gd name="T7" fmla="*/ 25 h 33"/>
              <a:gd name="T8" fmla="*/ 56 w 59"/>
              <a:gd name="T9" fmla="*/ 5 h 33"/>
              <a:gd name="T10" fmla="*/ 36 w 59"/>
              <a:gd name="T11" fmla="*/ 6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" h="33">
                <a:moveTo>
                  <a:pt x="36" y="6"/>
                </a:moveTo>
                <a:cubicBezTo>
                  <a:pt x="33" y="15"/>
                  <a:pt x="22" y="17"/>
                  <a:pt x="11" y="17"/>
                </a:cubicBezTo>
                <a:cubicBezTo>
                  <a:pt x="1" y="17"/>
                  <a:pt x="0" y="23"/>
                  <a:pt x="7" y="28"/>
                </a:cubicBezTo>
                <a:cubicBezTo>
                  <a:pt x="14" y="33"/>
                  <a:pt x="39" y="30"/>
                  <a:pt x="51" y="25"/>
                </a:cubicBezTo>
                <a:cubicBezTo>
                  <a:pt x="59" y="21"/>
                  <a:pt x="58" y="10"/>
                  <a:pt x="56" y="5"/>
                </a:cubicBezTo>
                <a:cubicBezTo>
                  <a:pt x="54" y="1"/>
                  <a:pt x="38" y="0"/>
                  <a:pt x="36" y="6"/>
                </a:cubicBezTo>
                <a:close/>
              </a:path>
            </a:pathLst>
          </a:custGeom>
          <a:solidFill>
            <a:srgbClr val="1C324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86" name="ïṥľîḍé">
            <a:extLst>
              <a:ext uri="{FF2B5EF4-FFF2-40B4-BE49-F238E27FC236}">
                <a16:creationId xmlns:a16="http://schemas.microsoft.com/office/drawing/2014/main" id="{DBC57D7F-040A-4E77-AC3D-3E6E0520D265}"/>
              </a:ext>
            </a:extLst>
          </p:cNvPr>
          <p:cNvSpPr/>
          <p:nvPr/>
        </p:nvSpPr>
        <p:spPr bwMode="auto">
          <a:xfrm>
            <a:off x="2454093" y="2107792"/>
            <a:ext cx="53166" cy="62110"/>
          </a:xfrm>
          <a:custGeom>
            <a:avLst/>
            <a:gdLst>
              <a:gd name="T0" fmla="*/ 18 w 45"/>
              <a:gd name="T1" fmla="*/ 16 h 53"/>
              <a:gd name="T2" fmla="*/ 7 w 45"/>
              <a:gd name="T3" fmla="*/ 41 h 53"/>
              <a:gd name="T4" fmla="*/ 12 w 45"/>
              <a:gd name="T5" fmla="*/ 52 h 53"/>
              <a:gd name="T6" fmla="*/ 42 w 45"/>
              <a:gd name="T7" fmla="*/ 20 h 53"/>
              <a:gd name="T8" fmla="*/ 32 w 45"/>
              <a:gd name="T9" fmla="*/ 2 h 53"/>
              <a:gd name="T10" fmla="*/ 18 w 45"/>
              <a:gd name="T11" fmla="*/ 16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5" h="53">
                <a:moveTo>
                  <a:pt x="18" y="16"/>
                </a:moveTo>
                <a:cubicBezTo>
                  <a:pt x="22" y="25"/>
                  <a:pt x="15" y="34"/>
                  <a:pt x="7" y="41"/>
                </a:cubicBezTo>
                <a:cubicBezTo>
                  <a:pt x="0" y="48"/>
                  <a:pt x="3" y="53"/>
                  <a:pt x="12" y="52"/>
                </a:cubicBezTo>
                <a:cubicBezTo>
                  <a:pt x="20" y="51"/>
                  <a:pt x="37" y="31"/>
                  <a:pt x="42" y="20"/>
                </a:cubicBezTo>
                <a:cubicBezTo>
                  <a:pt x="45" y="11"/>
                  <a:pt x="37" y="4"/>
                  <a:pt x="32" y="2"/>
                </a:cubicBezTo>
                <a:cubicBezTo>
                  <a:pt x="28" y="0"/>
                  <a:pt x="16" y="10"/>
                  <a:pt x="18" y="16"/>
                </a:cubicBezTo>
                <a:close/>
              </a:path>
            </a:pathLst>
          </a:custGeom>
          <a:solidFill>
            <a:srgbClr val="1C324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87" name="îŝ1ïďé">
            <a:extLst>
              <a:ext uri="{FF2B5EF4-FFF2-40B4-BE49-F238E27FC236}">
                <a16:creationId xmlns:a16="http://schemas.microsoft.com/office/drawing/2014/main" id="{86F96019-3383-414E-AF64-904D35E4B74B}"/>
              </a:ext>
            </a:extLst>
          </p:cNvPr>
          <p:cNvSpPr/>
          <p:nvPr/>
        </p:nvSpPr>
        <p:spPr bwMode="auto">
          <a:xfrm>
            <a:off x="2227018" y="1532900"/>
            <a:ext cx="140121" cy="166952"/>
          </a:xfrm>
          <a:custGeom>
            <a:avLst/>
            <a:gdLst>
              <a:gd name="T0" fmla="*/ 19 w 119"/>
              <a:gd name="T1" fmla="*/ 21 h 142"/>
              <a:gd name="T2" fmla="*/ 19 w 119"/>
              <a:gd name="T3" fmla="*/ 69 h 142"/>
              <a:gd name="T4" fmla="*/ 3 w 119"/>
              <a:gd name="T5" fmla="*/ 131 h 142"/>
              <a:gd name="T6" fmla="*/ 116 w 119"/>
              <a:gd name="T7" fmla="*/ 102 h 142"/>
              <a:gd name="T8" fmla="*/ 89 w 119"/>
              <a:gd name="T9" fmla="*/ 63 h 142"/>
              <a:gd name="T10" fmla="*/ 74 w 119"/>
              <a:gd name="T11" fmla="*/ 9 h 142"/>
              <a:gd name="T12" fmla="*/ 19 w 119"/>
              <a:gd name="T13" fmla="*/ 21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9" h="142">
                <a:moveTo>
                  <a:pt x="19" y="21"/>
                </a:moveTo>
                <a:cubicBezTo>
                  <a:pt x="19" y="21"/>
                  <a:pt x="34" y="57"/>
                  <a:pt x="19" y="69"/>
                </a:cubicBezTo>
                <a:cubicBezTo>
                  <a:pt x="3" y="80"/>
                  <a:pt x="0" y="120"/>
                  <a:pt x="3" y="131"/>
                </a:cubicBezTo>
                <a:cubicBezTo>
                  <a:pt x="5" y="142"/>
                  <a:pt x="113" y="118"/>
                  <a:pt x="116" y="102"/>
                </a:cubicBezTo>
                <a:cubicBezTo>
                  <a:pt x="119" y="86"/>
                  <a:pt x="103" y="76"/>
                  <a:pt x="89" y="63"/>
                </a:cubicBezTo>
                <a:cubicBezTo>
                  <a:pt x="77" y="51"/>
                  <a:pt x="72" y="19"/>
                  <a:pt x="74" y="9"/>
                </a:cubicBezTo>
                <a:cubicBezTo>
                  <a:pt x="76" y="0"/>
                  <a:pt x="15" y="12"/>
                  <a:pt x="19" y="21"/>
                </a:cubicBezTo>
              </a:path>
            </a:pathLst>
          </a:custGeom>
          <a:solidFill>
            <a:srgbClr val="FBB88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88" name="îṧlïďe">
            <a:extLst>
              <a:ext uri="{FF2B5EF4-FFF2-40B4-BE49-F238E27FC236}">
                <a16:creationId xmlns:a16="http://schemas.microsoft.com/office/drawing/2014/main" id="{2B716D64-1CEA-4856-B75D-689FF20078C0}"/>
              </a:ext>
            </a:extLst>
          </p:cNvPr>
          <p:cNvSpPr/>
          <p:nvPr/>
        </p:nvSpPr>
        <p:spPr bwMode="auto">
          <a:xfrm>
            <a:off x="2317450" y="1577619"/>
            <a:ext cx="9441" cy="23354"/>
          </a:xfrm>
          <a:custGeom>
            <a:avLst/>
            <a:gdLst>
              <a:gd name="T0" fmla="*/ 0 w 8"/>
              <a:gd name="T1" fmla="*/ 0 h 20"/>
              <a:gd name="T2" fmla="*/ 0 w 8"/>
              <a:gd name="T3" fmla="*/ 0 h 20"/>
              <a:gd name="T4" fmla="*/ 8 w 8"/>
              <a:gd name="T5" fmla="*/ 20 h 20"/>
              <a:gd name="T6" fmla="*/ 8 w 8"/>
              <a:gd name="T7" fmla="*/ 20 h 20"/>
              <a:gd name="T8" fmla="*/ 0 w 8"/>
              <a:gd name="T9" fmla="*/ 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" h="20"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2" y="8"/>
                  <a:pt x="5" y="15"/>
                  <a:pt x="8" y="20"/>
                </a:cubicBezTo>
                <a:cubicBezTo>
                  <a:pt x="8" y="20"/>
                  <a:pt x="8" y="20"/>
                  <a:pt x="8" y="20"/>
                </a:cubicBezTo>
                <a:cubicBezTo>
                  <a:pt x="5" y="15"/>
                  <a:pt x="2" y="8"/>
                  <a:pt x="0" y="0"/>
                </a:cubicBezTo>
              </a:path>
            </a:pathLst>
          </a:custGeom>
          <a:solidFill>
            <a:srgbClr val="FEEE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89" name="ïṡľíḓé">
            <a:extLst>
              <a:ext uri="{FF2B5EF4-FFF2-40B4-BE49-F238E27FC236}">
                <a16:creationId xmlns:a16="http://schemas.microsoft.com/office/drawing/2014/main" id="{46FD2DD9-ED81-46A2-A285-A13B8F9D9B05}"/>
              </a:ext>
            </a:extLst>
          </p:cNvPr>
          <p:cNvSpPr/>
          <p:nvPr/>
        </p:nvSpPr>
        <p:spPr bwMode="auto">
          <a:xfrm>
            <a:off x="2246893" y="1577619"/>
            <a:ext cx="79998" cy="40744"/>
          </a:xfrm>
          <a:custGeom>
            <a:avLst/>
            <a:gdLst>
              <a:gd name="T0" fmla="*/ 60 w 68"/>
              <a:gd name="T1" fmla="*/ 0 h 35"/>
              <a:gd name="T2" fmla="*/ 9 w 68"/>
              <a:gd name="T3" fmla="*/ 16 h 35"/>
              <a:gd name="T4" fmla="*/ 2 w 68"/>
              <a:gd name="T5" fmla="*/ 31 h 35"/>
              <a:gd name="T6" fmla="*/ 2 w 68"/>
              <a:gd name="T7" fmla="*/ 31 h 35"/>
              <a:gd name="T8" fmla="*/ 2 w 68"/>
              <a:gd name="T9" fmla="*/ 31 h 35"/>
              <a:gd name="T10" fmla="*/ 0 w 68"/>
              <a:gd name="T11" fmla="*/ 32 h 35"/>
              <a:gd name="T12" fmla="*/ 0 w 68"/>
              <a:gd name="T13" fmla="*/ 33 h 35"/>
              <a:gd name="T14" fmla="*/ 0 w 68"/>
              <a:gd name="T15" fmla="*/ 34 h 35"/>
              <a:gd name="T16" fmla="*/ 7 w 68"/>
              <a:gd name="T17" fmla="*/ 35 h 35"/>
              <a:gd name="T18" fmla="*/ 67 w 68"/>
              <a:gd name="T19" fmla="*/ 23 h 35"/>
              <a:gd name="T20" fmla="*/ 68 w 68"/>
              <a:gd name="T21" fmla="*/ 20 h 35"/>
              <a:gd name="T22" fmla="*/ 60 w 68"/>
              <a:gd name="T23" fmla="*/ 0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68" h="35">
                <a:moveTo>
                  <a:pt x="60" y="0"/>
                </a:moveTo>
                <a:cubicBezTo>
                  <a:pt x="46" y="9"/>
                  <a:pt x="27" y="14"/>
                  <a:pt x="9" y="16"/>
                </a:cubicBezTo>
                <a:cubicBezTo>
                  <a:pt x="8" y="22"/>
                  <a:pt x="6" y="28"/>
                  <a:pt x="2" y="31"/>
                </a:cubicBezTo>
                <a:cubicBezTo>
                  <a:pt x="2" y="31"/>
                  <a:pt x="2" y="31"/>
                  <a:pt x="2" y="31"/>
                </a:cubicBezTo>
                <a:cubicBezTo>
                  <a:pt x="2" y="31"/>
                  <a:pt x="2" y="31"/>
                  <a:pt x="2" y="31"/>
                </a:cubicBezTo>
                <a:cubicBezTo>
                  <a:pt x="1" y="31"/>
                  <a:pt x="0" y="32"/>
                  <a:pt x="0" y="32"/>
                </a:cubicBezTo>
                <a:cubicBezTo>
                  <a:pt x="0" y="33"/>
                  <a:pt x="0" y="33"/>
                  <a:pt x="0" y="33"/>
                </a:cubicBezTo>
                <a:cubicBezTo>
                  <a:pt x="0" y="34"/>
                  <a:pt x="0" y="34"/>
                  <a:pt x="0" y="34"/>
                </a:cubicBezTo>
                <a:cubicBezTo>
                  <a:pt x="3" y="35"/>
                  <a:pt x="5" y="35"/>
                  <a:pt x="7" y="35"/>
                </a:cubicBezTo>
                <a:cubicBezTo>
                  <a:pt x="27" y="35"/>
                  <a:pt x="48" y="31"/>
                  <a:pt x="67" y="23"/>
                </a:cubicBezTo>
                <a:cubicBezTo>
                  <a:pt x="67" y="21"/>
                  <a:pt x="68" y="21"/>
                  <a:pt x="68" y="20"/>
                </a:cubicBezTo>
                <a:cubicBezTo>
                  <a:pt x="65" y="15"/>
                  <a:pt x="62" y="8"/>
                  <a:pt x="60" y="0"/>
                </a:cubicBezTo>
              </a:path>
            </a:pathLst>
          </a:custGeom>
          <a:solidFill>
            <a:srgbClr val="FAAC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90" name="ïṥ1iḑê">
            <a:extLst>
              <a:ext uri="{FF2B5EF4-FFF2-40B4-BE49-F238E27FC236}">
                <a16:creationId xmlns:a16="http://schemas.microsoft.com/office/drawing/2014/main" id="{CF2C3DBB-E9C4-4B50-B350-A126FB85B982}"/>
              </a:ext>
            </a:extLst>
          </p:cNvPr>
          <p:cNvSpPr/>
          <p:nvPr/>
        </p:nvSpPr>
        <p:spPr bwMode="auto">
          <a:xfrm>
            <a:off x="2317450" y="1599979"/>
            <a:ext cx="65092" cy="109314"/>
          </a:xfrm>
          <a:custGeom>
            <a:avLst/>
            <a:gdLst>
              <a:gd name="T0" fmla="*/ 9 w 55"/>
              <a:gd name="T1" fmla="*/ 8 h 93"/>
              <a:gd name="T2" fmla="*/ 10 w 55"/>
              <a:gd name="T3" fmla="*/ 64 h 93"/>
              <a:gd name="T4" fmla="*/ 39 w 55"/>
              <a:gd name="T5" fmla="*/ 85 h 93"/>
              <a:gd name="T6" fmla="*/ 42 w 55"/>
              <a:gd name="T7" fmla="*/ 28 h 93"/>
              <a:gd name="T8" fmla="*/ 9 w 55"/>
              <a:gd name="T9" fmla="*/ 8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5" h="93">
                <a:moveTo>
                  <a:pt x="9" y="8"/>
                </a:moveTo>
                <a:cubicBezTo>
                  <a:pt x="9" y="8"/>
                  <a:pt x="0" y="58"/>
                  <a:pt x="10" y="64"/>
                </a:cubicBezTo>
                <a:cubicBezTo>
                  <a:pt x="19" y="70"/>
                  <a:pt x="35" y="93"/>
                  <a:pt x="39" y="85"/>
                </a:cubicBezTo>
                <a:cubicBezTo>
                  <a:pt x="43" y="77"/>
                  <a:pt x="55" y="51"/>
                  <a:pt x="42" y="28"/>
                </a:cubicBezTo>
                <a:cubicBezTo>
                  <a:pt x="33" y="12"/>
                  <a:pt x="10" y="0"/>
                  <a:pt x="9" y="8"/>
                </a:cubicBezTo>
                <a:close/>
              </a:path>
            </a:pathLst>
          </a:custGeom>
          <a:solidFill>
            <a:srgbClr val="F7F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91" name="ïṧļiḍè">
            <a:extLst>
              <a:ext uri="{FF2B5EF4-FFF2-40B4-BE49-F238E27FC236}">
                <a16:creationId xmlns:a16="http://schemas.microsoft.com/office/drawing/2014/main" id="{497D8B99-3C69-4864-906B-259672B7D43D}"/>
              </a:ext>
            </a:extLst>
          </p:cNvPr>
          <p:cNvSpPr/>
          <p:nvPr/>
        </p:nvSpPr>
        <p:spPr bwMode="auto">
          <a:xfrm>
            <a:off x="2240931" y="1616376"/>
            <a:ext cx="102855" cy="79998"/>
          </a:xfrm>
          <a:custGeom>
            <a:avLst/>
            <a:gdLst>
              <a:gd name="T0" fmla="*/ 5 w 87"/>
              <a:gd name="T1" fmla="*/ 16 h 68"/>
              <a:gd name="T2" fmla="*/ 70 w 87"/>
              <a:gd name="T3" fmla="*/ 12 h 68"/>
              <a:gd name="T4" fmla="*/ 59 w 87"/>
              <a:gd name="T5" fmla="*/ 63 h 68"/>
              <a:gd name="T6" fmla="*/ 5 w 87"/>
              <a:gd name="T7" fmla="*/ 16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7" h="68">
                <a:moveTo>
                  <a:pt x="5" y="16"/>
                </a:moveTo>
                <a:cubicBezTo>
                  <a:pt x="5" y="16"/>
                  <a:pt x="52" y="24"/>
                  <a:pt x="70" y="12"/>
                </a:cubicBezTo>
                <a:cubicBezTo>
                  <a:pt x="87" y="0"/>
                  <a:pt x="85" y="57"/>
                  <a:pt x="59" y="63"/>
                </a:cubicBezTo>
                <a:cubicBezTo>
                  <a:pt x="34" y="68"/>
                  <a:pt x="0" y="61"/>
                  <a:pt x="5" y="16"/>
                </a:cubicBezTo>
                <a:close/>
              </a:path>
            </a:pathLst>
          </a:custGeom>
          <a:solidFill>
            <a:srgbClr val="ECF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92" name="îşlïďé">
            <a:extLst>
              <a:ext uri="{FF2B5EF4-FFF2-40B4-BE49-F238E27FC236}">
                <a16:creationId xmlns:a16="http://schemas.microsoft.com/office/drawing/2014/main" id="{E9106190-B1D6-4BC8-9CF3-D52FBE60B80F}"/>
              </a:ext>
            </a:extLst>
          </p:cNvPr>
          <p:cNvSpPr/>
          <p:nvPr/>
        </p:nvSpPr>
        <p:spPr bwMode="auto">
          <a:xfrm>
            <a:off x="2077456" y="1665568"/>
            <a:ext cx="76520" cy="51676"/>
          </a:xfrm>
          <a:custGeom>
            <a:avLst/>
            <a:gdLst>
              <a:gd name="T0" fmla="*/ 60 w 65"/>
              <a:gd name="T1" fmla="*/ 17 h 44"/>
              <a:gd name="T2" fmla="*/ 22 w 65"/>
              <a:gd name="T3" fmla="*/ 3 h 44"/>
              <a:gd name="T4" fmla="*/ 20 w 65"/>
              <a:gd name="T5" fmla="*/ 14 h 44"/>
              <a:gd name="T6" fmla="*/ 15 w 65"/>
              <a:gd name="T7" fmla="*/ 13 h 44"/>
              <a:gd name="T8" fmla="*/ 4 w 65"/>
              <a:gd name="T9" fmla="*/ 15 h 44"/>
              <a:gd name="T10" fmla="*/ 16 w 65"/>
              <a:gd name="T11" fmla="*/ 38 h 44"/>
              <a:gd name="T12" fmla="*/ 53 w 65"/>
              <a:gd name="T13" fmla="*/ 41 h 44"/>
              <a:gd name="T14" fmla="*/ 60 w 65"/>
              <a:gd name="T15" fmla="*/ 17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5" h="44">
                <a:moveTo>
                  <a:pt x="60" y="17"/>
                </a:moveTo>
                <a:cubicBezTo>
                  <a:pt x="60" y="17"/>
                  <a:pt x="28" y="0"/>
                  <a:pt x="22" y="3"/>
                </a:cubicBezTo>
                <a:cubicBezTo>
                  <a:pt x="18" y="6"/>
                  <a:pt x="24" y="12"/>
                  <a:pt x="20" y="14"/>
                </a:cubicBezTo>
                <a:cubicBezTo>
                  <a:pt x="19" y="15"/>
                  <a:pt x="17" y="14"/>
                  <a:pt x="15" y="13"/>
                </a:cubicBezTo>
                <a:cubicBezTo>
                  <a:pt x="11" y="12"/>
                  <a:pt x="7" y="12"/>
                  <a:pt x="4" y="15"/>
                </a:cubicBezTo>
                <a:cubicBezTo>
                  <a:pt x="0" y="21"/>
                  <a:pt x="7" y="36"/>
                  <a:pt x="16" y="38"/>
                </a:cubicBezTo>
                <a:cubicBezTo>
                  <a:pt x="24" y="39"/>
                  <a:pt x="45" y="44"/>
                  <a:pt x="53" y="41"/>
                </a:cubicBezTo>
                <a:cubicBezTo>
                  <a:pt x="61" y="37"/>
                  <a:pt x="65" y="18"/>
                  <a:pt x="60" y="17"/>
                </a:cubicBezTo>
              </a:path>
            </a:pathLst>
          </a:custGeom>
          <a:solidFill>
            <a:srgbClr val="FBB88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93" name="isļîdè">
            <a:extLst>
              <a:ext uri="{FF2B5EF4-FFF2-40B4-BE49-F238E27FC236}">
                <a16:creationId xmlns:a16="http://schemas.microsoft.com/office/drawing/2014/main" id="{060B2003-F00C-478A-A699-57C34789EBBA}"/>
              </a:ext>
            </a:extLst>
          </p:cNvPr>
          <p:cNvSpPr/>
          <p:nvPr/>
        </p:nvSpPr>
        <p:spPr bwMode="auto">
          <a:xfrm>
            <a:off x="2096338" y="1710287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FEEE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94" name="ïş1íḋè">
            <a:extLst>
              <a:ext uri="{FF2B5EF4-FFF2-40B4-BE49-F238E27FC236}">
                <a16:creationId xmlns:a16="http://schemas.microsoft.com/office/drawing/2014/main" id="{B59500C7-8A40-4658-8CB1-8ABB065D8A1A}"/>
              </a:ext>
            </a:extLst>
          </p:cNvPr>
          <p:cNvSpPr/>
          <p:nvPr/>
        </p:nvSpPr>
        <p:spPr bwMode="auto">
          <a:xfrm>
            <a:off x="2096338" y="1710287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869DB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95" name="îṡḷïḓê">
            <a:extLst>
              <a:ext uri="{FF2B5EF4-FFF2-40B4-BE49-F238E27FC236}">
                <a16:creationId xmlns:a16="http://schemas.microsoft.com/office/drawing/2014/main" id="{11F83BFF-ADAD-47EE-B250-C01AED175022}"/>
              </a:ext>
            </a:extLst>
          </p:cNvPr>
          <p:cNvSpPr/>
          <p:nvPr/>
        </p:nvSpPr>
        <p:spPr bwMode="auto">
          <a:xfrm>
            <a:off x="2139567" y="1713765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FEEE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96" name="îṥliďe">
            <a:extLst>
              <a:ext uri="{FF2B5EF4-FFF2-40B4-BE49-F238E27FC236}">
                <a16:creationId xmlns:a16="http://schemas.microsoft.com/office/drawing/2014/main" id="{16817A70-10E5-4F2B-9677-B0ADED131DE3}"/>
              </a:ext>
            </a:extLst>
          </p:cNvPr>
          <p:cNvSpPr/>
          <p:nvPr/>
        </p:nvSpPr>
        <p:spPr bwMode="auto">
          <a:xfrm>
            <a:off x="2078450" y="1684449"/>
            <a:ext cx="68570" cy="30310"/>
          </a:xfrm>
          <a:custGeom>
            <a:avLst/>
            <a:gdLst>
              <a:gd name="T0" fmla="*/ 3 w 58"/>
              <a:gd name="T1" fmla="*/ 0 h 26"/>
              <a:gd name="T2" fmla="*/ 15 w 58"/>
              <a:gd name="T3" fmla="*/ 22 h 26"/>
              <a:gd name="T4" fmla="*/ 15 w 58"/>
              <a:gd name="T5" fmla="*/ 22 h 26"/>
              <a:gd name="T6" fmla="*/ 15 w 58"/>
              <a:gd name="T7" fmla="*/ 22 h 26"/>
              <a:gd name="T8" fmla="*/ 15 w 58"/>
              <a:gd name="T9" fmla="*/ 22 h 26"/>
              <a:gd name="T10" fmla="*/ 15 w 58"/>
              <a:gd name="T11" fmla="*/ 22 h 26"/>
              <a:gd name="T12" fmla="*/ 15 w 58"/>
              <a:gd name="T13" fmla="*/ 22 h 26"/>
              <a:gd name="T14" fmla="*/ 15 w 58"/>
              <a:gd name="T15" fmla="*/ 22 h 26"/>
              <a:gd name="T16" fmla="*/ 15 w 58"/>
              <a:gd name="T17" fmla="*/ 22 h 26"/>
              <a:gd name="T18" fmla="*/ 15 w 58"/>
              <a:gd name="T19" fmla="*/ 22 h 26"/>
              <a:gd name="T20" fmla="*/ 44 w 58"/>
              <a:gd name="T21" fmla="*/ 26 h 26"/>
              <a:gd name="T22" fmla="*/ 52 w 58"/>
              <a:gd name="T23" fmla="*/ 25 h 26"/>
              <a:gd name="T24" fmla="*/ 52 w 58"/>
              <a:gd name="T25" fmla="*/ 25 h 26"/>
              <a:gd name="T26" fmla="*/ 52 w 58"/>
              <a:gd name="T27" fmla="*/ 25 h 26"/>
              <a:gd name="T28" fmla="*/ 52 w 58"/>
              <a:gd name="T29" fmla="*/ 25 h 26"/>
              <a:gd name="T30" fmla="*/ 52 w 58"/>
              <a:gd name="T31" fmla="*/ 25 h 26"/>
              <a:gd name="T32" fmla="*/ 58 w 58"/>
              <a:gd name="T33" fmla="*/ 17 h 26"/>
              <a:gd name="T34" fmla="*/ 39 w 58"/>
              <a:gd name="T35" fmla="*/ 15 h 26"/>
              <a:gd name="T36" fmla="*/ 3 w 58"/>
              <a:gd name="T37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8" h="26">
                <a:moveTo>
                  <a:pt x="3" y="0"/>
                </a:moveTo>
                <a:cubicBezTo>
                  <a:pt x="0" y="7"/>
                  <a:pt x="6" y="20"/>
                  <a:pt x="15" y="22"/>
                </a:cubicBezTo>
                <a:cubicBezTo>
                  <a:pt x="15" y="22"/>
                  <a:pt x="15" y="22"/>
                  <a:pt x="15" y="22"/>
                </a:cubicBezTo>
                <a:cubicBezTo>
                  <a:pt x="15" y="22"/>
                  <a:pt x="15" y="22"/>
                  <a:pt x="15" y="22"/>
                </a:cubicBezTo>
                <a:cubicBezTo>
                  <a:pt x="15" y="22"/>
                  <a:pt x="15" y="22"/>
                  <a:pt x="15" y="22"/>
                </a:cubicBezTo>
                <a:cubicBezTo>
                  <a:pt x="15" y="22"/>
                  <a:pt x="15" y="22"/>
                  <a:pt x="15" y="22"/>
                </a:cubicBezTo>
                <a:cubicBezTo>
                  <a:pt x="15" y="22"/>
                  <a:pt x="15" y="22"/>
                  <a:pt x="15" y="22"/>
                </a:cubicBezTo>
                <a:cubicBezTo>
                  <a:pt x="15" y="22"/>
                  <a:pt x="15" y="22"/>
                  <a:pt x="15" y="22"/>
                </a:cubicBezTo>
                <a:cubicBezTo>
                  <a:pt x="15" y="22"/>
                  <a:pt x="15" y="22"/>
                  <a:pt x="15" y="22"/>
                </a:cubicBezTo>
                <a:cubicBezTo>
                  <a:pt x="15" y="22"/>
                  <a:pt x="15" y="22"/>
                  <a:pt x="15" y="22"/>
                </a:cubicBezTo>
                <a:cubicBezTo>
                  <a:pt x="21" y="23"/>
                  <a:pt x="35" y="26"/>
                  <a:pt x="44" y="26"/>
                </a:cubicBezTo>
                <a:cubicBezTo>
                  <a:pt x="47" y="26"/>
                  <a:pt x="50" y="26"/>
                  <a:pt x="52" y="25"/>
                </a:cubicBezTo>
                <a:cubicBezTo>
                  <a:pt x="52" y="25"/>
                  <a:pt x="52" y="25"/>
                  <a:pt x="52" y="25"/>
                </a:cubicBezTo>
                <a:cubicBezTo>
                  <a:pt x="52" y="25"/>
                  <a:pt x="52" y="25"/>
                  <a:pt x="52" y="25"/>
                </a:cubicBezTo>
                <a:cubicBezTo>
                  <a:pt x="52" y="25"/>
                  <a:pt x="52" y="25"/>
                  <a:pt x="52" y="25"/>
                </a:cubicBezTo>
                <a:cubicBezTo>
                  <a:pt x="52" y="25"/>
                  <a:pt x="52" y="25"/>
                  <a:pt x="52" y="25"/>
                </a:cubicBezTo>
                <a:cubicBezTo>
                  <a:pt x="55" y="23"/>
                  <a:pt x="57" y="21"/>
                  <a:pt x="58" y="17"/>
                </a:cubicBezTo>
                <a:cubicBezTo>
                  <a:pt x="52" y="17"/>
                  <a:pt x="45" y="16"/>
                  <a:pt x="39" y="15"/>
                </a:cubicBezTo>
                <a:cubicBezTo>
                  <a:pt x="26" y="12"/>
                  <a:pt x="14" y="7"/>
                  <a:pt x="3" y="0"/>
                </a:cubicBezTo>
              </a:path>
            </a:pathLst>
          </a:custGeom>
          <a:solidFill>
            <a:srgbClr val="FAAC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97" name="ïṥľiḋê">
            <a:extLst>
              <a:ext uri="{FF2B5EF4-FFF2-40B4-BE49-F238E27FC236}">
                <a16:creationId xmlns:a16="http://schemas.microsoft.com/office/drawing/2014/main" id="{CB02AEFC-6612-45C5-9668-CF5CA6D893AC}"/>
              </a:ext>
            </a:extLst>
          </p:cNvPr>
          <p:cNvSpPr/>
          <p:nvPr/>
        </p:nvSpPr>
        <p:spPr bwMode="auto">
          <a:xfrm>
            <a:off x="2075966" y="1770409"/>
            <a:ext cx="61613" cy="49191"/>
          </a:xfrm>
          <a:custGeom>
            <a:avLst/>
            <a:gdLst>
              <a:gd name="T0" fmla="*/ 42 w 52"/>
              <a:gd name="T1" fmla="*/ 1 h 42"/>
              <a:gd name="T2" fmla="*/ 5 w 52"/>
              <a:gd name="T3" fmla="*/ 11 h 42"/>
              <a:gd name="T4" fmla="*/ 11 w 52"/>
              <a:gd name="T5" fmla="*/ 19 h 42"/>
              <a:gd name="T6" fmla="*/ 0 w 52"/>
              <a:gd name="T7" fmla="*/ 28 h 42"/>
              <a:gd name="T8" fmla="*/ 20 w 52"/>
              <a:gd name="T9" fmla="*/ 39 h 42"/>
              <a:gd name="T10" fmla="*/ 48 w 52"/>
              <a:gd name="T11" fmla="*/ 23 h 42"/>
              <a:gd name="T12" fmla="*/ 42 w 52"/>
              <a:gd name="T13" fmla="*/ 1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2" h="42">
                <a:moveTo>
                  <a:pt x="42" y="1"/>
                </a:moveTo>
                <a:cubicBezTo>
                  <a:pt x="42" y="1"/>
                  <a:pt x="8" y="6"/>
                  <a:pt x="5" y="11"/>
                </a:cubicBezTo>
                <a:cubicBezTo>
                  <a:pt x="1" y="16"/>
                  <a:pt x="13" y="16"/>
                  <a:pt x="11" y="19"/>
                </a:cubicBezTo>
                <a:cubicBezTo>
                  <a:pt x="10" y="22"/>
                  <a:pt x="0" y="21"/>
                  <a:pt x="0" y="28"/>
                </a:cubicBezTo>
                <a:cubicBezTo>
                  <a:pt x="0" y="34"/>
                  <a:pt x="13" y="42"/>
                  <a:pt x="20" y="39"/>
                </a:cubicBezTo>
                <a:cubicBezTo>
                  <a:pt x="27" y="35"/>
                  <a:pt x="44" y="29"/>
                  <a:pt x="48" y="23"/>
                </a:cubicBezTo>
                <a:cubicBezTo>
                  <a:pt x="52" y="16"/>
                  <a:pt x="46" y="0"/>
                  <a:pt x="42" y="1"/>
                </a:cubicBezTo>
              </a:path>
            </a:pathLst>
          </a:custGeom>
          <a:solidFill>
            <a:srgbClr val="FBB88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98" name="ï$ļîḋé">
            <a:extLst>
              <a:ext uri="{FF2B5EF4-FFF2-40B4-BE49-F238E27FC236}">
                <a16:creationId xmlns:a16="http://schemas.microsoft.com/office/drawing/2014/main" id="{F7F52688-75D1-4F17-AE78-FC97C2121BBA}"/>
              </a:ext>
            </a:extLst>
          </p:cNvPr>
          <p:cNvSpPr/>
          <p:nvPr/>
        </p:nvSpPr>
        <p:spPr bwMode="auto">
          <a:xfrm>
            <a:off x="2075966" y="1796247"/>
            <a:ext cx="56644" cy="13913"/>
          </a:xfrm>
          <a:custGeom>
            <a:avLst/>
            <a:gdLst>
              <a:gd name="T0" fmla="*/ 3 w 48"/>
              <a:gd name="T1" fmla="*/ 12 h 12"/>
              <a:gd name="T2" fmla="*/ 3 w 48"/>
              <a:gd name="T3" fmla="*/ 12 h 12"/>
              <a:gd name="T4" fmla="*/ 3 w 48"/>
              <a:gd name="T5" fmla="*/ 12 h 12"/>
              <a:gd name="T6" fmla="*/ 3 w 48"/>
              <a:gd name="T7" fmla="*/ 12 h 12"/>
              <a:gd name="T8" fmla="*/ 3 w 48"/>
              <a:gd name="T9" fmla="*/ 12 h 12"/>
              <a:gd name="T10" fmla="*/ 3 w 48"/>
              <a:gd name="T11" fmla="*/ 12 h 12"/>
              <a:gd name="T12" fmla="*/ 3 w 48"/>
              <a:gd name="T13" fmla="*/ 11 h 12"/>
              <a:gd name="T14" fmla="*/ 3 w 48"/>
              <a:gd name="T15" fmla="*/ 11 h 12"/>
              <a:gd name="T16" fmla="*/ 3 w 48"/>
              <a:gd name="T17" fmla="*/ 11 h 12"/>
              <a:gd name="T18" fmla="*/ 3 w 48"/>
              <a:gd name="T19" fmla="*/ 11 h 12"/>
              <a:gd name="T20" fmla="*/ 3 w 48"/>
              <a:gd name="T21" fmla="*/ 11 h 12"/>
              <a:gd name="T22" fmla="*/ 3 w 48"/>
              <a:gd name="T23" fmla="*/ 11 h 12"/>
              <a:gd name="T24" fmla="*/ 3 w 48"/>
              <a:gd name="T25" fmla="*/ 11 h 12"/>
              <a:gd name="T26" fmla="*/ 3 w 48"/>
              <a:gd name="T27" fmla="*/ 11 h 12"/>
              <a:gd name="T28" fmla="*/ 3 w 48"/>
              <a:gd name="T29" fmla="*/ 11 h 12"/>
              <a:gd name="T30" fmla="*/ 3 w 48"/>
              <a:gd name="T31" fmla="*/ 11 h 12"/>
              <a:gd name="T32" fmla="*/ 3 w 48"/>
              <a:gd name="T33" fmla="*/ 11 h 12"/>
              <a:gd name="T34" fmla="*/ 3 w 48"/>
              <a:gd name="T35" fmla="*/ 11 h 12"/>
              <a:gd name="T36" fmla="*/ 3 w 48"/>
              <a:gd name="T37" fmla="*/ 11 h 12"/>
              <a:gd name="T38" fmla="*/ 3 w 48"/>
              <a:gd name="T39" fmla="*/ 11 h 12"/>
              <a:gd name="T40" fmla="*/ 3 w 48"/>
              <a:gd name="T41" fmla="*/ 11 h 12"/>
              <a:gd name="T42" fmla="*/ 3 w 48"/>
              <a:gd name="T43" fmla="*/ 11 h 12"/>
              <a:gd name="T44" fmla="*/ 3 w 48"/>
              <a:gd name="T45" fmla="*/ 11 h 12"/>
              <a:gd name="T46" fmla="*/ 3 w 48"/>
              <a:gd name="T47" fmla="*/ 11 h 12"/>
              <a:gd name="T48" fmla="*/ 3 w 48"/>
              <a:gd name="T49" fmla="*/ 11 h 12"/>
              <a:gd name="T50" fmla="*/ 3 w 48"/>
              <a:gd name="T51" fmla="*/ 11 h 12"/>
              <a:gd name="T52" fmla="*/ 3 w 48"/>
              <a:gd name="T53" fmla="*/ 11 h 12"/>
              <a:gd name="T54" fmla="*/ 0 w 48"/>
              <a:gd name="T55" fmla="*/ 6 h 12"/>
              <a:gd name="T56" fmla="*/ 3 w 48"/>
              <a:gd name="T57" fmla="*/ 11 h 12"/>
              <a:gd name="T58" fmla="*/ 0 w 48"/>
              <a:gd name="T59" fmla="*/ 6 h 12"/>
              <a:gd name="T60" fmla="*/ 0 w 48"/>
              <a:gd name="T61" fmla="*/ 6 h 12"/>
              <a:gd name="T62" fmla="*/ 0 w 48"/>
              <a:gd name="T63" fmla="*/ 6 h 12"/>
              <a:gd name="T64" fmla="*/ 0 w 48"/>
              <a:gd name="T65" fmla="*/ 6 h 12"/>
              <a:gd name="T66" fmla="*/ 0 w 48"/>
              <a:gd name="T67" fmla="*/ 6 h 12"/>
              <a:gd name="T68" fmla="*/ 0 w 48"/>
              <a:gd name="T69" fmla="*/ 6 h 12"/>
              <a:gd name="T70" fmla="*/ 0 w 48"/>
              <a:gd name="T71" fmla="*/ 6 h 12"/>
              <a:gd name="T72" fmla="*/ 0 w 48"/>
              <a:gd name="T73" fmla="*/ 6 h 12"/>
              <a:gd name="T74" fmla="*/ 0 w 48"/>
              <a:gd name="T75" fmla="*/ 6 h 12"/>
              <a:gd name="T76" fmla="*/ 48 w 48"/>
              <a:gd name="T77" fmla="*/ 0 h 12"/>
              <a:gd name="T78" fmla="*/ 48 w 48"/>
              <a:gd name="T79" fmla="*/ 1 h 12"/>
              <a:gd name="T80" fmla="*/ 48 w 48"/>
              <a:gd name="T81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48" h="12">
                <a:moveTo>
                  <a:pt x="3" y="12"/>
                </a:moveTo>
                <a:cubicBezTo>
                  <a:pt x="3" y="12"/>
                  <a:pt x="3" y="12"/>
                  <a:pt x="3" y="12"/>
                </a:cubicBezTo>
                <a:cubicBezTo>
                  <a:pt x="3" y="12"/>
                  <a:pt x="3" y="12"/>
                  <a:pt x="3" y="12"/>
                </a:cubicBezTo>
                <a:moveTo>
                  <a:pt x="3" y="12"/>
                </a:moveTo>
                <a:cubicBezTo>
                  <a:pt x="3" y="12"/>
                  <a:pt x="3" y="12"/>
                  <a:pt x="3" y="12"/>
                </a:cubicBezTo>
                <a:cubicBezTo>
                  <a:pt x="3" y="12"/>
                  <a:pt x="3" y="12"/>
                  <a:pt x="3" y="12"/>
                </a:cubicBezTo>
                <a:moveTo>
                  <a:pt x="3" y="11"/>
                </a:moveTo>
                <a:cubicBezTo>
                  <a:pt x="3" y="11"/>
                  <a:pt x="3" y="11"/>
                  <a:pt x="3" y="11"/>
                </a:cubicBezTo>
                <a:cubicBezTo>
                  <a:pt x="3" y="11"/>
                  <a:pt x="3" y="11"/>
                  <a:pt x="3" y="11"/>
                </a:cubicBezTo>
                <a:moveTo>
                  <a:pt x="3" y="11"/>
                </a:moveTo>
                <a:cubicBezTo>
                  <a:pt x="3" y="11"/>
                  <a:pt x="3" y="11"/>
                  <a:pt x="3" y="11"/>
                </a:cubicBezTo>
                <a:cubicBezTo>
                  <a:pt x="3" y="11"/>
                  <a:pt x="3" y="11"/>
                  <a:pt x="3" y="11"/>
                </a:cubicBezTo>
                <a:moveTo>
                  <a:pt x="3" y="11"/>
                </a:moveTo>
                <a:cubicBezTo>
                  <a:pt x="3" y="11"/>
                  <a:pt x="3" y="11"/>
                  <a:pt x="3" y="11"/>
                </a:cubicBezTo>
                <a:cubicBezTo>
                  <a:pt x="3" y="11"/>
                  <a:pt x="3" y="11"/>
                  <a:pt x="3" y="11"/>
                </a:cubicBezTo>
                <a:moveTo>
                  <a:pt x="3" y="11"/>
                </a:moveTo>
                <a:cubicBezTo>
                  <a:pt x="3" y="11"/>
                  <a:pt x="3" y="11"/>
                  <a:pt x="3" y="11"/>
                </a:cubicBezTo>
                <a:cubicBezTo>
                  <a:pt x="3" y="11"/>
                  <a:pt x="3" y="11"/>
                  <a:pt x="3" y="11"/>
                </a:cubicBezTo>
                <a:moveTo>
                  <a:pt x="3" y="11"/>
                </a:moveTo>
                <a:cubicBezTo>
                  <a:pt x="3" y="11"/>
                  <a:pt x="3" y="11"/>
                  <a:pt x="3" y="11"/>
                </a:cubicBezTo>
                <a:cubicBezTo>
                  <a:pt x="3" y="11"/>
                  <a:pt x="3" y="11"/>
                  <a:pt x="3" y="11"/>
                </a:cubicBezTo>
                <a:moveTo>
                  <a:pt x="3" y="11"/>
                </a:moveTo>
                <a:cubicBezTo>
                  <a:pt x="3" y="11"/>
                  <a:pt x="3" y="11"/>
                  <a:pt x="3" y="11"/>
                </a:cubicBezTo>
                <a:cubicBezTo>
                  <a:pt x="3" y="11"/>
                  <a:pt x="3" y="11"/>
                  <a:pt x="3" y="11"/>
                </a:cubicBezTo>
                <a:moveTo>
                  <a:pt x="3" y="11"/>
                </a:moveTo>
                <a:cubicBezTo>
                  <a:pt x="3" y="11"/>
                  <a:pt x="3" y="11"/>
                  <a:pt x="3" y="11"/>
                </a:cubicBezTo>
                <a:cubicBezTo>
                  <a:pt x="3" y="11"/>
                  <a:pt x="3" y="11"/>
                  <a:pt x="3" y="11"/>
                </a:cubicBezTo>
                <a:moveTo>
                  <a:pt x="0" y="6"/>
                </a:moveTo>
                <a:cubicBezTo>
                  <a:pt x="0" y="8"/>
                  <a:pt x="1" y="10"/>
                  <a:pt x="3" y="11"/>
                </a:cubicBezTo>
                <a:cubicBezTo>
                  <a:pt x="1" y="10"/>
                  <a:pt x="0" y="8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48" y="0"/>
                </a:moveTo>
                <a:cubicBezTo>
                  <a:pt x="48" y="0"/>
                  <a:pt x="48" y="1"/>
                  <a:pt x="48" y="1"/>
                </a:cubicBezTo>
                <a:cubicBezTo>
                  <a:pt x="48" y="1"/>
                  <a:pt x="48" y="0"/>
                  <a:pt x="48" y="0"/>
                </a:cubicBezTo>
              </a:path>
            </a:pathLst>
          </a:custGeom>
          <a:solidFill>
            <a:srgbClr val="FEEE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99" name="ïśľîḍé">
            <a:extLst>
              <a:ext uri="{FF2B5EF4-FFF2-40B4-BE49-F238E27FC236}">
                <a16:creationId xmlns:a16="http://schemas.microsoft.com/office/drawing/2014/main" id="{4ECCC394-202E-4BF9-B8F1-61278CCF3CD8}"/>
              </a:ext>
            </a:extLst>
          </p:cNvPr>
          <p:cNvSpPr/>
          <p:nvPr/>
        </p:nvSpPr>
        <p:spPr bwMode="auto">
          <a:xfrm>
            <a:off x="2075966" y="1783328"/>
            <a:ext cx="59129" cy="32794"/>
          </a:xfrm>
          <a:custGeom>
            <a:avLst/>
            <a:gdLst>
              <a:gd name="T0" fmla="*/ 49 w 50"/>
              <a:gd name="T1" fmla="*/ 0 h 28"/>
              <a:gd name="T2" fmla="*/ 0 w 50"/>
              <a:gd name="T3" fmla="*/ 16 h 28"/>
              <a:gd name="T4" fmla="*/ 0 w 50"/>
              <a:gd name="T5" fmla="*/ 17 h 28"/>
              <a:gd name="T6" fmla="*/ 0 w 50"/>
              <a:gd name="T7" fmla="*/ 17 h 28"/>
              <a:gd name="T8" fmla="*/ 0 w 50"/>
              <a:gd name="T9" fmla="*/ 17 h 28"/>
              <a:gd name="T10" fmla="*/ 0 w 50"/>
              <a:gd name="T11" fmla="*/ 17 h 28"/>
              <a:gd name="T12" fmla="*/ 0 w 50"/>
              <a:gd name="T13" fmla="*/ 17 h 28"/>
              <a:gd name="T14" fmla="*/ 0 w 50"/>
              <a:gd name="T15" fmla="*/ 17 h 28"/>
              <a:gd name="T16" fmla="*/ 3 w 50"/>
              <a:gd name="T17" fmla="*/ 22 h 28"/>
              <a:gd name="T18" fmla="*/ 3 w 50"/>
              <a:gd name="T19" fmla="*/ 22 h 28"/>
              <a:gd name="T20" fmla="*/ 3 w 50"/>
              <a:gd name="T21" fmla="*/ 22 h 28"/>
              <a:gd name="T22" fmla="*/ 3 w 50"/>
              <a:gd name="T23" fmla="*/ 22 h 28"/>
              <a:gd name="T24" fmla="*/ 3 w 50"/>
              <a:gd name="T25" fmla="*/ 22 h 28"/>
              <a:gd name="T26" fmla="*/ 3 w 50"/>
              <a:gd name="T27" fmla="*/ 22 h 28"/>
              <a:gd name="T28" fmla="*/ 3 w 50"/>
              <a:gd name="T29" fmla="*/ 22 h 28"/>
              <a:gd name="T30" fmla="*/ 3 w 50"/>
              <a:gd name="T31" fmla="*/ 22 h 28"/>
              <a:gd name="T32" fmla="*/ 3 w 50"/>
              <a:gd name="T33" fmla="*/ 22 h 28"/>
              <a:gd name="T34" fmla="*/ 3 w 50"/>
              <a:gd name="T35" fmla="*/ 22 h 28"/>
              <a:gd name="T36" fmla="*/ 3 w 50"/>
              <a:gd name="T37" fmla="*/ 22 h 28"/>
              <a:gd name="T38" fmla="*/ 3 w 50"/>
              <a:gd name="T39" fmla="*/ 22 h 28"/>
              <a:gd name="T40" fmla="*/ 3 w 50"/>
              <a:gd name="T41" fmla="*/ 22 h 28"/>
              <a:gd name="T42" fmla="*/ 3 w 50"/>
              <a:gd name="T43" fmla="*/ 22 h 28"/>
              <a:gd name="T44" fmla="*/ 3 w 50"/>
              <a:gd name="T45" fmla="*/ 22 h 28"/>
              <a:gd name="T46" fmla="*/ 3 w 50"/>
              <a:gd name="T47" fmla="*/ 23 h 28"/>
              <a:gd name="T48" fmla="*/ 3 w 50"/>
              <a:gd name="T49" fmla="*/ 23 h 28"/>
              <a:gd name="T50" fmla="*/ 3 w 50"/>
              <a:gd name="T51" fmla="*/ 23 h 28"/>
              <a:gd name="T52" fmla="*/ 3 w 50"/>
              <a:gd name="T53" fmla="*/ 23 h 28"/>
              <a:gd name="T54" fmla="*/ 16 w 50"/>
              <a:gd name="T55" fmla="*/ 28 h 28"/>
              <a:gd name="T56" fmla="*/ 20 w 50"/>
              <a:gd name="T57" fmla="*/ 28 h 28"/>
              <a:gd name="T58" fmla="*/ 48 w 50"/>
              <a:gd name="T59" fmla="*/ 12 h 28"/>
              <a:gd name="T60" fmla="*/ 48 w 50"/>
              <a:gd name="T61" fmla="*/ 12 h 28"/>
              <a:gd name="T62" fmla="*/ 48 w 50"/>
              <a:gd name="T63" fmla="*/ 11 h 28"/>
              <a:gd name="T64" fmla="*/ 49 w 50"/>
              <a:gd name="T65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50" h="28">
                <a:moveTo>
                  <a:pt x="49" y="0"/>
                </a:moveTo>
                <a:cubicBezTo>
                  <a:pt x="33" y="8"/>
                  <a:pt x="17" y="13"/>
                  <a:pt x="0" y="16"/>
                </a:cubicBez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cubicBezTo>
                  <a:pt x="0" y="19"/>
                  <a:pt x="1" y="21"/>
                  <a:pt x="3" y="22"/>
                </a:cubicBezTo>
                <a:cubicBezTo>
                  <a:pt x="3" y="22"/>
                  <a:pt x="3" y="22"/>
                  <a:pt x="3" y="22"/>
                </a:cubicBezTo>
                <a:cubicBezTo>
                  <a:pt x="3" y="22"/>
                  <a:pt x="3" y="22"/>
                  <a:pt x="3" y="22"/>
                </a:cubicBezTo>
                <a:cubicBezTo>
                  <a:pt x="3" y="22"/>
                  <a:pt x="3" y="22"/>
                  <a:pt x="3" y="22"/>
                </a:cubicBezTo>
                <a:cubicBezTo>
                  <a:pt x="3" y="22"/>
                  <a:pt x="3" y="22"/>
                  <a:pt x="3" y="22"/>
                </a:cubicBezTo>
                <a:cubicBezTo>
                  <a:pt x="3" y="22"/>
                  <a:pt x="3" y="22"/>
                  <a:pt x="3" y="22"/>
                </a:cubicBezTo>
                <a:cubicBezTo>
                  <a:pt x="3" y="22"/>
                  <a:pt x="3" y="22"/>
                  <a:pt x="3" y="22"/>
                </a:cubicBezTo>
                <a:cubicBezTo>
                  <a:pt x="3" y="22"/>
                  <a:pt x="3" y="22"/>
                  <a:pt x="3" y="22"/>
                </a:cubicBezTo>
                <a:cubicBezTo>
                  <a:pt x="3" y="22"/>
                  <a:pt x="3" y="22"/>
                  <a:pt x="3" y="22"/>
                </a:cubicBezTo>
                <a:cubicBezTo>
                  <a:pt x="3" y="22"/>
                  <a:pt x="3" y="22"/>
                  <a:pt x="3" y="22"/>
                </a:cubicBezTo>
                <a:cubicBezTo>
                  <a:pt x="3" y="22"/>
                  <a:pt x="3" y="22"/>
                  <a:pt x="3" y="22"/>
                </a:cubicBezTo>
                <a:cubicBezTo>
                  <a:pt x="3" y="22"/>
                  <a:pt x="3" y="22"/>
                  <a:pt x="3" y="22"/>
                </a:cubicBezTo>
                <a:cubicBezTo>
                  <a:pt x="3" y="22"/>
                  <a:pt x="3" y="22"/>
                  <a:pt x="3" y="22"/>
                </a:cubicBezTo>
                <a:cubicBezTo>
                  <a:pt x="3" y="22"/>
                  <a:pt x="3" y="22"/>
                  <a:pt x="3" y="22"/>
                </a:cubicBezTo>
                <a:cubicBezTo>
                  <a:pt x="3" y="22"/>
                  <a:pt x="3" y="22"/>
                  <a:pt x="3" y="22"/>
                </a:cubicBezTo>
                <a:cubicBezTo>
                  <a:pt x="3" y="23"/>
                  <a:pt x="3" y="23"/>
                  <a:pt x="3" y="23"/>
                </a:cubicBezTo>
                <a:cubicBezTo>
                  <a:pt x="3" y="23"/>
                  <a:pt x="3" y="23"/>
                  <a:pt x="3" y="23"/>
                </a:cubicBezTo>
                <a:cubicBezTo>
                  <a:pt x="3" y="23"/>
                  <a:pt x="3" y="23"/>
                  <a:pt x="3" y="23"/>
                </a:cubicBezTo>
                <a:cubicBezTo>
                  <a:pt x="3" y="23"/>
                  <a:pt x="3" y="23"/>
                  <a:pt x="3" y="23"/>
                </a:cubicBezTo>
                <a:cubicBezTo>
                  <a:pt x="6" y="26"/>
                  <a:pt x="11" y="28"/>
                  <a:pt x="16" y="28"/>
                </a:cubicBezTo>
                <a:cubicBezTo>
                  <a:pt x="17" y="28"/>
                  <a:pt x="18" y="28"/>
                  <a:pt x="20" y="28"/>
                </a:cubicBezTo>
                <a:cubicBezTo>
                  <a:pt x="27" y="24"/>
                  <a:pt x="44" y="18"/>
                  <a:pt x="48" y="12"/>
                </a:cubicBezTo>
                <a:cubicBezTo>
                  <a:pt x="48" y="12"/>
                  <a:pt x="48" y="12"/>
                  <a:pt x="48" y="12"/>
                </a:cubicBezTo>
                <a:cubicBezTo>
                  <a:pt x="48" y="12"/>
                  <a:pt x="48" y="11"/>
                  <a:pt x="48" y="11"/>
                </a:cubicBezTo>
                <a:cubicBezTo>
                  <a:pt x="50" y="9"/>
                  <a:pt x="50" y="4"/>
                  <a:pt x="49" y="0"/>
                </a:cubicBezTo>
              </a:path>
            </a:pathLst>
          </a:custGeom>
          <a:solidFill>
            <a:srgbClr val="FAAC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00" name="ïṩļíḍe">
            <a:extLst>
              <a:ext uri="{FF2B5EF4-FFF2-40B4-BE49-F238E27FC236}">
                <a16:creationId xmlns:a16="http://schemas.microsoft.com/office/drawing/2014/main" id="{378CC6DE-AC79-4280-BE88-9CFE1269D687}"/>
              </a:ext>
            </a:extLst>
          </p:cNvPr>
          <p:cNvSpPr/>
          <p:nvPr/>
        </p:nvSpPr>
        <p:spPr bwMode="auto">
          <a:xfrm>
            <a:off x="2112735" y="1611407"/>
            <a:ext cx="159002" cy="196268"/>
          </a:xfrm>
          <a:custGeom>
            <a:avLst/>
            <a:gdLst>
              <a:gd name="T0" fmla="*/ 5 w 135"/>
              <a:gd name="T1" fmla="*/ 134 h 167"/>
              <a:gd name="T2" fmla="*/ 19 w 135"/>
              <a:gd name="T3" fmla="*/ 164 h 167"/>
              <a:gd name="T4" fmla="*/ 109 w 135"/>
              <a:gd name="T5" fmla="*/ 93 h 167"/>
              <a:gd name="T6" fmla="*/ 114 w 135"/>
              <a:gd name="T7" fmla="*/ 6 h 167"/>
              <a:gd name="T8" fmla="*/ 87 w 135"/>
              <a:gd name="T9" fmla="*/ 31 h 167"/>
              <a:gd name="T10" fmla="*/ 5 w 135"/>
              <a:gd name="T11" fmla="*/ 134 h 1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5" h="167">
                <a:moveTo>
                  <a:pt x="5" y="134"/>
                </a:moveTo>
                <a:cubicBezTo>
                  <a:pt x="0" y="137"/>
                  <a:pt x="10" y="167"/>
                  <a:pt x="19" y="164"/>
                </a:cubicBezTo>
                <a:cubicBezTo>
                  <a:pt x="28" y="161"/>
                  <a:pt x="79" y="136"/>
                  <a:pt x="109" y="93"/>
                </a:cubicBezTo>
                <a:cubicBezTo>
                  <a:pt x="135" y="57"/>
                  <a:pt x="112" y="37"/>
                  <a:pt x="114" y="6"/>
                </a:cubicBezTo>
                <a:cubicBezTo>
                  <a:pt x="114" y="0"/>
                  <a:pt x="100" y="1"/>
                  <a:pt x="87" y="31"/>
                </a:cubicBezTo>
                <a:cubicBezTo>
                  <a:pt x="74" y="61"/>
                  <a:pt x="57" y="107"/>
                  <a:pt x="5" y="134"/>
                </a:cubicBezTo>
                <a:close/>
              </a:path>
            </a:pathLst>
          </a:custGeom>
          <a:solidFill>
            <a:srgbClr val="ECF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01" name="íṣlíḋè">
            <a:extLst>
              <a:ext uri="{FF2B5EF4-FFF2-40B4-BE49-F238E27FC236}">
                <a16:creationId xmlns:a16="http://schemas.microsoft.com/office/drawing/2014/main" id="{CA1ACFE3-E910-4FEB-A67D-6F41BA1082E8}"/>
              </a:ext>
            </a:extLst>
          </p:cNvPr>
          <p:cNvSpPr/>
          <p:nvPr/>
        </p:nvSpPr>
        <p:spPr bwMode="auto">
          <a:xfrm>
            <a:off x="2223540" y="1596004"/>
            <a:ext cx="275272" cy="572904"/>
          </a:xfrm>
          <a:custGeom>
            <a:avLst/>
            <a:gdLst>
              <a:gd name="T0" fmla="*/ 12 w 234"/>
              <a:gd name="T1" fmla="*/ 18 h 487"/>
              <a:gd name="T2" fmla="*/ 12 w 234"/>
              <a:gd name="T3" fmla="*/ 70 h 487"/>
              <a:gd name="T4" fmla="*/ 2 w 234"/>
              <a:gd name="T5" fmla="*/ 93 h 487"/>
              <a:gd name="T6" fmla="*/ 35 w 234"/>
              <a:gd name="T7" fmla="*/ 326 h 487"/>
              <a:gd name="T8" fmla="*/ 77 w 234"/>
              <a:gd name="T9" fmla="*/ 482 h 487"/>
              <a:gd name="T10" fmla="*/ 102 w 234"/>
              <a:gd name="T11" fmla="*/ 480 h 487"/>
              <a:gd name="T12" fmla="*/ 96 w 234"/>
              <a:gd name="T13" fmla="*/ 374 h 487"/>
              <a:gd name="T14" fmla="*/ 98 w 234"/>
              <a:gd name="T15" fmla="*/ 272 h 487"/>
              <a:gd name="T16" fmla="*/ 141 w 234"/>
              <a:gd name="T17" fmla="*/ 374 h 487"/>
              <a:gd name="T18" fmla="*/ 214 w 234"/>
              <a:gd name="T19" fmla="*/ 451 h 487"/>
              <a:gd name="T20" fmla="*/ 231 w 234"/>
              <a:gd name="T21" fmla="*/ 437 h 487"/>
              <a:gd name="T22" fmla="*/ 180 w 234"/>
              <a:gd name="T23" fmla="*/ 341 h 487"/>
              <a:gd name="T24" fmla="*/ 140 w 234"/>
              <a:gd name="T25" fmla="*/ 165 h 487"/>
              <a:gd name="T26" fmla="*/ 122 w 234"/>
              <a:gd name="T27" fmla="*/ 72 h 487"/>
              <a:gd name="T28" fmla="*/ 96 w 234"/>
              <a:gd name="T29" fmla="*/ 45 h 487"/>
              <a:gd name="T30" fmla="*/ 96 w 234"/>
              <a:gd name="T31" fmla="*/ 11 h 487"/>
              <a:gd name="T32" fmla="*/ 87 w 234"/>
              <a:gd name="T33" fmla="*/ 8 h 487"/>
              <a:gd name="T34" fmla="*/ 74 w 234"/>
              <a:gd name="T35" fmla="*/ 49 h 487"/>
              <a:gd name="T36" fmla="*/ 26 w 234"/>
              <a:gd name="T37" fmla="*/ 49 h 487"/>
              <a:gd name="T38" fmla="*/ 20 w 234"/>
              <a:gd name="T39" fmla="*/ 17 h 487"/>
              <a:gd name="T40" fmla="*/ 12 w 234"/>
              <a:gd name="T41" fmla="*/ 18 h 4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34" h="487">
                <a:moveTo>
                  <a:pt x="12" y="18"/>
                </a:moveTo>
                <a:cubicBezTo>
                  <a:pt x="11" y="24"/>
                  <a:pt x="21" y="62"/>
                  <a:pt x="12" y="70"/>
                </a:cubicBezTo>
                <a:cubicBezTo>
                  <a:pt x="3" y="78"/>
                  <a:pt x="3" y="76"/>
                  <a:pt x="2" y="93"/>
                </a:cubicBezTo>
                <a:cubicBezTo>
                  <a:pt x="0" y="110"/>
                  <a:pt x="18" y="248"/>
                  <a:pt x="35" y="326"/>
                </a:cubicBezTo>
                <a:cubicBezTo>
                  <a:pt x="52" y="403"/>
                  <a:pt x="74" y="476"/>
                  <a:pt x="77" y="482"/>
                </a:cubicBezTo>
                <a:cubicBezTo>
                  <a:pt x="79" y="487"/>
                  <a:pt x="102" y="485"/>
                  <a:pt x="102" y="480"/>
                </a:cubicBezTo>
                <a:cubicBezTo>
                  <a:pt x="102" y="468"/>
                  <a:pt x="98" y="421"/>
                  <a:pt x="96" y="374"/>
                </a:cubicBezTo>
                <a:cubicBezTo>
                  <a:pt x="94" y="327"/>
                  <a:pt x="93" y="274"/>
                  <a:pt x="98" y="272"/>
                </a:cubicBezTo>
                <a:cubicBezTo>
                  <a:pt x="104" y="271"/>
                  <a:pt x="116" y="337"/>
                  <a:pt x="141" y="374"/>
                </a:cubicBezTo>
                <a:cubicBezTo>
                  <a:pt x="166" y="411"/>
                  <a:pt x="210" y="450"/>
                  <a:pt x="214" y="451"/>
                </a:cubicBezTo>
                <a:cubicBezTo>
                  <a:pt x="218" y="453"/>
                  <a:pt x="234" y="442"/>
                  <a:pt x="231" y="437"/>
                </a:cubicBezTo>
                <a:cubicBezTo>
                  <a:pt x="225" y="427"/>
                  <a:pt x="192" y="380"/>
                  <a:pt x="180" y="341"/>
                </a:cubicBezTo>
                <a:cubicBezTo>
                  <a:pt x="167" y="302"/>
                  <a:pt x="148" y="195"/>
                  <a:pt x="140" y="165"/>
                </a:cubicBezTo>
                <a:cubicBezTo>
                  <a:pt x="132" y="135"/>
                  <a:pt x="124" y="80"/>
                  <a:pt x="122" y="72"/>
                </a:cubicBezTo>
                <a:cubicBezTo>
                  <a:pt x="120" y="65"/>
                  <a:pt x="98" y="60"/>
                  <a:pt x="96" y="45"/>
                </a:cubicBezTo>
                <a:cubicBezTo>
                  <a:pt x="94" y="30"/>
                  <a:pt x="96" y="18"/>
                  <a:pt x="96" y="11"/>
                </a:cubicBezTo>
                <a:cubicBezTo>
                  <a:pt x="96" y="4"/>
                  <a:pt x="87" y="0"/>
                  <a:pt x="87" y="8"/>
                </a:cubicBezTo>
                <a:cubicBezTo>
                  <a:pt x="87" y="16"/>
                  <a:pt x="81" y="44"/>
                  <a:pt x="74" y="49"/>
                </a:cubicBezTo>
                <a:cubicBezTo>
                  <a:pt x="66" y="54"/>
                  <a:pt x="31" y="56"/>
                  <a:pt x="26" y="49"/>
                </a:cubicBezTo>
                <a:cubicBezTo>
                  <a:pt x="21" y="44"/>
                  <a:pt x="21" y="21"/>
                  <a:pt x="20" y="17"/>
                </a:cubicBezTo>
                <a:cubicBezTo>
                  <a:pt x="19" y="13"/>
                  <a:pt x="13" y="15"/>
                  <a:pt x="12" y="18"/>
                </a:cubicBezTo>
              </a:path>
            </a:pathLst>
          </a:custGeom>
          <a:solidFill>
            <a:srgbClr val="2A66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02" name="îSlíḑé">
            <a:extLst>
              <a:ext uri="{FF2B5EF4-FFF2-40B4-BE49-F238E27FC236}">
                <a16:creationId xmlns:a16="http://schemas.microsoft.com/office/drawing/2014/main" id="{8E6391BE-7F1E-45CA-B22E-073ECD731609}"/>
              </a:ext>
            </a:extLst>
          </p:cNvPr>
          <p:cNvSpPr/>
          <p:nvPr/>
        </p:nvSpPr>
        <p:spPr bwMode="auto">
          <a:xfrm>
            <a:off x="2240931" y="1699852"/>
            <a:ext cx="93414" cy="76520"/>
          </a:xfrm>
          <a:custGeom>
            <a:avLst/>
            <a:gdLst>
              <a:gd name="T0" fmla="*/ 2 w 79"/>
              <a:gd name="T1" fmla="*/ 14 h 65"/>
              <a:gd name="T2" fmla="*/ 38 w 79"/>
              <a:gd name="T3" fmla="*/ 59 h 65"/>
              <a:gd name="T4" fmla="*/ 75 w 79"/>
              <a:gd name="T5" fmla="*/ 7 h 65"/>
              <a:gd name="T6" fmla="*/ 2 w 79"/>
              <a:gd name="T7" fmla="*/ 14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9" h="65">
                <a:moveTo>
                  <a:pt x="2" y="14"/>
                </a:moveTo>
                <a:cubicBezTo>
                  <a:pt x="1" y="26"/>
                  <a:pt x="0" y="65"/>
                  <a:pt x="38" y="59"/>
                </a:cubicBezTo>
                <a:cubicBezTo>
                  <a:pt x="79" y="54"/>
                  <a:pt x="77" y="15"/>
                  <a:pt x="75" y="7"/>
                </a:cubicBezTo>
                <a:cubicBezTo>
                  <a:pt x="73" y="0"/>
                  <a:pt x="2" y="6"/>
                  <a:pt x="2" y="14"/>
                </a:cubicBezTo>
                <a:close/>
              </a:path>
            </a:pathLst>
          </a:custGeom>
          <a:solidFill>
            <a:srgbClr val="467A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03" name="iŝḷiḑe">
            <a:extLst>
              <a:ext uri="{FF2B5EF4-FFF2-40B4-BE49-F238E27FC236}">
                <a16:creationId xmlns:a16="http://schemas.microsoft.com/office/drawing/2014/main" id="{E8B8C91E-2802-495B-8CA0-7DAE0676B2CE}"/>
              </a:ext>
            </a:extLst>
          </p:cNvPr>
          <p:cNvSpPr/>
          <p:nvPr/>
        </p:nvSpPr>
        <p:spPr bwMode="auto">
          <a:xfrm>
            <a:off x="2344779" y="1771403"/>
            <a:ext cx="19875" cy="71551"/>
          </a:xfrm>
          <a:custGeom>
            <a:avLst/>
            <a:gdLst>
              <a:gd name="T0" fmla="*/ 1 w 17"/>
              <a:gd name="T1" fmla="*/ 2 h 61"/>
              <a:gd name="T2" fmla="*/ 0 w 17"/>
              <a:gd name="T3" fmla="*/ 8 h 61"/>
              <a:gd name="T4" fmla="*/ 5 w 17"/>
              <a:gd name="T5" fmla="*/ 14 h 61"/>
              <a:gd name="T6" fmla="*/ 13 w 17"/>
              <a:gd name="T7" fmla="*/ 57 h 61"/>
              <a:gd name="T8" fmla="*/ 17 w 17"/>
              <a:gd name="T9" fmla="*/ 57 h 61"/>
              <a:gd name="T10" fmla="*/ 7 w 17"/>
              <a:gd name="T11" fmla="*/ 13 h 61"/>
              <a:gd name="T12" fmla="*/ 7 w 17"/>
              <a:gd name="T13" fmla="*/ 6 h 61"/>
              <a:gd name="T14" fmla="*/ 4 w 17"/>
              <a:gd name="T15" fmla="*/ 0 h 61"/>
              <a:gd name="T16" fmla="*/ 1 w 17"/>
              <a:gd name="T17" fmla="*/ 2 h 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7" h="61">
                <a:moveTo>
                  <a:pt x="1" y="2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4" y="11"/>
                  <a:pt x="5" y="14"/>
                </a:cubicBezTo>
                <a:cubicBezTo>
                  <a:pt x="6" y="19"/>
                  <a:pt x="12" y="54"/>
                  <a:pt x="13" y="57"/>
                </a:cubicBezTo>
                <a:cubicBezTo>
                  <a:pt x="14" y="60"/>
                  <a:pt x="17" y="61"/>
                  <a:pt x="17" y="57"/>
                </a:cubicBezTo>
                <a:cubicBezTo>
                  <a:pt x="17" y="53"/>
                  <a:pt x="7" y="13"/>
                  <a:pt x="7" y="13"/>
                </a:cubicBezTo>
                <a:cubicBezTo>
                  <a:pt x="7" y="6"/>
                  <a:pt x="7" y="6"/>
                  <a:pt x="7" y="6"/>
                </a:cubicBezTo>
                <a:cubicBezTo>
                  <a:pt x="4" y="0"/>
                  <a:pt x="4" y="0"/>
                  <a:pt x="4" y="0"/>
                </a:cubicBezTo>
                <a:lnTo>
                  <a:pt x="1" y="2"/>
                </a:lnTo>
                <a:close/>
              </a:path>
            </a:pathLst>
          </a:custGeom>
          <a:solidFill>
            <a:srgbClr val="BFD1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04" name="ïšliďè">
            <a:extLst>
              <a:ext uri="{FF2B5EF4-FFF2-40B4-BE49-F238E27FC236}">
                <a16:creationId xmlns:a16="http://schemas.microsoft.com/office/drawing/2014/main" id="{746D5C46-FB26-4061-9AC1-A12913AC73EB}"/>
              </a:ext>
            </a:extLst>
          </p:cNvPr>
          <p:cNvSpPr/>
          <p:nvPr/>
        </p:nvSpPr>
        <p:spPr bwMode="auto">
          <a:xfrm>
            <a:off x="2356704" y="1832520"/>
            <a:ext cx="18881" cy="40248"/>
          </a:xfrm>
          <a:custGeom>
            <a:avLst/>
            <a:gdLst>
              <a:gd name="T0" fmla="*/ 0 w 16"/>
              <a:gd name="T1" fmla="*/ 4 h 34"/>
              <a:gd name="T2" fmla="*/ 5 w 16"/>
              <a:gd name="T3" fmla="*/ 30 h 34"/>
              <a:gd name="T4" fmla="*/ 15 w 16"/>
              <a:gd name="T5" fmla="*/ 28 h 34"/>
              <a:gd name="T6" fmla="*/ 9 w 16"/>
              <a:gd name="T7" fmla="*/ 2 h 34"/>
              <a:gd name="T8" fmla="*/ 0 w 16"/>
              <a:gd name="T9" fmla="*/ 4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" h="34">
                <a:moveTo>
                  <a:pt x="0" y="4"/>
                </a:moveTo>
                <a:cubicBezTo>
                  <a:pt x="0" y="5"/>
                  <a:pt x="4" y="27"/>
                  <a:pt x="5" y="30"/>
                </a:cubicBezTo>
                <a:cubicBezTo>
                  <a:pt x="6" y="34"/>
                  <a:pt x="16" y="33"/>
                  <a:pt x="15" y="28"/>
                </a:cubicBezTo>
                <a:cubicBezTo>
                  <a:pt x="15" y="24"/>
                  <a:pt x="10" y="4"/>
                  <a:pt x="9" y="2"/>
                </a:cubicBezTo>
                <a:cubicBezTo>
                  <a:pt x="8" y="0"/>
                  <a:pt x="1" y="1"/>
                  <a:pt x="0" y="4"/>
                </a:cubicBezTo>
                <a:close/>
              </a:path>
            </a:pathLst>
          </a:custGeom>
          <a:solidFill>
            <a:srgbClr val="FF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05" name="íşlîḋè">
            <a:extLst>
              <a:ext uri="{FF2B5EF4-FFF2-40B4-BE49-F238E27FC236}">
                <a16:creationId xmlns:a16="http://schemas.microsoft.com/office/drawing/2014/main" id="{CA71C3D0-B49F-4A3C-AEC4-AF78B1262297}"/>
              </a:ext>
            </a:extLst>
          </p:cNvPr>
          <p:cNvSpPr/>
          <p:nvPr/>
        </p:nvSpPr>
        <p:spPr bwMode="auto">
          <a:xfrm>
            <a:off x="2362170" y="1767925"/>
            <a:ext cx="18881" cy="41241"/>
          </a:xfrm>
          <a:custGeom>
            <a:avLst/>
            <a:gdLst>
              <a:gd name="T0" fmla="*/ 16 w 16"/>
              <a:gd name="T1" fmla="*/ 31 h 35"/>
              <a:gd name="T2" fmla="*/ 11 w 16"/>
              <a:gd name="T3" fmla="*/ 4 h 35"/>
              <a:gd name="T4" fmla="*/ 0 w 16"/>
              <a:gd name="T5" fmla="*/ 7 h 35"/>
              <a:gd name="T6" fmla="*/ 8 w 16"/>
              <a:gd name="T7" fmla="*/ 34 h 35"/>
              <a:gd name="T8" fmla="*/ 16 w 16"/>
              <a:gd name="T9" fmla="*/ 31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" h="35">
                <a:moveTo>
                  <a:pt x="16" y="31"/>
                </a:moveTo>
                <a:cubicBezTo>
                  <a:pt x="16" y="30"/>
                  <a:pt x="12" y="8"/>
                  <a:pt x="11" y="4"/>
                </a:cubicBezTo>
                <a:cubicBezTo>
                  <a:pt x="10" y="0"/>
                  <a:pt x="0" y="2"/>
                  <a:pt x="0" y="7"/>
                </a:cubicBezTo>
                <a:cubicBezTo>
                  <a:pt x="1" y="11"/>
                  <a:pt x="7" y="32"/>
                  <a:pt x="8" y="34"/>
                </a:cubicBezTo>
                <a:cubicBezTo>
                  <a:pt x="8" y="35"/>
                  <a:pt x="16" y="34"/>
                  <a:pt x="16" y="31"/>
                </a:cubicBezTo>
                <a:close/>
              </a:path>
            </a:pathLst>
          </a:custGeom>
          <a:solidFill>
            <a:srgbClr val="ED4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06" name="îṣ1íḑé">
            <a:extLst>
              <a:ext uri="{FF2B5EF4-FFF2-40B4-BE49-F238E27FC236}">
                <a16:creationId xmlns:a16="http://schemas.microsoft.com/office/drawing/2014/main" id="{CE1EE0C3-4571-4940-BFBD-75E9437D60F5}"/>
              </a:ext>
            </a:extLst>
          </p:cNvPr>
          <p:cNvSpPr/>
          <p:nvPr/>
        </p:nvSpPr>
        <p:spPr bwMode="auto">
          <a:xfrm>
            <a:off x="2118698" y="1591532"/>
            <a:ext cx="276763" cy="158505"/>
          </a:xfrm>
          <a:custGeom>
            <a:avLst/>
            <a:gdLst>
              <a:gd name="T0" fmla="*/ 14 w 235"/>
              <a:gd name="T1" fmla="*/ 70 h 135"/>
              <a:gd name="T2" fmla="*/ 8 w 235"/>
              <a:gd name="T3" fmla="*/ 110 h 135"/>
              <a:gd name="T4" fmla="*/ 123 w 235"/>
              <a:gd name="T5" fmla="*/ 129 h 135"/>
              <a:gd name="T6" fmla="*/ 224 w 235"/>
              <a:gd name="T7" fmla="*/ 53 h 135"/>
              <a:gd name="T8" fmla="*/ 185 w 235"/>
              <a:gd name="T9" fmla="*/ 26 h 135"/>
              <a:gd name="T10" fmla="*/ 119 w 235"/>
              <a:gd name="T11" fmla="*/ 85 h 135"/>
              <a:gd name="T12" fmla="*/ 14 w 235"/>
              <a:gd name="T13" fmla="*/ 70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5" h="135">
                <a:moveTo>
                  <a:pt x="14" y="70"/>
                </a:moveTo>
                <a:cubicBezTo>
                  <a:pt x="7" y="68"/>
                  <a:pt x="0" y="107"/>
                  <a:pt x="8" y="110"/>
                </a:cubicBezTo>
                <a:cubicBezTo>
                  <a:pt x="17" y="113"/>
                  <a:pt x="54" y="135"/>
                  <a:pt x="123" y="129"/>
                </a:cubicBezTo>
                <a:cubicBezTo>
                  <a:pt x="192" y="122"/>
                  <a:pt x="215" y="73"/>
                  <a:pt x="224" y="53"/>
                </a:cubicBezTo>
                <a:cubicBezTo>
                  <a:pt x="235" y="28"/>
                  <a:pt x="201" y="0"/>
                  <a:pt x="185" y="26"/>
                </a:cubicBezTo>
                <a:cubicBezTo>
                  <a:pt x="174" y="44"/>
                  <a:pt x="161" y="79"/>
                  <a:pt x="119" y="85"/>
                </a:cubicBezTo>
                <a:cubicBezTo>
                  <a:pt x="78" y="92"/>
                  <a:pt x="24" y="72"/>
                  <a:pt x="14" y="70"/>
                </a:cubicBezTo>
                <a:close/>
              </a:path>
            </a:pathLst>
          </a:custGeom>
          <a:solidFill>
            <a:srgbClr val="F9FD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dirty="0"/>
          </a:p>
        </p:txBody>
      </p:sp>
      <p:sp>
        <p:nvSpPr>
          <p:cNvPr id="107" name="îṡḻiḋe">
            <a:extLst>
              <a:ext uri="{FF2B5EF4-FFF2-40B4-BE49-F238E27FC236}">
                <a16:creationId xmlns:a16="http://schemas.microsoft.com/office/drawing/2014/main" id="{A3F61616-B33C-4A39-AD05-8349CA7F091A}"/>
              </a:ext>
            </a:extLst>
          </p:cNvPr>
          <p:cNvSpPr/>
          <p:nvPr/>
        </p:nvSpPr>
        <p:spPr bwMode="auto">
          <a:xfrm>
            <a:off x="2232980" y="1789291"/>
            <a:ext cx="165958" cy="56148"/>
          </a:xfrm>
          <a:custGeom>
            <a:avLst/>
            <a:gdLst>
              <a:gd name="T0" fmla="*/ 4 w 141"/>
              <a:gd name="T1" fmla="*/ 28 h 48"/>
              <a:gd name="T2" fmla="*/ 6 w 141"/>
              <a:gd name="T3" fmla="*/ 43 h 48"/>
              <a:gd name="T4" fmla="*/ 136 w 141"/>
              <a:gd name="T5" fmla="*/ 16 h 48"/>
              <a:gd name="T6" fmla="*/ 133 w 141"/>
              <a:gd name="T7" fmla="*/ 2 h 48"/>
              <a:gd name="T8" fmla="*/ 4 w 141"/>
              <a:gd name="T9" fmla="*/ 28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1" h="48">
                <a:moveTo>
                  <a:pt x="4" y="28"/>
                </a:moveTo>
                <a:cubicBezTo>
                  <a:pt x="0" y="28"/>
                  <a:pt x="1" y="44"/>
                  <a:pt x="6" y="43"/>
                </a:cubicBezTo>
                <a:cubicBezTo>
                  <a:pt x="11" y="42"/>
                  <a:pt x="86" y="48"/>
                  <a:pt x="136" y="16"/>
                </a:cubicBezTo>
                <a:cubicBezTo>
                  <a:pt x="140" y="13"/>
                  <a:pt x="141" y="0"/>
                  <a:pt x="133" y="2"/>
                </a:cubicBezTo>
                <a:cubicBezTo>
                  <a:pt x="126" y="4"/>
                  <a:pt x="85" y="29"/>
                  <a:pt x="4" y="28"/>
                </a:cubicBezTo>
                <a:close/>
              </a:path>
            </a:pathLst>
          </a:custGeom>
          <a:solidFill>
            <a:srgbClr val="467A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08" name="íṥḷïḍé">
            <a:extLst>
              <a:ext uri="{FF2B5EF4-FFF2-40B4-BE49-F238E27FC236}">
                <a16:creationId xmlns:a16="http://schemas.microsoft.com/office/drawing/2014/main" id="{CD880C35-DC0C-4767-85E4-F2B2F272B62D}"/>
              </a:ext>
            </a:extLst>
          </p:cNvPr>
          <p:cNvSpPr/>
          <p:nvPr/>
        </p:nvSpPr>
        <p:spPr bwMode="auto">
          <a:xfrm>
            <a:off x="2266768" y="1932393"/>
            <a:ext cx="18881" cy="73042"/>
          </a:xfrm>
          <a:custGeom>
            <a:avLst/>
            <a:gdLst>
              <a:gd name="T0" fmla="*/ 3 w 16"/>
              <a:gd name="T1" fmla="*/ 0 h 62"/>
              <a:gd name="T2" fmla="*/ 1 w 16"/>
              <a:gd name="T3" fmla="*/ 3 h 62"/>
              <a:gd name="T4" fmla="*/ 9 w 16"/>
              <a:gd name="T5" fmla="*/ 59 h 62"/>
              <a:gd name="T6" fmla="*/ 12 w 16"/>
              <a:gd name="T7" fmla="*/ 62 h 62"/>
              <a:gd name="T8" fmla="*/ 15 w 16"/>
              <a:gd name="T9" fmla="*/ 58 h 62"/>
              <a:gd name="T10" fmla="*/ 7 w 16"/>
              <a:gd name="T11" fmla="*/ 3 h 62"/>
              <a:gd name="T12" fmla="*/ 3 w 16"/>
              <a:gd name="T13" fmla="*/ 0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6" h="62">
                <a:moveTo>
                  <a:pt x="3" y="0"/>
                </a:moveTo>
                <a:cubicBezTo>
                  <a:pt x="2" y="0"/>
                  <a:pt x="0" y="1"/>
                  <a:pt x="1" y="3"/>
                </a:cubicBezTo>
                <a:cubicBezTo>
                  <a:pt x="3" y="22"/>
                  <a:pt x="6" y="41"/>
                  <a:pt x="9" y="59"/>
                </a:cubicBezTo>
                <a:cubicBezTo>
                  <a:pt x="10" y="61"/>
                  <a:pt x="11" y="62"/>
                  <a:pt x="12" y="62"/>
                </a:cubicBezTo>
                <a:cubicBezTo>
                  <a:pt x="14" y="62"/>
                  <a:pt x="16" y="60"/>
                  <a:pt x="15" y="58"/>
                </a:cubicBezTo>
                <a:cubicBezTo>
                  <a:pt x="12" y="39"/>
                  <a:pt x="9" y="21"/>
                  <a:pt x="7" y="3"/>
                </a:cubicBezTo>
                <a:cubicBezTo>
                  <a:pt x="7" y="1"/>
                  <a:pt x="5" y="0"/>
                  <a:pt x="3" y="0"/>
                </a:cubicBezTo>
              </a:path>
            </a:pathLst>
          </a:custGeom>
          <a:solidFill>
            <a:srgbClr val="2B7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09" name="ïṣḷîḍé">
            <a:extLst>
              <a:ext uri="{FF2B5EF4-FFF2-40B4-BE49-F238E27FC236}">
                <a16:creationId xmlns:a16="http://schemas.microsoft.com/office/drawing/2014/main" id="{49E1C189-6680-470D-851C-5679FB85A53B}"/>
              </a:ext>
            </a:extLst>
          </p:cNvPr>
          <p:cNvSpPr/>
          <p:nvPr/>
        </p:nvSpPr>
        <p:spPr bwMode="auto">
          <a:xfrm>
            <a:off x="2281178" y="2015869"/>
            <a:ext cx="12919" cy="29316"/>
          </a:xfrm>
          <a:custGeom>
            <a:avLst/>
            <a:gdLst>
              <a:gd name="T0" fmla="*/ 4 w 11"/>
              <a:gd name="T1" fmla="*/ 0 h 25"/>
              <a:gd name="T2" fmla="*/ 0 w 11"/>
              <a:gd name="T3" fmla="*/ 4 h 25"/>
              <a:gd name="T4" fmla="*/ 5 w 11"/>
              <a:gd name="T5" fmla="*/ 23 h 25"/>
              <a:gd name="T6" fmla="*/ 8 w 11"/>
              <a:gd name="T7" fmla="*/ 25 h 25"/>
              <a:gd name="T8" fmla="*/ 11 w 11"/>
              <a:gd name="T9" fmla="*/ 21 h 25"/>
              <a:gd name="T10" fmla="*/ 6 w 11"/>
              <a:gd name="T11" fmla="*/ 3 h 25"/>
              <a:gd name="T12" fmla="*/ 4 w 11"/>
              <a:gd name="T13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" h="25">
                <a:moveTo>
                  <a:pt x="4" y="0"/>
                </a:moveTo>
                <a:cubicBezTo>
                  <a:pt x="2" y="0"/>
                  <a:pt x="0" y="2"/>
                  <a:pt x="0" y="4"/>
                </a:cubicBezTo>
                <a:cubicBezTo>
                  <a:pt x="2" y="11"/>
                  <a:pt x="3" y="17"/>
                  <a:pt x="5" y="23"/>
                </a:cubicBezTo>
                <a:cubicBezTo>
                  <a:pt x="5" y="24"/>
                  <a:pt x="6" y="25"/>
                  <a:pt x="8" y="25"/>
                </a:cubicBezTo>
                <a:cubicBezTo>
                  <a:pt x="10" y="25"/>
                  <a:pt x="11" y="24"/>
                  <a:pt x="11" y="21"/>
                </a:cubicBezTo>
                <a:cubicBezTo>
                  <a:pt x="9" y="15"/>
                  <a:pt x="8" y="9"/>
                  <a:pt x="6" y="3"/>
                </a:cubicBezTo>
                <a:cubicBezTo>
                  <a:pt x="6" y="1"/>
                  <a:pt x="5" y="0"/>
                  <a:pt x="4" y="0"/>
                </a:cubicBezTo>
              </a:path>
            </a:pathLst>
          </a:custGeom>
          <a:solidFill>
            <a:srgbClr val="2B7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10" name="ï$ļîdè">
            <a:extLst>
              <a:ext uri="{FF2B5EF4-FFF2-40B4-BE49-F238E27FC236}">
                <a16:creationId xmlns:a16="http://schemas.microsoft.com/office/drawing/2014/main" id="{2420E503-B0CB-44B3-A30D-C58B5FAEB9AB}"/>
              </a:ext>
            </a:extLst>
          </p:cNvPr>
          <p:cNvSpPr/>
          <p:nvPr/>
        </p:nvSpPr>
        <p:spPr bwMode="auto">
          <a:xfrm>
            <a:off x="2377573" y="1980590"/>
            <a:ext cx="20372" cy="38757"/>
          </a:xfrm>
          <a:custGeom>
            <a:avLst/>
            <a:gdLst>
              <a:gd name="T0" fmla="*/ 4 w 17"/>
              <a:gd name="T1" fmla="*/ 0 h 33"/>
              <a:gd name="T2" fmla="*/ 1 w 17"/>
              <a:gd name="T3" fmla="*/ 4 h 33"/>
              <a:gd name="T4" fmla="*/ 11 w 17"/>
              <a:gd name="T5" fmla="*/ 31 h 33"/>
              <a:gd name="T6" fmla="*/ 13 w 17"/>
              <a:gd name="T7" fmla="*/ 33 h 33"/>
              <a:gd name="T8" fmla="*/ 16 w 17"/>
              <a:gd name="T9" fmla="*/ 28 h 33"/>
              <a:gd name="T10" fmla="*/ 7 w 17"/>
              <a:gd name="T11" fmla="*/ 2 h 33"/>
              <a:gd name="T12" fmla="*/ 4 w 17"/>
              <a:gd name="T13" fmla="*/ 0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33">
                <a:moveTo>
                  <a:pt x="4" y="0"/>
                </a:moveTo>
                <a:cubicBezTo>
                  <a:pt x="2" y="0"/>
                  <a:pt x="0" y="2"/>
                  <a:pt x="1" y="4"/>
                </a:cubicBezTo>
                <a:cubicBezTo>
                  <a:pt x="3" y="14"/>
                  <a:pt x="7" y="23"/>
                  <a:pt x="11" y="31"/>
                </a:cubicBezTo>
                <a:cubicBezTo>
                  <a:pt x="11" y="33"/>
                  <a:pt x="12" y="33"/>
                  <a:pt x="13" y="33"/>
                </a:cubicBezTo>
                <a:cubicBezTo>
                  <a:pt x="15" y="33"/>
                  <a:pt x="17" y="31"/>
                  <a:pt x="16" y="28"/>
                </a:cubicBezTo>
                <a:cubicBezTo>
                  <a:pt x="12" y="20"/>
                  <a:pt x="9" y="11"/>
                  <a:pt x="7" y="2"/>
                </a:cubicBezTo>
                <a:cubicBezTo>
                  <a:pt x="6" y="1"/>
                  <a:pt x="5" y="0"/>
                  <a:pt x="4" y="0"/>
                </a:cubicBezTo>
              </a:path>
            </a:pathLst>
          </a:custGeom>
          <a:solidFill>
            <a:srgbClr val="2B7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11" name="išḷîḓê">
            <a:extLst>
              <a:ext uri="{FF2B5EF4-FFF2-40B4-BE49-F238E27FC236}">
                <a16:creationId xmlns:a16="http://schemas.microsoft.com/office/drawing/2014/main" id="{9A28E0DD-C2FB-4BDD-98C1-582A5AA9E0C1}"/>
              </a:ext>
            </a:extLst>
          </p:cNvPr>
          <p:cNvSpPr/>
          <p:nvPr/>
        </p:nvSpPr>
        <p:spPr bwMode="auto">
          <a:xfrm>
            <a:off x="2396454" y="2024316"/>
            <a:ext cx="21366" cy="17391"/>
          </a:xfrm>
          <a:custGeom>
            <a:avLst/>
            <a:gdLst>
              <a:gd name="T0" fmla="*/ 4 w 18"/>
              <a:gd name="T1" fmla="*/ 0 h 15"/>
              <a:gd name="T2" fmla="*/ 2 w 18"/>
              <a:gd name="T3" fmla="*/ 6 h 15"/>
              <a:gd name="T4" fmla="*/ 11 w 18"/>
              <a:gd name="T5" fmla="*/ 14 h 15"/>
              <a:gd name="T6" fmla="*/ 13 w 18"/>
              <a:gd name="T7" fmla="*/ 15 h 15"/>
              <a:gd name="T8" fmla="*/ 16 w 18"/>
              <a:gd name="T9" fmla="*/ 10 h 15"/>
              <a:gd name="T10" fmla="*/ 7 w 18"/>
              <a:gd name="T11" fmla="*/ 1 h 15"/>
              <a:gd name="T12" fmla="*/ 4 w 18"/>
              <a:gd name="T13" fmla="*/ 0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" h="15">
                <a:moveTo>
                  <a:pt x="4" y="0"/>
                </a:moveTo>
                <a:cubicBezTo>
                  <a:pt x="2" y="0"/>
                  <a:pt x="0" y="4"/>
                  <a:pt x="2" y="6"/>
                </a:cubicBezTo>
                <a:cubicBezTo>
                  <a:pt x="5" y="9"/>
                  <a:pt x="8" y="11"/>
                  <a:pt x="11" y="14"/>
                </a:cubicBezTo>
                <a:cubicBezTo>
                  <a:pt x="12" y="15"/>
                  <a:pt x="12" y="15"/>
                  <a:pt x="13" y="15"/>
                </a:cubicBezTo>
                <a:cubicBezTo>
                  <a:pt x="16" y="15"/>
                  <a:pt x="18" y="12"/>
                  <a:pt x="16" y="10"/>
                </a:cubicBezTo>
                <a:cubicBezTo>
                  <a:pt x="12" y="7"/>
                  <a:pt x="9" y="4"/>
                  <a:pt x="7" y="1"/>
                </a:cubicBezTo>
                <a:cubicBezTo>
                  <a:pt x="6" y="1"/>
                  <a:pt x="5" y="0"/>
                  <a:pt x="4" y="0"/>
                </a:cubicBezTo>
              </a:path>
            </a:pathLst>
          </a:custGeom>
          <a:solidFill>
            <a:srgbClr val="2B7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12" name="îṧ1iḑe">
            <a:extLst>
              <a:ext uri="{FF2B5EF4-FFF2-40B4-BE49-F238E27FC236}">
                <a16:creationId xmlns:a16="http://schemas.microsoft.com/office/drawing/2014/main" id="{82C3F6EA-6324-458F-AC2D-42E059104194}"/>
              </a:ext>
            </a:extLst>
          </p:cNvPr>
          <p:cNvSpPr/>
          <p:nvPr/>
        </p:nvSpPr>
        <p:spPr bwMode="auto">
          <a:xfrm>
            <a:off x="2158448" y="1396258"/>
            <a:ext cx="224094" cy="209187"/>
          </a:xfrm>
          <a:custGeom>
            <a:avLst/>
            <a:gdLst>
              <a:gd name="T0" fmla="*/ 20 w 190"/>
              <a:gd name="T1" fmla="*/ 21 h 178"/>
              <a:gd name="T2" fmla="*/ 29 w 190"/>
              <a:gd name="T3" fmla="*/ 159 h 178"/>
              <a:gd name="T4" fmla="*/ 143 w 190"/>
              <a:gd name="T5" fmla="*/ 149 h 178"/>
              <a:gd name="T6" fmla="*/ 182 w 190"/>
              <a:gd name="T7" fmla="*/ 37 h 178"/>
              <a:gd name="T8" fmla="*/ 20 w 190"/>
              <a:gd name="T9" fmla="*/ 21 h 1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0" h="178">
                <a:moveTo>
                  <a:pt x="20" y="21"/>
                </a:moveTo>
                <a:cubicBezTo>
                  <a:pt x="14" y="38"/>
                  <a:pt x="0" y="140"/>
                  <a:pt x="29" y="159"/>
                </a:cubicBezTo>
                <a:cubicBezTo>
                  <a:pt x="59" y="178"/>
                  <a:pt x="114" y="171"/>
                  <a:pt x="143" y="149"/>
                </a:cubicBezTo>
                <a:cubicBezTo>
                  <a:pt x="169" y="129"/>
                  <a:pt x="190" y="57"/>
                  <a:pt x="182" y="37"/>
                </a:cubicBezTo>
                <a:cubicBezTo>
                  <a:pt x="174" y="18"/>
                  <a:pt x="28" y="0"/>
                  <a:pt x="20" y="21"/>
                </a:cubicBezTo>
              </a:path>
            </a:pathLst>
          </a:custGeom>
          <a:solidFill>
            <a:srgbClr val="FBB88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13" name="iṣḷiďè">
            <a:extLst>
              <a:ext uri="{FF2B5EF4-FFF2-40B4-BE49-F238E27FC236}">
                <a16:creationId xmlns:a16="http://schemas.microsoft.com/office/drawing/2014/main" id="{2A68819E-B4C6-453A-93F0-7412EE26B715}"/>
              </a:ext>
            </a:extLst>
          </p:cNvPr>
          <p:cNvSpPr/>
          <p:nvPr/>
        </p:nvSpPr>
        <p:spPr bwMode="auto">
          <a:xfrm>
            <a:off x="2171367" y="1409177"/>
            <a:ext cx="201734" cy="150555"/>
          </a:xfrm>
          <a:custGeom>
            <a:avLst/>
            <a:gdLst>
              <a:gd name="T0" fmla="*/ 0 w 171"/>
              <a:gd name="T1" fmla="*/ 53 h 128"/>
              <a:gd name="T2" fmla="*/ 29 w 171"/>
              <a:gd name="T3" fmla="*/ 40 h 128"/>
              <a:gd name="T4" fmla="*/ 67 w 171"/>
              <a:gd name="T5" fmla="*/ 64 h 128"/>
              <a:gd name="T6" fmla="*/ 142 w 171"/>
              <a:gd name="T7" fmla="*/ 127 h 128"/>
              <a:gd name="T8" fmla="*/ 171 w 171"/>
              <a:gd name="T9" fmla="*/ 65 h 128"/>
              <a:gd name="T10" fmla="*/ 21 w 171"/>
              <a:gd name="T11" fmla="*/ 0 h 128"/>
              <a:gd name="T12" fmla="*/ 0 w 171"/>
              <a:gd name="T13" fmla="*/ 53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1" h="128">
                <a:moveTo>
                  <a:pt x="0" y="53"/>
                </a:moveTo>
                <a:cubicBezTo>
                  <a:pt x="1" y="61"/>
                  <a:pt x="25" y="49"/>
                  <a:pt x="29" y="40"/>
                </a:cubicBezTo>
                <a:cubicBezTo>
                  <a:pt x="32" y="35"/>
                  <a:pt x="37" y="58"/>
                  <a:pt x="67" y="64"/>
                </a:cubicBezTo>
                <a:cubicBezTo>
                  <a:pt x="119" y="73"/>
                  <a:pt x="131" y="127"/>
                  <a:pt x="142" y="127"/>
                </a:cubicBezTo>
                <a:cubicBezTo>
                  <a:pt x="153" y="128"/>
                  <a:pt x="171" y="78"/>
                  <a:pt x="171" y="65"/>
                </a:cubicBezTo>
                <a:cubicBezTo>
                  <a:pt x="171" y="53"/>
                  <a:pt x="36" y="0"/>
                  <a:pt x="21" y="0"/>
                </a:cubicBezTo>
                <a:cubicBezTo>
                  <a:pt x="6" y="0"/>
                  <a:pt x="0" y="47"/>
                  <a:pt x="0" y="53"/>
                </a:cubicBezTo>
              </a:path>
            </a:pathLst>
          </a:custGeom>
          <a:solidFill>
            <a:srgbClr val="1C324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14" name="ïṩļîḓé">
            <a:extLst>
              <a:ext uri="{FF2B5EF4-FFF2-40B4-BE49-F238E27FC236}">
                <a16:creationId xmlns:a16="http://schemas.microsoft.com/office/drawing/2014/main" id="{C0FEF721-9051-48EC-8C9B-557011D656EF}"/>
              </a:ext>
            </a:extLst>
          </p:cNvPr>
          <p:cNvSpPr/>
          <p:nvPr/>
        </p:nvSpPr>
        <p:spPr bwMode="auto">
          <a:xfrm>
            <a:off x="2289625" y="1491659"/>
            <a:ext cx="43229" cy="48198"/>
          </a:xfrm>
          <a:custGeom>
            <a:avLst/>
            <a:gdLst>
              <a:gd name="T0" fmla="*/ 2 w 37"/>
              <a:gd name="T1" fmla="*/ 16 h 41"/>
              <a:gd name="T2" fmla="*/ 26 w 37"/>
              <a:gd name="T3" fmla="*/ 12 h 41"/>
              <a:gd name="T4" fmla="*/ 13 w 37"/>
              <a:gd name="T5" fmla="*/ 38 h 41"/>
              <a:gd name="T6" fmla="*/ 2 w 37"/>
              <a:gd name="T7" fmla="*/ 16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7" h="41">
                <a:moveTo>
                  <a:pt x="2" y="16"/>
                </a:moveTo>
                <a:cubicBezTo>
                  <a:pt x="2" y="16"/>
                  <a:pt x="15" y="0"/>
                  <a:pt x="26" y="12"/>
                </a:cubicBezTo>
                <a:cubicBezTo>
                  <a:pt x="37" y="25"/>
                  <a:pt x="25" y="41"/>
                  <a:pt x="13" y="38"/>
                </a:cubicBezTo>
                <a:cubicBezTo>
                  <a:pt x="0" y="35"/>
                  <a:pt x="2" y="16"/>
                  <a:pt x="2" y="16"/>
                </a:cubicBezTo>
                <a:close/>
              </a:path>
            </a:pathLst>
          </a:custGeom>
          <a:solidFill>
            <a:srgbClr val="FBB88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15" name="îs1íḍè">
            <a:extLst>
              <a:ext uri="{FF2B5EF4-FFF2-40B4-BE49-F238E27FC236}">
                <a16:creationId xmlns:a16="http://schemas.microsoft.com/office/drawing/2014/main" id="{510812A5-754E-4EC8-8065-B862291F9530}"/>
              </a:ext>
            </a:extLst>
          </p:cNvPr>
          <p:cNvSpPr/>
          <p:nvPr/>
        </p:nvSpPr>
        <p:spPr bwMode="auto">
          <a:xfrm>
            <a:off x="2242421" y="1509050"/>
            <a:ext cx="28322" cy="17888"/>
          </a:xfrm>
          <a:custGeom>
            <a:avLst/>
            <a:gdLst>
              <a:gd name="T0" fmla="*/ 11 w 24"/>
              <a:gd name="T1" fmla="*/ 0 h 15"/>
              <a:gd name="T2" fmla="*/ 0 w 24"/>
              <a:gd name="T3" fmla="*/ 7 h 15"/>
              <a:gd name="T4" fmla="*/ 13 w 24"/>
              <a:gd name="T5" fmla="*/ 15 h 15"/>
              <a:gd name="T6" fmla="*/ 24 w 24"/>
              <a:gd name="T7" fmla="*/ 8 h 15"/>
              <a:gd name="T8" fmla="*/ 11 w 24"/>
              <a:gd name="T9" fmla="*/ 0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4" h="15">
                <a:moveTo>
                  <a:pt x="11" y="0"/>
                </a:moveTo>
                <a:cubicBezTo>
                  <a:pt x="6" y="0"/>
                  <a:pt x="0" y="3"/>
                  <a:pt x="0" y="7"/>
                </a:cubicBezTo>
                <a:cubicBezTo>
                  <a:pt x="0" y="12"/>
                  <a:pt x="6" y="15"/>
                  <a:pt x="13" y="15"/>
                </a:cubicBezTo>
                <a:cubicBezTo>
                  <a:pt x="19" y="15"/>
                  <a:pt x="24" y="13"/>
                  <a:pt x="24" y="8"/>
                </a:cubicBezTo>
                <a:cubicBezTo>
                  <a:pt x="24" y="3"/>
                  <a:pt x="18" y="0"/>
                  <a:pt x="11" y="0"/>
                </a:cubicBezTo>
              </a:path>
            </a:pathLst>
          </a:custGeom>
          <a:solidFill>
            <a:srgbClr val="F68D7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16" name="ïSľîdè">
            <a:extLst>
              <a:ext uri="{FF2B5EF4-FFF2-40B4-BE49-F238E27FC236}">
                <a16:creationId xmlns:a16="http://schemas.microsoft.com/office/drawing/2014/main" id="{DAFCC4F0-3E5B-4CA4-9FEB-698A1359B7D6}"/>
              </a:ext>
            </a:extLst>
          </p:cNvPr>
          <p:cNvSpPr/>
          <p:nvPr/>
        </p:nvSpPr>
        <p:spPr bwMode="auto">
          <a:xfrm>
            <a:off x="2175342" y="1508056"/>
            <a:ext cx="19875" cy="11925"/>
          </a:xfrm>
          <a:custGeom>
            <a:avLst/>
            <a:gdLst>
              <a:gd name="T0" fmla="*/ 7 w 17"/>
              <a:gd name="T1" fmla="*/ 0 h 10"/>
              <a:gd name="T2" fmla="*/ 1 w 17"/>
              <a:gd name="T3" fmla="*/ 4 h 10"/>
              <a:gd name="T4" fmla="*/ 9 w 17"/>
              <a:gd name="T5" fmla="*/ 10 h 10"/>
              <a:gd name="T6" fmla="*/ 17 w 17"/>
              <a:gd name="T7" fmla="*/ 6 h 10"/>
              <a:gd name="T8" fmla="*/ 7 w 17"/>
              <a:gd name="T9" fmla="*/ 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" h="10">
                <a:moveTo>
                  <a:pt x="7" y="0"/>
                </a:moveTo>
                <a:cubicBezTo>
                  <a:pt x="4" y="0"/>
                  <a:pt x="1" y="1"/>
                  <a:pt x="1" y="4"/>
                </a:cubicBezTo>
                <a:cubicBezTo>
                  <a:pt x="0" y="8"/>
                  <a:pt x="5" y="10"/>
                  <a:pt x="9" y="10"/>
                </a:cubicBezTo>
                <a:cubicBezTo>
                  <a:pt x="13" y="10"/>
                  <a:pt x="16" y="9"/>
                  <a:pt x="17" y="6"/>
                </a:cubicBezTo>
                <a:cubicBezTo>
                  <a:pt x="17" y="2"/>
                  <a:pt x="11" y="0"/>
                  <a:pt x="7" y="0"/>
                </a:cubicBezTo>
              </a:path>
            </a:pathLst>
          </a:custGeom>
          <a:solidFill>
            <a:srgbClr val="F68D7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17" name="íŝḷïḍé">
            <a:extLst>
              <a:ext uri="{FF2B5EF4-FFF2-40B4-BE49-F238E27FC236}">
                <a16:creationId xmlns:a16="http://schemas.microsoft.com/office/drawing/2014/main" id="{6F070065-DF96-4FE8-9D49-84FD1481564C}"/>
              </a:ext>
            </a:extLst>
          </p:cNvPr>
          <p:cNvSpPr/>
          <p:nvPr/>
        </p:nvSpPr>
        <p:spPr bwMode="auto">
          <a:xfrm>
            <a:off x="2204658" y="1512528"/>
            <a:ext cx="9441" cy="26335"/>
          </a:xfrm>
          <a:custGeom>
            <a:avLst/>
            <a:gdLst>
              <a:gd name="T0" fmla="*/ 4 w 8"/>
              <a:gd name="T1" fmla="*/ 2 h 22"/>
              <a:gd name="T2" fmla="*/ 0 w 8"/>
              <a:gd name="T3" fmla="*/ 20 h 22"/>
              <a:gd name="T4" fmla="*/ 2 w 8"/>
              <a:gd name="T5" fmla="*/ 21 h 22"/>
              <a:gd name="T6" fmla="*/ 7 w 8"/>
              <a:gd name="T7" fmla="*/ 2 h 22"/>
              <a:gd name="T8" fmla="*/ 4 w 8"/>
              <a:gd name="T9" fmla="*/ 2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" h="22">
                <a:moveTo>
                  <a:pt x="4" y="2"/>
                </a:moveTo>
                <a:cubicBezTo>
                  <a:pt x="4" y="9"/>
                  <a:pt x="2" y="14"/>
                  <a:pt x="0" y="20"/>
                </a:cubicBezTo>
                <a:cubicBezTo>
                  <a:pt x="0" y="21"/>
                  <a:pt x="1" y="22"/>
                  <a:pt x="2" y="21"/>
                </a:cubicBezTo>
                <a:cubicBezTo>
                  <a:pt x="6" y="16"/>
                  <a:pt x="8" y="9"/>
                  <a:pt x="7" y="2"/>
                </a:cubicBezTo>
                <a:cubicBezTo>
                  <a:pt x="7" y="0"/>
                  <a:pt x="4" y="0"/>
                  <a:pt x="4" y="2"/>
                </a:cubicBezTo>
                <a:close/>
              </a:path>
            </a:pathLst>
          </a:custGeom>
          <a:solidFill>
            <a:srgbClr val="1C324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18" name="íŝ1îḍê">
            <a:extLst>
              <a:ext uri="{FF2B5EF4-FFF2-40B4-BE49-F238E27FC236}">
                <a16:creationId xmlns:a16="http://schemas.microsoft.com/office/drawing/2014/main" id="{CC811F41-2C76-405D-AC00-BD50C91DC29B}"/>
              </a:ext>
            </a:extLst>
          </p:cNvPr>
          <p:cNvSpPr/>
          <p:nvPr/>
        </p:nvSpPr>
        <p:spPr bwMode="auto">
          <a:xfrm>
            <a:off x="2214099" y="1551782"/>
            <a:ext cx="37763" cy="22360"/>
          </a:xfrm>
          <a:custGeom>
            <a:avLst/>
            <a:gdLst>
              <a:gd name="T0" fmla="*/ 1 w 32"/>
              <a:gd name="T1" fmla="*/ 8 h 19"/>
              <a:gd name="T2" fmla="*/ 31 w 32"/>
              <a:gd name="T3" fmla="*/ 2 h 19"/>
              <a:gd name="T4" fmla="*/ 29 w 32"/>
              <a:gd name="T5" fmla="*/ 1 h 19"/>
              <a:gd name="T6" fmla="*/ 18 w 32"/>
              <a:gd name="T7" fmla="*/ 8 h 19"/>
              <a:gd name="T8" fmla="*/ 3 w 32"/>
              <a:gd name="T9" fmla="*/ 7 h 19"/>
              <a:gd name="T10" fmla="*/ 1 w 32"/>
              <a:gd name="T11" fmla="*/ 8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2" h="19">
                <a:moveTo>
                  <a:pt x="1" y="8"/>
                </a:moveTo>
                <a:cubicBezTo>
                  <a:pt x="8" y="19"/>
                  <a:pt x="27" y="11"/>
                  <a:pt x="31" y="2"/>
                </a:cubicBezTo>
                <a:cubicBezTo>
                  <a:pt x="32" y="1"/>
                  <a:pt x="31" y="0"/>
                  <a:pt x="29" y="1"/>
                </a:cubicBezTo>
                <a:cubicBezTo>
                  <a:pt x="26" y="4"/>
                  <a:pt x="22" y="7"/>
                  <a:pt x="18" y="8"/>
                </a:cubicBezTo>
                <a:cubicBezTo>
                  <a:pt x="13" y="10"/>
                  <a:pt x="6" y="11"/>
                  <a:pt x="3" y="7"/>
                </a:cubicBezTo>
                <a:cubicBezTo>
                  <a:pt x="2" y="5"/>
                  <a:pt x="0" y="7"/>
                  <a:pt x="1" y="8"/>
                </a:cubicBezTo>
                <a:close/>
              </a:path>
            </a:pathLst>
          </a:custGeom>
          <a:solidFill>
            <a:srgbClr val="1C324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19" name="ïšľiďé">
            <a:extLst>
              <a:ext uri="{FF2B5EF4-FFF2-40B4-BE49-F238E27FC236}">
                <a16:creationId xmlns:a16="http://schemas.microsoft.com/office/drawing/2014/main" id="{7A4C9E46-9793-4559-BE3C-5C7908B0EA4C}"/>
              </a:ext>
            </a:extLst>
          </p:cNvPr>
          <p:cNvSpPr/>
          <p:nvPr/>
        </p:nvSpPr>
        <p:spPr bwMode="auto">
          <a:xfrm>
            <a:off x="2225527" y="1497622"/>
            <a:ext cx="22857" cy="12919"/>
          </a:xfrm>
          <a:custGeom>
            <a:avLst/>
            <a:gdLst>
              <a:gd name="T0" fmla="*/ 3 w 19"/>
              <a:gd name="T1" fmla="*/ 7 h 11"/>
              <a:gd name="T2" fmla="*/ 16 w 19"/>
              <a:gd name="T3" fmla="*/ 10 h 11"/>
              <a:gd name="T4" fmla="*/ 19 w 19"/>
              <a:gd name="T5" fmla="*/ 8 h 11"/>
              <a:gd name="T6" fmla="*/ 1 w 19"/>
              <a:gd name="T7" fmla="*/ 5 h 11"/>
              <a:gd name="T8" fmla="*/ 3 w 19"/>
              <a:gd name="T9" fmla="*/ 7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" h="11">
                <a:moveTo>
                  <a:pt x="3" y="7"/>
                </a:moveTo>
                <a:cubicBezTo>
                  <a:pt x="8" y="4"/>
                  <a:pt x="13" y="6"/>
                  <a:pt x="16" y="10"/>
                </a:cubicBezTo>
                <a:cubicBezTo>
                  <a:pt x="17" y="11"/>
                  <a:pt x="19" y="9"/>
                  <a:pt x="19" y="8"/>
                </a:cubicBezTo>
                <a:cubicBezTo>
                  <a:pt x="15" y="1"/>
                  <a:pt x="7" y="0"/>
                  <a:pt x="1" y="5"/>
                </a:cubicBezTo>
                <a:cubicBezTo>
                  <a:pt x="0" y="6"/>
                  <a:pt x="2" y="8"/>
                  <a:pt x="3" y="7"/>
                </a:cubicBezTo>
                <a:close/>
              </a:path>
            </a:pathLst>
          </a:custGeom>
          <a:solidFill>
            <a:srgbClr val="1C324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20" name="îṥ1idé">
            <a:extLst>
              <a:ext uri="{FF2B5EF4-FFF2-40B4-BE49-F238E27FC236}">
                <a16:creationId xmlns:a16="http://schemas.microsoft.com/office/drawing/2014/main" id="{E132D21B-897D-4011-A849-C0635575F8DF}"/>
              </a:ext>
            </a:extLst>
          </p:cNvPr>
          <p:cNvSpPr/>
          <p:nvPr/>
        </p:nvSpPr>
        <p:spPr bwMode="auto">
          <a:xfrm>
            <a:off x="2185777" y="1496131"/>
            <a:ext cx="16397" cy="8447"/>
          </a:xfrm>
          <a:custGeom>
            <a:avLst/>
            <a:gdLst>
              <a:gd name="T0" fmla="*/ 13 w 14"/>
              <a:gd name="T1" fmla="*/ 5 h 7"/>
              <a:gd name="T2" fmla="*/ 1 w 14"/>
              <a:gd name="T3" fmla="*/ 3 h 7"/>
              <a:gd name="T4" fmla="*/ 3 w 14"/>
              <a:gd name="T5" fmla="*/ 5 h 7"/>
              <a:gd name="T6" fmla="*/ 12 w 14"/>
              <a:gd name="T7" fmla="*/ 6 h 7"/>
              <a:gd name="T8" fmla="*/ 13 w 14"/>
              <a:gd name="T9" fmla="*/ 5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" h="7">
                <a:moveTo>
                  <a:pt x="13" y="5"/>
                </a:moveTo>
                <a:cubicBezTo>
                  <a:pt x="10" y="1"/>
                  <a:pt x="5" y="0"/>
                  <a:pt x="1" y="3"/>
                </a:cubicBezTo>
                <a:cubicBezTo>
                  <a:pt x="0" y="4"/>
                  <a:pt x="1" y="6"/>
                  <a:pt x="3" y="5"/>
                </a:cubicBezTo>
                <a:cubicBezTo>
                  <a:pt x="5" y="4"/>
                  <a:pt x="9" y="4"/>
                  <a:pt x="12" y="6"/>
                </a:cubicBezTo>
                <a:cubicBezTo>
                  <a:pt x="13" y="7"/>
                  <a:pt x="14" y="6"/>
                  <a:pt x="13" y="5"/>
                </a:cubicBezTo>
                <a:close/>
              </a:path>
            </a:pathLst>
          </a:custGeom>
          <a:solidFill>
            <a:srgbClr val="1C324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21" name="ïsľîdè">
            <a:extLst>
              <a:ext uri="{FF2B5EF4-FFF2-40B4-BE49-F238E27FC236}">
                <a16:creationId xmlns:a16="http://schemas.microsoft.com/office/drawing/2014/main" id="{12156922-F399-492C-9C8D-66AB1CFDFA95}"/>
              </a:ext>
            </a:extLst>
          </p:cNvPr>
          <p:cNvSpPr/>
          <p:nvPr/>
        </p:nvSpPr>
        <p:spPr bwMode="auto">
          <a:xfrm>
            <a:off x="2180808" y="1539856"/>
            <a:ext cx="10931" cy="23354"/>
          </a:xfrm>
          <a:custGeom>
            <a:avLst/>
            <a:gdLst>
              <a:gd name="T0" fmla="*/ 3 w 9"/>
              <a:gd name="T1" fmla="*/ 0 h 20"/>
              <a:gd name="T2" fmla="*/ 1 w 9"/>
              <a:gd name="T3" fmla="*/ 2 h 20"/>
              <a:gd name="T4" fmla="*/ 5 w 9"/>
              <a:gd name="T5" fmla="*/ 19 h 20"/>
              <a:gd name="T6" fmla="*/ 7 w 9"/>
              <a:gd name="T7" fmla="*/ 20 h 20"/>
              <a:gd name="T8" fmla="*/ 9 w 9"/>
              <a:gd name="T9" fmla="*/ 18 h 20"/>
              <a:gd name="T10" fmla="*/ 4 w 9"/>
              <a:gd name="T11" fmla="*/ 1 h 20"/>
              <a:gd name="T12" fmla="*/ 3 w 9"/>
              <a:gd name="T13" fmla="*/ 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" h="20">
                <a:moveTo>
                  <a:pt x="3" y="0"/>
                </a:moveTo>
                <a:cubicBezTo>
                  <a:pt x="2" y="0"/>
                  <a:pt x="0" y="1"/>
                  <a:pt x="1" y="2"/>
                </a:cubicBezTo>
                <a:cubicBezTo>
                  <a:pt x="2" y="8"/>
                  <a:pt x="3" y="13"/>
                  <a:pt x="5" y="19"/>
                </a:cubicBezTo>
                <a:cubicBezTo>
                  <a:pt x="6" y="20"/>
                  <a:pt x="6" y="20"/>
                  <a:pt x="7" y="20"/>
                </a:cubicBezTo>
                <a:cubicBezTo>
                  <a:pt x="8" y="20"/>
                  <a:pt x="9" y="19"/>
                  <a:pt x="9" y="18"/>
                </a:cubicBezTo>
                <a:cubicBezTo>
                  <a:pt x="6" y="13"/>
                  <a:pt x="5" y="7"/>
                  <a:pt x="4" y="1"/>
                </a:cubicBezTo>
                <a:cubicBezTo>
                  <a:pt x="4" y="0"/>
                  <a:pt x="3" y="0"/>
                  <a:pt x="3" y="0"/>
                </a:cubicBezTo>
              </a:path>
            </a:pathLst>
          </a:custGeom>
          <a:solidFill>
            <a:srgbClr val="FCC5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22" name="ïṥļíḑe">
            <a:extLst>
              <a:ext uri="{FF2B5EF4-FFF2-40B4-BE49-F238E27FC236}">
                <a16:creationId xmlns:a16="http://schemas.microsoft.com/office/drawing/2014/main" id="{81764C4C-0DFF-44F6-A2C6-661836B0CE12}"/>
              </a:ext>
            </a:extLst>
          </p:cNvPr>
          <p:cNvSpPr/>
          <p:nvPr/>
        </p:nvSpPr>
        <p:spPr bwMode="auto">
          <a:xfrm>
            <a:off x="2191739" y="1568179"/>
            <a:ext cx="11428" cy="9441"/>
          </a:xfrm>
          <a:custGeom>
            <a:avLst/>
            <a:gdLst>
              <a:gd name="T0" fmla="*/ 2 w 10"/>
              <a:gd name="T1" fmla="*/ 0 h 8"/>
              <a:gd name="T2" fmla="*/ 1 w 10"/>
              <a:gd name="T3" fmla="*/ 3 h 8"/>
              <a:gd name="T4" fmla="*/ 7 w 10"/>
              <a:gd name="T5" fmla="*/ 8 h 8"/>
              <a:gd name="T6" fmla="*/ 8 w 10"/>
              <a:gd name="T7" fmla="*/ 8 h 8"/>
              <a:gd name="T8" fmla="*/ 9 w 10"/>
              <a:gd name="T9" fmla="*/ 5 h 8"/>
              <a:gd name="T10" fmla="*/ 3 w 10"/>
              <a:gd name="T11" fmla="*/ 1 h 8"/>
              <a:gd name="T12" fmla="*/ 2 w 10"/>
              <a:gd name="T13" fmla="*/ 0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" h="8">
                <a:moveTo>
                  <a:pt x="2" y="0"/>
                </a:moveTo>
                <a:cubicBezTo>
                  <a:pt x="1" y="0"/>
                  <a:pt x="0" y="2"/>
                  <a:pt x="1" y="3"/>
                </a:cubicBezTo>
                <a:cubicBezTo>
                  <a:pt x="2" y="5"/>
                  <a:pt x="4" y="7"/>
                  <a:pt x="7" y="8"/>
                </a:cubicBezTo>
                <a:cubicBezTo>
                  <a:pt x="7" y="8"/>
                  <a:pt x="7" y="8"/>
                  <a:pt x="8" y="8"/>
                </a:cubicBezTo>
                <a:cubicBezTo>
                  <a:pt x="9" y="8"/>
                  <a:pt x="10" y="6"/>
                  <a:pt x="9" y="5"/>
                </a:cubicBezTo>
                <a:cubicBezTo>
                  <a:pt x="6" y="4"/>
                  <a:pt x="4" y="3"/>
                  <a:pt x="3" y="1"/>
                </a:cubicBezTo>
                <a:cubicBezTo>
                  <a:pt x="3" y="0"/>
                  <a:pt x="2" y="0"/>
                  <a:pt x="2" y="0"/>
                </a:cubicBezTo>
              </a:path>
            </a:pathLst>
          </a:custGeom>
          <a:solidFill>
            <a:srgbClr val="FCC5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23" name="îS1ide">
            <a:extLst>
              <a:ext uri="{FF2B5EF4-FFF2-40B4-BE49-F238E27FC236}">
                <a16:creationId xmlns:a16="http://schemas.microsoft.com/office/drawing/2014/main" id="{1CEDF44E-8CD2-44DE-A617-00E620F2E731}"/>
              </a:ext>
            </a:extLst>
          </p:cNvPr>
          <p:cNvSpPr/>
          <p:nvPr/>
        </p:nvSpPr>
        <p:spPr bwMode="auto">
          <a:xfrm>
            <a:off x="2191739" y="1311788"/>
            <a:ext cx="221112" cy="178877"/>
          </a:xfrm>
          <a:custGeom>
            <a:avLst/>
            <a:gdLst>
              <a:gd name="T0" fmla="*/ 1 w 188"/>
              <a:gd name="T1" fmla="*/ 79 h 152"/>
              <a:gd name="T2" fmla="*/ 149 w 188"/>
              <a:gd name="T3" fmla="*/ 148 h 152"/>
              <a:gd name="T4" fmla="*/ 119 w 188"/>
              <a:gd name="T5" fmla="*/ 37 h 152"/>
              <a:gd name="T6" fmla="*/ 1 w 188"/>
              <a:gd name="T7" fmla="*/ 79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88" h="152">
                <a:moveTo>
                  <a:pt x="1" y="79"/>
                </a:moveTo>
                <a:cubicBezTo>
                  <a:pt x="2" y="85"/>
                  <a:pt x="144" y="152"/>
                  <a:pt x="149" y="148"/>
                </a:cubicBezTo>
                <a:cubicBezTo>
                  <a:pt x="155" y="144"/>
                  <a:pt x="188" y="76"/>
                  <a:pt x="119" y="37"/>
                </a:cubicBezTo>
                <a:cubicBezTo>
                  <a:pt x="56" y="0"/>
                  <a:pt x="0" y="68"/>
                  <a:pt x="1" y="79"/>
                </a:cubicBezTo>
              </a:path>
            </a:pathLst>
          </a:custGeom>
          <a:solidFill>
            <a:srgbClr val="7958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24" name="ísḷíḑé">
            <a:extLst>
              <a:ext uri="{FF2B5EF4-FFF2-40B4-BE49-F238E27FC236}">
                <a16:creationId xmlns:a16="http://schemas.microsoft.com/office/drawing/2014/main" id="{98C87A15-5967-4B46-A17D-200087F07BF7}"/>
              </a:ext>
            </a:extLst>
          </p:cNvPr>
          <p:cNvSpPr/>
          <p:nvPr/>
        </p:nvSpPr>
        <p:spPr bwMode="auto">
          <a:xfrm>
            <a:off x="2195217" y="1342098"/>
            <a:ext cx="191796" cy="124717"/>
          </a:xfrm>
          <a:custGeom>
            <a:avLst/>
            <a:gdLst>
              <a:gd name="T0" fmla="*/ 139 w 163"/>
              <a:gd name="T1" fmla="*/ 70 h 106"/>
              <a:gd name="T2" fmla="*/ 139 w 163"/>
              <a:gd name="T3" fmla="*/ 70 h 106"/>
              <a:gd name="T4" fmla="*/ 139 w 163"/>
              <a:gd name="T5" fmla="*/ 70 h 106"/>
              <a:gd name="T6" fmla="*/ 139 w 163"/>
              <a:gd name="T7" fmla="*/ 70 h 106"/>
              <a:gd name="T8" fmla="*/ 139 w 163"/>
              <a:gd name="T9" fmla="*/ 70 h 106"/>
              <a:gd name="T10" fmla="*/ 139 w 163"/>
              <a:gd name="T11" fmla="*/ 70 h 106"/>
              <a:gd name="T12" fmla="*/ 141 w 163"/>
              <a:gd name="T13" fmla="*/ 67 h 106"/>
              <a:gd name="T14" fmla="*/ 139 w 163"/>
              <a:gd name="T15" fmla="*/ 70 h 106"/>
              <a:gd name="T16" fmla="*/ 141 w 163"/>
              <a:gd name="T17" fmla="*/ 67 h 106"/>
              <a:gd name="T18" fmla="*/ 151 w 163"/>
              <a:gd name="T19" fmla="*/ 46 h 106"/>
              <a:gd name="T20" fmla="*/ 141 w 163"/>
              <a:gd name="T21" fmla="*/ 67 h 106"/>
              <a:gd name="T22" fmla="*/ 142 w 163"/>
              <a:gd name="T23" fmla="*/ 65 h 106"/>
              <a:gd name="T24" fmla="*/ 157 w 163"/>
              <a:gd name="T25" fmla="*/ 62 h 106"/>
              <a:gd name="T26" fmla="*/ 154 w 163"/>
              <a:gd name="T27" fmla="*/ 106 h 106"/>
              <a:gd name="T28" fmla="*/ 154 w 163"/>
              <a:gd name="T29" fmla="*/ 106 h 106"/>
              <a:gd name="T30" fmla="*/ 151 w 163"/>
              <a:gd name="T31" fmla="*/ 46 h 106"/>
              <a:gd name="T32" fmla="*/ 19 w 163"/>
              <a:gd name="T33" fmla="*/ 37 h 106"/>
              <a:gd name="T34" fmla="*/ 16 w 163"/>
              <a:gd name="T35" fmla="*/ 32 h 106"/>
              <a:gd name="T36" fmla="*/ 30 w 163"/>
              <a:gd name="T37" fmla="*/ 21 h 106"/>
              <a:gd name="T38" fmla="*/ 32 w 163"/>
              <a:gd name="T39" fmla="*/ 21 h 106"/>
              <a:gd name="T40" fmla="*/ 33 w 163"/>
              <a:gd name="T41" fmla="*/ 27 h 106"/>
              <a:gd name="T42" fmla="*/ 21 w 163"/>
              <a:gd name="T43" fmla="*/ 36 h 106"/>
              <a:gd name="T44" fmla="*/ 19 w 163"/>
              <a:gd name="T45" fmla="*/ 37 h 106"/>
              <a:gd name="T46" fmla="*/ 40 w 163"/>
              <a:gd name="T47" fmla="*/ 22 h 106"/>
              <a:gd name="T48" fmla="*/ 39 w 163"/>
              <a:gd name="T49" fmla="*/ 16 h 106"/>
              <a:gd name="T50" fmla="*/ 42 w 163"/>
              <a:gd name="T51" fmla="*/ 14 h 106"/>
              <a:gd name="T52" fmla="*/ 44 w 163"/>
              <a:gd name="T53" fmla="*/ 14 h 106"/>
              <a:gd name="T54" fmla="*/ 45 w 163"/>
              <a:gd name="T55" fmla="*/ 20 h 106"/>
              <a:gd name="T56" fmla="*/ 42 w 163"/>
              <a:gd name="T57" fmla="*/ 22 h 106"/>
              <a:gd name="T58" fmla="*/ 40 w 163"/>
              <a:gd name="T59" fmla="*/ 22 h 106"/>
              <a:gd name="T60" fmla="*/ 70 w 163"/>
              <a:gd name="T61" fmla="*/ 0 h 106"/>
              <a:gd name="T62" fmla="*/ 0 w 163"/>
              <a:gd name="T63" fmla="*/ 46 h 106"/>
              <a:gd name="T64" fmla="*/ 0 w 163"/>
              <a:gd name="T65" fmla="*/ 46 h 106"/>
              <a:gd name="T66" fmla="*/ 8 w 163"/>
              <a:gd name="T67" fmla="*/ 35 h 106"/>
              <a:gd name="T68" fmla="*/ 102 w 163"/>
              <a:gd name="T69" fmla="*/ 69 h 106"/>
              <a:gd name="T70" fmla="*/ 105 w 163"/>
              <a:gd name="T71" fmla="*/ 69 h 106"/>
              <a:gd name="T72" fmla="*/ 128 w 163"/>
              <a:gd name="T73" fmla="*/ 67 h 106"/>
              <a:gd name="T74" fmla="*/ 127 w 163"/>
              <a:gd name="T75" fmla="*/ 58 h 106"/>
              <a:gd name="T76" fmla="*/ 141 w 163"/>
              <a:gd name="T77" fmla="*/ 30 h 106"/>
              <a:gd name="T78" fmla="*/ 125 w 163"/>
              <a:gd name="T79" fmla="*/ 16 h 106"/>
              <a:gd name="T80" fmla="*/ 102 w 163"/>
              <a:gd name="T81" fmla="*/ 56 h 106"/>
              <a:gd name="T82" fmla="*/ 95 w 163"/>
              <a:gd name="T83" fmla="*/ 60 h 106"/>
              <a:gd name="T84" fmla="*/ 87 w 163"/>
              <a:gd name="T85" fmla="*/ 47 h 106"/>
              <a:gd name="T86" fmla="*/ 111 w 163"/>
              <a:gd name="T87" fmla="*/ 8 h 106"/>
              <a:gd name="T88" fmla="*/ 89 w 163"/>
              <a:gd name="T89" fmla="*/ 1 h 106"/>
              <a:gd name="T90" fmla="*/ 69 w 163"/>
              <a:gd name="T91" fmla="*/ 34 h 106"/>
              <a:gd name="T92" fmla="*/ 62 w 163"/>
              <a:gd name="T93" fmla="*/ 37 h 106"/>
              <a:gd name="T94" fmla="*/ 55 w 163"/>
              <a:gd name="T95" fmla="*/ 25 h 106"/>
              <a:gd name="T96" fmla="*/ 70 w 163"/>
              <a:gd name="T97" fmla="*/ 0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63" h="106">
                <a:moveTo>
                  <a:pt x="139" y="70"/>
                </a:moveTo>
                <a:cubicBezTo>
                  <a:pt x="139" y="70"/>
                  <a:pt x="139" y="70"/>
                  <a:pt x="139" y="70"/>
                </a:cubicBezTo>
                <a:cubicBezTo>
                  <a:pt x="139" y="70"/>
                  <a:pt x="139" y="70"/>
                  <a:pt x="139" y="70"/>
                </a:cubicBezTo>
                <a:moveTo>
                  <a:pt x="139" y="70"/>
                </a:moveTo>
                <a:cubicBezTo>
                  <a:pt x="139" y="70"/>
                  <a:pt x="139" y="70"/>
                  <a:pt x="139" y="70"/>
                </a:cubicBezTo>
                <a:cubicBezTo>
                  <a:pt x="139" y="70"/>
                  <a:pt x="139" y="70"/>
                  <a:pt x="139" y="70"/>
                </a:cubicBezTo>
                <a:moveTo>
                  <a:pt x="141" y="67"/>
                </a:moveTo>
                <a:cubicBezTo>
                  <a:pt x="140" y="68"/>
                  <a:pt x="140" y="69"/>
                  <a:pt x="139" y="70"/>
                </a:cubicBezTo>
                <a:cubicBezTo>
                  <a:pt x="140" y="69"/>
                  <a:pt x="140" y="68"/>
                  <a:pt x="141" y="67"/>
                </a:cubicBezTo>
                <a:moveTo>
                  <a:pt x="151" y="46"/>
                </a:moveTo>
                <a:cubicBezTo>
                  <a:pt x="148" y="53"/>
                  <a:pt x="144" y="60"/>
                  <a:pt x="141" y="67"/>
                </a:cubicBezTo>
                <a:cubicBezTo>
                  <a:pt x="141" y="66"/>
                  <a:pt x="141" y="66"/>
                  <a:pt x="142" y="65"/>
                </a:cubicBezTo>
                <a:cubicBezTo>
                  <a:pt x="147" y="64"/>
                  <a:pt x="152" y="63"/>
                  <a:pt x="157" y="62"/>
                </a:cubicBezTo>
                <a:cubicBezTo>
                  <a:pt x="161" y="79"/>
                  <a:pt x="158" y="95"/>
                  <a:pt x="154" y="106"/>
                </a:cubicBezTo>
                <a:cubicBezTo>
                  <a:pt x="154" y="106"/>
                  <a:pt x="154" y="106"/>
                  <a:pt x="154" y="106"/>
                </a:cubicBezTo>
                <a:cubicBezTo>
                  <a:pt x="159" y="91"/>
                  <a:pt x="163" y="68"/>
                  <a:pt x="151" y="46"/>
                </a:cubicBezTo>
                <a:moveTo>
                  <a:pt x="19" y="37"/>
                </a:moveTo>
                <a:cubicBezTo>
                  <a:pt x="16" y="37"/>
                  <a:pt x="14" y="34"/>
                  <a:pt x="16" y="32"/>
                </a:cubicBezTo>
                <a:cubicBezTo>
                  <a:pt x="21" y="28"/>
                  <a:pt x="25" y="24"/>
                  <a:pt x="30" y="21"/>
                </a:cubicBezTo>
                <a:cubicBezTo>
                  <a:pt x="31" y="21"/>
                  <a:pt x="31" y="21"/>
                  <a:pt x="32" y="21"/>
                </a:cubicBezTo>
                <a:cubicBezTo>
                  <a:pt x="34" y="21"/>
                  <a:pt x="36" y="25"/>
                  <a:pt x="33" y="27"/>
                </a:cubicBezTo>
                <a:cubicBezTo>
                  <a:pt x="29" y="29"/>
                  <a:pt x="25" y="32"/>
                  <a:pt x="21" y="36"/>
                </a:cubicBezTo>
                <a:cubicBezTo>
                  <a:pt x="20" y="37"/>
                  <a:pt x="20" y="37"/>
                  <a:pt x="19" y="37"/>
                </a:cubicBezTo>
                <a:moveTo>
                  <a:pt x="40" y="22"/>
                </a:moveTo>
                <a:cubicBezTo>
                  <a:pt x="38" y="22"/>
                  <a:pt x="36" y="18"/>
                  <a:pt x="39" y="16"/>
                </a:cubicBezTo>
                <a:cubicBezTo>
                  <a:pt x="40" y="15"/>
                  <a:pt x="41" y="15"/>
                  <a:pt x="42" y="14"/>
                </a:cubicBezTo>
                <a:cubicBezTo>
                  <a:pt x="43" y="14"/>
                  <a:pt x="43" y="14"/>
                  <a:pt x="44" y="14"/>
                </a:cubicBezTo>
                <a:cubicBezTo>
                  <a:pt x="47" y="14"/>
                  <a:pt x="49" y="18"/>
                  <a:pt x="45" y="20"/>
                </a:cubicBezTo>
                <a:cubicBezTo>
                  <a:pt x="44" y="20"/>
                  <a:pt x="43" y="21"/>
                  <a:pt x="42" y="22"/>
                </a:cubicBezTo>
                <a:cubicBezTo>
                  <a:pt x="41" y="22"/>
                  <a:pt x="41" y="22"/>
                  <a:pt x="40" y="22"/>
                </a:cubicBezTo>
                <a:moveTo>
                  <a:pt x="70" y="0"/>
                </a:moveTo>
                <a:cubicBezTo>
                  <a:pt x="35" y="4"/>
                  <a:pt x="8" y="32"/>
                  <a:pt x="0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2" y="43"/>
                  <a:pt x="4" y="40"/>
                  <a:pt x="8" y="35"/>
                </a:cubicBezTo>
                <a:cubicBezTo>
                  <a:pt x="36" y="54"/>
                  <a:pt x="67" y="68"/>
                  <a:pt x="102" y="69"/>
                </a:cubicBezTo>
                <a:cubicBezTo>
                  <a:pt x="103" y="69"/>
                  <a:pt x="104" y="69"/>
                  <a:pt x="105" y="69"/>
                </a:cubicBezTo>
                <a:cubicBezTo>
                  <a:pt x="112" y="69"/>
                  <a:pt x="120" y="68"/>
                  <a:pt x="128" y="67"/>
                </a:cubicBezTo>
                <a:cubicBezTo>
                  <a:pt x="126" y="65"/>
                  <a:pt x="125" y="62"/>
                  <a:pt x="127" y="58"/>
                </a:cubicBezTo>
                <a:cubicBezTo>
                  <a:pt x="131" y="49"/>
                  <a:pt x="136" y="39"/>
                  <a:pt x="141" y="30"/>
                </a:cubicBezTo>
                <a:cubicBezTo>
                  <a:pt x="137" y="25"/>
                  <a:pt x="131" y="21"/>
                  <a:pt x="125" y="16"/>
                </a:cubicBezTo>
                <a:cubicBezTo>
                  <a:pt x="117" y="29"/>
                  <a:pt x="110" y="43"/>
                  <a:pt x="102" y="56"/>
                </a:cubicBezTo>
                <a:cubicBezTo>
                  <a:pt x="100" y="58"/>
                  <a:pt x="97" y="60"/>
                  <a:pt x="95" y="60"/>
                </a:cubicBezTo>
                <a:cubicBezTo>
                  <a:pt x="89" y="60"/>
                  <a:pt x="83" y="54"/>
                  <a:pt x="87" y="47"/>
                </a:cubicBezTo>
                <a:cubicBezTo>
                  <a:pt x="95" y="34"/>
                  <a:pt x="103" y="21"/>
                  <a:pt x="111" y="8"/>
                </a:cubicBezTo>
                <a:cubicBezTo>
                  <a:pt x="103" y="4"/>
                  <a:pt x="96" y="2"/>
                  <a:pt x="89" y="1"/>
                </a:cubicBezTo>
                <a:cubicBezTo>
                  <a:pt x="82" y="12"/>
                  <a:pt x="76" y="23"/>
                  <a:pt x="69" y="34"/>
                </a:cubicBezTo>
                <a:cubicBezTo>
                  <a:pt x="67" y="36"/>
                  <a:pt x="65" y="37"/>
                  <a:pt x="62" y="37"/>
                </a:cubicBezTo>
                <a:cubicBezTo>
                  <a:pt x="57" y="37"/>
                  <a:pt x="51" y="31"/>
                  <a:pt x="55" y="25"/>
                </a:cubicBezTo>
                <a:cubicBezTo>
                  <a:pt x="60" y="17"/>
                  <a:pt x="65" y="9"/>
                  <a:pt x="70" y="0"/>
                </a:cubicBezTo>
              </a:path>
            </a:pathLst>
          </a:custGeom>
          <a:solidFill>
            <a:srgbClr val="D0CF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25" name="iŝ1îďé">
            <a:extLst>
              <a:ext uri="{FF2B5EF4-FFF2-40B4-BE49-F238E27FC236}">
                <a16:creationId xmlns:a16="http://schemas.microsoft.com/office/drawing/2014/main" id="{C3698D14-9E6C-4951-ABEE-9DB65A78F6D9}"/>
              </a:ext>
            </a:extLst>
          </p:cNvPr>
          <p:cNvSpPr/>
          <p:nvPr/>
        </p:nvSpPr>
        <p:spPr bwMode="auto">
          <a:xfrm>
            <a:off x="2345772" y="1421102"/>
            <a:ext cx="12919" cy="4472"/>
          </a:xfrm>
          <a:custGeom>
            <a:avLst/>
            <a:gdLst>
              <a:gd name="T0" fmla="*/ 11 w 11"/>
              <a:gd name="T1" fmla="*/ 3 h 4"/>
              <a:gd name="T2" fmla="*/ 11 w 11"/>
              <a:gd name="T3" fmla="*/ 3 h 4"/>
              <a:gd name="T4" fmla="*/ 11 w 11"/>
              <a:gd name="T5" fmla="*/ 3 h 4"/>
              <a:gd name="T6" fmla="*/ 11 w 11"/>
              <a:gd name="T7" fmla="*/ 3 h 4"/>
              <a:gd name="T8" fmla="*/ 11 w 11"/>
              <a:gd name="T9" fmla="*/ 3 h 4"/>
              <a:gd name="T10" fmla="*/ 11 w 11"/>
              <a:gd name="T11" fmla="*/ 3 h 4"/>
              <a:gd name="T12" fmla="*/ 0 w 11"/>
              <a:gd name="T13" fmla="*/ 0 h 4"/>
              <a:gd name="T14" fmla="*/ 0 w 11"/>
              <a:gd name="T15" fmla="*/ 0 h 4"/>
              <a:gd name="T16" fmla="*/ 7 w 11"/>
              <a:gd name="T17" fmla="*/ 4 h 4"/>
              <a:gd name="T18" fmla="*/ 11 w 11"/>
              <a:gd name="T19" fmla="*/ 3 h 4"/>
              <a:gd name="T20" fmla="*/ 7 w 11"/>
              <a:gd name="T21" fmla="*/ 4 h 4"/>
              <a:gd name="T22" fmla="*/ 0 w 11"/>
              <a:gd name="T23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1" h="4">
                <a:moveTo>
                  <a:pt x="11" y="3"/>
                </a:moveTo>
                <a:cubicBezTo>
                  <a:pt x="11" y="3"/>
                  <a:pt x="11" y="3"/>
                  <a:pt x="11" y="3"/>
                </a:cubicBezTo>
                <a:cubicBezTo>
                  <a:pt x="11" y="3"/>
                  <a:pt x="11" y="3"/>
                  <a:pt x="11" y="3"/>
                </a:cubicBezTo>
                <a:moveTo>
                  <a:pt x="11" y="3"/>
                </a:moveTo>
                <a:cubicBezTo>
                  <a:pt x="11" y="3"/>
                  <a:pt x="11" y="3"/>
                  <a:pt x="11" y="3"/>
                </a:cubicBezTo>
                <a:cubicBezTo>
                  <a:pt x="11" y="3"/>
                  <a:pt x="11" y="3"/>
                  <a:pt x="11" y="3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2" y="3"/>
                  <a:pt x="4" y="4"/>
                  <a:pt x="7" y="4"/>
                </a:cubicBezTo>
                <a:cubicBezTo>
                  <a:pt x="8" y="4"/>
                  <a:pt x="10" y="4"/>
                  <a:pt x="11" y="3"/>
                </a:cubicBezTo>
                <a:cubicBezTo>
                  <a:pt x="10" y="4"/>
                  <a:pt x="8" y="4"/>
                  <a:pt x="7" y="4"/>
                </a:cubicBezTo>
                <a:cubicBezTo>
                  <a:pt x="4" y="4"/>
                  <a:pt x="2" y="3"/>
                  <a:pt x="0" y="0"/>
                </a:cubicBezTo>
              </a:path>
            </a:pathLst>
          </a:custGeom>
          <a:solidFill>
            <a:srgbClr val="FFB82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26" name="i$ḷiďe">
            <a:extLst>
              <a:ext uri="{FF2B5EF4-FFF2-40B4-BE49-F238E27FC236}">
                <a16:creationId xmlns:a16="http://schemas.microsoft.com/office/drawing/2014/main" id="{70E66DB1-660F-4A0F-AD7F-DC27C0D1CF9A}"/>
              </a:ext>
            </a:extLst>
          </p:cNvPr>
          <p:cNvSpPr/>
          <p:nvPr/>
        </p:nvSpPr>
        <p:spPr bwMode="auto">
          <a:xfrm>
            <a:off x="2195217" y="1383339"/>
            <a:ext cx="189809" cy="83476"/>
          </a:xfrm>
          <a:custGeom>
            <a:avLst/>
            <a:gdLst>
              <a:gd name="T0" fmla="*/ 8 w 161"/>
              <a:gd name="T1" fmla="*/ 0 h 71"/>
              <a:gd name="T2" fmla="*/ 0 w 161"/>
              <a:gd name="T3" fmla="*/ 11 h 71"/>
              <a:gd name="T4" fmla="*/ 154 w 161"/>
              <a:gd name="T5" fmla="*/ 71 h 71"/>
              <a:gd name="T6" fmla="*/ 157 w 161"/>
              <a:gd name="T7" fmla="*/ 27 h 71"/>
              <a:gd name="T8" fmla="*/ 142 w 161"/>
              <a:gd name="T9" fmla="*/ 30 h 71"/>
              <a:gd name="T10" fmla="*/ 141 w 161"/>
              <a:gd name="T11" fmla="*/ 32 h 71"/>
              <a:gd name="T12" fmla="*/ 141 w 161"/>
              <a:gd name="T13" fmla="*/ 32 h 71"/>
              <a:gd name="T14" fmla="*/ 141 w 161"/>
              <a:gd name="T15" fmla="*/ 32 h 71"/>
              <a:gd name="T16" fmla="*/ 139 w 161"/>
              <a:gd name="T17" fmla="*/ 35 h 71"/>
              <a:gd name="T18" fmla="*/ 139 w 161"/>
              <a:gd name="T19" fmla="*/ 35 h 71"/>
              <a:gd name="T20" fmla="*/ 139 w 161"/>
              <a:gd name="T21" fmla="*/ 35 h 71"/>
              <a:gd name="T22" fmla="*/ 139 w 161"/>
              <a:gd name="T23" fmla="*/ 35 h 71"/>
              <a:gd name="T24" fmla="*/ 139 w 161"/>
              <a:gd name="T25" fmla="*/ 35 h 71"/>
              <a:gd name="T26" fmla="*/ 135 w 161"/>
              <a:gd name="T27" fmla="*/ 36 h 71"/>
              <a:gd name="T28" fmla="*/ 128 w 161"/>
              <a:gd name="T29" fmla="*/ 32 h 71"/>
              <a:gd name="T30" fmla="*/ 105 w 161"/>
              <a:gd name="T31" fmla="*/ 34 h 71"/>
              <a:gd name="T32" fmla="*/ 102 w 161"/>
              <a:gd name="T33" fmla="*/ 34 h 71"/>
              <a:gd name="T34" fmla="*/ 8 w 161"/>
              <a:gd name="T35" fmla="*/ 0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1" h="71">
                <a:moveTo>
                  <a:pt x="8" y="0"/>
                </a:moveTo>
                <a:cubicBezTo>
                  <a:pt x="4" y="5"/>
                  <a:pt x="2" y="8"/>
                  <a:pt x="0" y="11"/>
                </a:cubicBezTo>
                <a:cubicBezTo>
                  <a:pt x="37" y="23"/>
                  <a:pt x="121" y="56"/>
                  <a:pt x="154" y="71"/>
                </a:cubicBezTo>
                <a:cubicBezTo>
                  <a:pt x="158" y="60"/>
                  <a:pt x="161" y="44"/>
                  <a:pt x="157" y="27"/>
                </a:cubicBezTo>
                <a:cubicBezTo>
                  <a:pt x="152" y="28"/>
                  <a:pt x="147" y="29"/>
                  <a:pt x="142" y="30"/>
                </a:cubicBezTo>
                <a:cubicBezTo>
                  <a:pt x="141" y="31"/>
                  <a:pt x="141" y="31"/>
                  <a:pt x="141" y="32"/>
                </a:cubicBezTo>
                <a:cubicBezTo>
                  <a:pt x="141" y="32"/>
                  <a:pt x="141" y="32"/>
                  <a:pt x="141" y="32"/>
                </a:cubicBezTo>
                <a:cubicBezTo>
                  <a:pt x="141" y="32"/>
                  <a:pt x="141" y="32"/>
                  <a:pt x="141" y="32"/>
                </a:cubicBezTo>
                <a:cubicBezTo>
                  <a:pt x="140" y="33"/>
                  <a:pt x="140" y="34"/>
                  <a:pt x="139" y="35"/>
                </a:cubicBezTo>
                <a:cubicBezTo>
                  <a:pt x="139" y="35"/>
                  <a:pt x="139" y="35"/>
                  <a:pt x="139" y="35"/>
                </a:cubicBezTo>
                <a:cubicBezTo>
                  <a:pt x="139" y="35"/>
                  <a:pt x="139" y="35"/>
                  <a:pt x="139" y="35"/>
                </a:cubicBezTo>
                <a:cubicBezTo>
                  <a:pt x="139" y="35"/>
                  <a:pt x="139" y="35"/>
                  <a:pt x="139" y="35"/>
                </a:cubicBezTo>
                <a:cubicBezTo>
                  <a:pt x="139" y="35"/>
                  <a:pt x="139" y="35"/>
                  <a:pt x="139" y="35"/>
                </a:cubicBezTo>
                <a:cubicBezTo>
                  <a:pt x="138" y="36"/>
                  <a:pt x="136" y="36"/>
                  <a:pt x="135" y="36"/>
                </a:cubicBezTo>
                <a:cubicBezTo>
                  <a:pt x="132" y="36"/>
                  <a:pt x="130" y="35"/>
                  <a:pt x="128" y="32"/>
                </a:cubicBezTo>
                <a:cubicBezTo>
                  <a:pt x="120" y="33"/>
                  <a:pt x="112" y="34"/>
                  <a:pt x="105" y="34"/>
                </a:cubicBezTo>
                <a:cubicBezTo>
                  <a:pt x="104" y="34"/>
                  <a:pt x="103" y="34"/>
                  <a:pt x="102" y="34"/>
                </a:cubicBezTo>
                <a:cubicBezTo>
                  <a:pt x="67" y="33"/>
                  <a:pt x="36" y="19"/>
                  <a:pt x="8" y="0"/>
                </a:cubicBezTo>
              </a:path>
            </a:pathLst>
          </a:custGeom>
          <a:solidFill>
            <a:srgbClr val="7C7F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27" name="iṧļîḓê">
            <a:extLst>
              <a:ext uri="{FF2B5EF4-FFF2-40B4-BE49-F238E27FC236}">
                <a16:creationId xmlns:a16="http://schemas.microsoft.com/office/drawing/2014/main" id="{19183E01-371E-4226-9A8A-2F5FB92C1A59}"/>
              </a:ext>
            </a:extLst>
          </p:cNvPr>
          <p:cNvSpPr/>
          <p:nvPr/>
        </p:nvSpPr>
        <p:spPr bwMode="auto">
          <a:xfrm>
            <a:off x="2153976" y="1389302"/>
            <a:ext cx="248441" cy="121239"/>
          </a:xfrm>
          <a:custGeom>
            <a:avLst/>
            <a:gdLst>
              <a:gd name="T0" fmla="*/ 20 w 211"/>
              <a:gd name="T1" fmla="*/ 2 h 103"/>
              <a:gd name="T2" fmla="*/ 10 w 211"/>
              <a:gd name="T3" fmla="*/ 33 h 103"/>
              <a:gd name="T4" fmla="*/ 190 w 211"/>
              <a:gd name="T5" fmla="*/ 101 h 103"/>
              <a:gd name="T6" fmla="*/ 203 w 211"/>
              <a:gd name="T7" fmla="*/ 73 h 103"/>
              <a:gd name="T8" fmla="*/ 20 w 211"/>
              <a:gd name="T9" fmla="*/ 2 h 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1" h="103">
                <a:moveTo>
                  <a:pt x="20" y="2"/>
                </a:moveTo>
                <a:cubicBezTo>
                  <a:pt x="11" y="0"/>
                  <a:pt x="0" y="27"/>
                  <a:pt x="10" y="33"/>
                </a:cubicBezTo>
                <a:cubicBezTo>
                  <a:pt x="21" y="39"/>
                  <a:pt x="185" y="99"/>
                  <a:pt x="190" y="101"/>
                </a:cubicBezTo>
                <a:cubicBezTo>
                  <a:pt x="196" y="103"/>
                  <a:pt x="211" y="80"/>
                  <a:pt x="203" y="73"/>
                </a:cubicBezTo>
                <a:cubicBezTo>
                  <a:pt x="195" y="66"/>
                  <a:pt x="40" y="5"/>
                  <a:pt x="20" y="2"/>
                </a:cubicBezTo>
              </a:path>
            </a:pathLst>
          </a:custGeom>
          <a:solidFill>
            <a:srgbClr val="7958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28" name="íṩliḑê">
            <a:extLst>
              <a:ext uri="{FF2B5EF4-FFF2-40B4-BE49-F238E27FC236}">
                <a16:creationId xmlns:a16="http://schemas.microsoft.com/office/drawing/2014/main" id="{970EDF13-B417-402F-A91F-A09635629C75}"/>
              </a:ext>
            </a:extLst>
          </p:cNvPr>
          <p:cNvSpPr/>
          <p:nvPr/>
        </p:nvSpPr>
        <p:spPr bwMode="auto">
          <a:xfrm>
            <a:off x="2165901" y="1427064"/>
            <a:ext cx="216640" cy="80992"/>
          </a:xfrm>
          <a:custGeom>
            <a:avLst/>
            <a:gdLst>
              <a:gd name="T0" fmla="*/ 184 w 184"/>
              <a:gd name="T1" fmla="*/ 68 h 69"/>
              <a:gd name="T2" fmla="*/ 181 w 184"/>
              <a:gd name="T3" fmla="*/ 69 h 69"/>
              <a:gd name="T4" fmla="*/ 180 w 184"/>
              <a:gd name="T5" fmla="*/ 69 h 69"/>
              <a:gd name="T6" fmla="*/ 181 w 184"/>
              <a:gd name="T7" fmla="*/ 69 h 69"/>
              <a:gd name="T8" fmla="*/ 184 w 184"/>
              <a:gd name="T9" fmla="*/ 68 h 69"/>
              <a:gd name="T10" fmla="*/ 184 w 184"/>
              <a:gd name="T11" fmla="*/ 68 h 69"/>
              <a:gd name="T12" fmla="*/ 184 w 184"/>
              <a:gd name="T13" fmla="*/ 68 h 69"/>
              <a:gd name="T14" fmla="*/ 184 w 184"/>
              <a:gd name="T15" fmla="*/ 68 h 69"/>
              <a:gd name="T16" fmla="*/ 0 w 184"/>
              <a:gd name="T17" fmla="*/ 1 h 69"/>
              <a:gd name="T18" fmla="*/ 0 w 184"/>
              <a:gd name="T19" fmla="*/ 1 h 69"/>
              <a:gd name="T20" fmla="*/ 0 w 184"/>
              <a:gd name="T21" fmla="*/ 1 h 69"/>
              <a:gd name="T22" fmla="*/ 0 w 184"/>
              <a:gd name="T23" fmla="*/ 1 h 69"/>
              <a:gd name="T24" fmla="*/ 0 w 184"/>
              <a:gd name="T25" fmla="*/ 1 h 69"/>
              <a:gd name="T26" fmla="*/ 0 w 184"/>
              <a:gd name="T27" fmla="*/ 1 h 69"/>
              <a:gd name="T28" fmla="*/ 0 w 184"/>
              <a:gd name="T29" fmla="*/ 1 h 69"/>
              <a:gd name="T30" fmla="*/ 0 w 184"/>
              <a:gd name="T31" fmla="*/ 1 h 69"/>
              <a:gd name="T32" fmla="*/ 0 w 184"/>
              <a:gd name="T33" fmla="*/ 1 h 69"/>
              <a:gd name="T34" fmla="*/ 0 w 184"/>
              <a:gd name="T35" fmla="*/ 1 h 69"/>
              <a:gd name="T36" fmla="*/ 0 w 184"/>
              <a:gd name="T37" fmla="*/ 1 h 69"/>
              <a:gd name="T38" fmla="*/ 0 w 184"/>
              <a:gd name="T39" fmla="*/ 1 h 69"/>
              <a:gd name="T40" fmla="*/ 0 w 184"/>
              <a:gd name="T41" fmla="*/ 1 h 69"/>
              <a:gd name="T42" fmla="*/ 0 w 184"/>
              <a:gd name="T43" fmla="*/ 1 h 69"/>
              <a:gd name="T44" fmla="*/ 0 w 184"/>
              <a:gd name="T45" fmla="*/ 1 h 69"/>
              <a:gd name="T46" fmla="*/ 0 w 184"/>
              <a:gd name="T47" fmla="*/ 1 h 69"/>
              <a:gd name="T48" fmla="*/ 0 w 184"/>
              <a:gd name="T49" fmla="*/ 1 h 69"/>
              <a:gd name="T50" fmla="*/ 0 w 184"/>
              <a:gd name="T51" fmla="*/ 1 h 69"/>
              <a:gd name="T52" fmla="*/ 0 w 184"/>
              <a:gd name="T53" fmla="*/ 1 h 69"/>
              <a:gd name="T54" fmla="*/ 0 w 184"/>
              <a:gd name="T55" fmla="*/ 1 h 69"/>
              <a:gd name="T56" fmla="*/ 0 w 184"/>
              <a:gd name="T57" fmla="*/ 1 h 69"/>
              <a:gd name="T58" fmla="*/ 0 w 184"/>
              <a:gd name="T59" fmla="*/ 1 h 69"/>
              <a:gd name="T60" fmla="*/ 0 w 184"/>
              <a:gd name="T61" fmla="*/ 1 h 69"/>
              <a:gd name="T62" fmla="*/ 0 w 184"/>
              <a:gd name="T63" fmla="*/ 1 h 69"/>
              <a:gd name="T64" fmla="*/ 0 w 184"/>
              <a:gd name="T65" fmla="*/ 0 h 69"/>
              <a:gd name="T66" fmla="*/ 0 w 184"/>
              <a:gd name="T67" fmla="*/ 0 h 69"/>
              <a:gd name="T68" fmla="*/ 0 w 184"/>
              <a:gd name="T69" fmla="*/ 0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84" h="69">
                <a:moveTo>
                  <a:pt x="184" y="68"/>
                </a:moveTo>
                <a:cubicBezTo>
                  <a:pt x="183" y="69"/>
                  <a:pt x="182" y="69"/>
                  <a:pt x="181" y="69"/>
                </a:cubicBezTo>
                <a:cubicBezTo>
                  <a:pt x="181" y="69"/>
                  <a:pt x="181" y="69"/>
                  <a:pt x="180" y="69"/>
                </a:cubicBezTo>
                <a:cubicBezTo>
                  <a:pt x="181" y="69"/>
                  <a:pt x="181" y="69"/>
                  <a:pt x="181" y="69"/>
                </a:cubicBezTo>
                <a:cubicBezTo>
                  <a:pt x="182" y="69"/>
                  <a:pt x="183" y="69"/>
                  <a:pt x="184" y="68"/>
                </a:cubicBezTo>
                <a:moveTo>
                  <a:pt x="184" y="68"/>
                </a:moveTo>
                <a:cubicBezTo>
                  <a:pt x="184" y="68"/>
                  <a:pt x="184" y="68"/>
                  <a:pt x="184" y="68"/>
                </a:cubicBezTo>
                <a:cubicBezTo>
                  <a:pt x="184" y="68"/>
                  <a:pt x="184" y="68"/>
                  <a:pt x="184" y="68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FFF3D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29" name="îṣľiḓê">
            <a:extLst>
              <a:ext uri="{FF2B5EF4-FFF2-40B4-BE49-F238E27FC236}">
                <a16:creationId xmlns:a16="http://schemas.microsoft.com/office/drawing/2014/main" id="{9D07B268-0383-4879-9025-FC899311055A}"/>
              </a:ext>
            </a:extLst>
          </p:cNvPr>
          <p:cNvSpPr/>
          <p:nvPr/>
        </p:nvSpPr>
        <p:spPr bwMode="auto">
          <a:xfrm>
            <a:off x="2160932" y="1416133"/>
            <a:ext cx="237013" cy="91923"/>
          </a:xfrm>
          <a:custGeom>
            <a:avLst/>
            <a:gdLst>
              <a:gd name="T0" fmla="*/ 0 w 201"/>
              <a:gd name="T1" fmla="*/ 0 h 78"/>
              <a:gd name="T2" fmla="*/ 4 w 201"/>
              <a:gd name="T3" fmla="*/ 9 h 78"/>
              <a:gd name="T4" fmla="*/ 4 w 201"/>
              <a:gd name="T5" fmla="*/ 9 h 78"/>
              <a:gd name="T6" fmla="*/ 4 w 201"/>
              <a:gd name="T7" fmla="*/ 10 h 78"/>
              <a:gd name="T8" fmla="*/ 4 w 201"/>
              <a:gd name="T9" fmla="*/ 10 h 78"/>
              <a:gd name="T10" fmla="*/ 4 w 201"/>
              <a:gd name="T11" fmla="*/ 10 h 78"/>
              <a:gd name="T12" fmla="*/ 4 w 201"/>
              <a:gd name="T13" fmla="*/ 10 h 78"/>
              <a:gd name="T14" fmla="*/ 4 w 201"/>
              <a:gd name="T15" fmla="*/ 10 h 78"/>
              <a:gd name="T16" fmla="*/ 4 w 201"/>
              <a:gd name="T17" fmla="*/ 10 h 78"/>
              <a:gd name="T18" fmla="*/ 4 w 201"/>
              <a:gd name="T19" fmla="*/ 10 h 78"/>
              <a:gd name="T20" fmla="*/ 4 w 201"/>
              <a:gd name="T21" fmla="*/ 10 h 78"/>
              <a:gd name="T22" fmla="*/ 4 w 201"/>
              <a:gd name="T23" fmla="*/ 10 h 78"/>
              <a:gd name="T24" fmla="*/ 4 w 201"/>
              <a:gd name="T25" fmla="*/ 10 h 78"/>
              <a:gd name="T26" fmla="*/ 4 w 201"/>
              <a:gd name="T27" fmla="*/ 10 h 78"/>
              <a:gd name="T28" fmla="*/ 4 w 201"/>
              <a:gd name="T29" fmla="*/ 10 h 78"/>
              <a:gd name="T30" fmla="*/ 4 w 201"/>
              <a:gd name="T31" fmla="*/ 10 h 78"/>
              <a:gd name="T32" fmla="*/ 4 w 201"/>
              <a:gd name="T33" fmla="*/ 10 h 78"/>
              <a:gd name="T34" fmla="*/ 4 w 201"/>
              <a:gd name="T35" fmla="*/ 10 h 78"/>
              <a:gd name="T36" fmla="*/ 4 w 201"/>
              <a:gd name="T37" fmla="*/ 10 h 78"/>
              <a:gd name="T38" fmla="*/ 4 w 201"/>
              <a:gd name="T39" fmla="*/ 10 h 78"/>
              <a:gd name="T40" fmla="*/ 184 w 201"/>
              <a:gd name="T41" fmla="*/ 78 h 78"/>
              <a:gd name="T42" fmla="*/ 184 w 201"/>
              <a:gd name="T43" fmla="*/ 78 h 78"/>
              <a:gd name="T44" fmla="*/ 185 w 201"/>
              <a:gd name="T45" fmla="*/ 78 h 78"/>
              <a:gd name="T46" fmla="*/ 188 w 201"/>
              <a:gd name="T47" fmla="*/ 77 h 78"/>
              <a:gd name="T48" fmla="*/ 188 w 201"/>
              <a:gd name="T49" fmla="*/ 77 h 78"/>
              <a:gd name="T50" fmla="*/ 188 w 201"/>
              <a:gd name="T51" fmla="*/ 77 h 78"/>
              <a:gd name="T52" fmla="*/ 199 w 201"/>
              <a:gd name="T53" fmla="*/ 53 h 78"/>
              <a:gd name="T54" fmla="*/ 135 w 201"/>
              <a:gd name="T55" fmla="*/ 40 h 78"/>
              <a:gd name="T56" fmla="*/ 0 w 201"/>
              <a:gd name="T5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01" h="78">
                <a:moveTo>
                  <a:pt x="0" y="0"/>
                </a:moveTo>
                <a:cubicBezTo>
                  <a:pt x="0" y="4"/>
                  <a:pt x="1" y="8"/>
                  <a:pt x="4" y="9"/>
                </a:cubicBezTo>
                <a:cubicBezTo>
                  <a:pt x="4" y="9"/>
                  <a:pt x="4" y="9"/>
                  <a:pt x="4" y="9"/>
                </a:cubicBezTo>
                <a:cubicBezTo>
                  <a:pt x="4" y="9"/>
                  <a:pt x="4" y="10"/>
                  <a:pt x="4" y="10"/>
                </a:cubicBezTo>
                <a:cubicBezTo>
                  <a:pt x="4" y="10"/>
                  <a:pt x="4" y="10"/>
                  <a:pt x="4" y="10"/>
                </a:cubicBezTo>
                <a:cubicBezTo>
                  <a:pt x="4" y="10"/>
                  <a:pt x="4" y="10"/>
                  <a:pt x="4" y="10"/>
                </a:cubicBezTo>
                <a:cubicBezTo>
                  <a:pt x="4" y="10"/>
                  <a:pt x="4" y="10"/>
                  <a:pt x="4" y="10"/>
                </a:cubicBezTo>
                <a:cubicBezTo>
                  <a:pt x="4" y="10"/>
                  <a:pt x="4" y="10"/>
                  <a:pt x="4" y="10"/>
                </a:cubicBezTo>
                <a:cubicBezTo>
                  <a:pt x="4" y="10"/>
                  <a:pt x="4" y="10"/>
                  <a:pt x="4" y="10"/>
                </a:cubicBezTo>
                <a:cubicBezTo>
                  <a:pt x="4" y="10"/>
                  <a:pt x="4" y="10"/>
                  <a:pt x="4" y="10"/>
                </a:cubicBezTo>
                <a:cubicBezTo>
                  <a:pt x="4" y="10"/>
                  <a:pt x="4" y="10"/>
                  <a:pt x="4" y="10"/>
                </a:cubicBezTo>
                <a:cubicBezTo>
                  <a:pt x="4" y="10"/>
                  <a:pt x="4" y="10"/>
                  <a:pt x="4" y="10"/>
                </a:cubicBezTo>
                <a:cubicBezTo>
                  <a:pt x="4" y="10"/>
                  <a:pt x="4" y="10"/>
                  <a:pt x="4" y="10"/>
                </a:cubicBezTo>
                <a:cubicBezTo>
                  <a:pt x="4" y="10"/>
                  <a:pt x="4" y="10"/>
                  <a:pt x="4" y="10"/>
                </a:cubicBezTo>
                <a:cubicBezTo>
                  <a:pt x="4" y="10"/>
                  <a:pt x="4" y="10"/>
                  <a:pt x="4" y="10"/>
                </a:cubicBezTo>
                <a:cubicBezTo>
                  <a:pt x="4" y="10"/>
                  <a:pt x="4" y="10"/>
                  <a:pt x="4" y="10"/>
                </a:cubicBezTo>
                <a:cubicBezTo>
                  <a:pt x="4" y="10"/>
                  <a:pt x="4" y="10"/>
                  <a:pt x="4" y="10"/>
                </a:cubicBezTo>
                <a:cubicBezTo>
                  <a:pt x="4" y="10"/>
                  <a:pt x="4" y="10"/>
                  <a:pt x="4" y="10"/>
                </a:cubicBezTo>
                <a:cubicBezTo>
                  <a:pt x="4" y="10"/>
                  <a:pt x="4" y="10"/>
                  <a:pt x="4" y="10"/>
                </a:cubicBezTo>
                <a:cubicBezTo>
                  <a:pt x="4" y="10"/>
                  <a:pt x="4" y="10"/>
                  <a:pt x="4" y="10"/>
                </a:cubicBezTo>
                <a:cubicBezTo>
                  <a:pt x="15" y="16"/>
                  <a:pt x="179" y="76"/>
                  <a:pt x="184" y="78"/>
                </a:cubicBezTo>
                <a:cubicBezTo>
                  <a:pt x="184" y="78"/>
                  <a:pt x="184" y="78"/>
                  <a:pt x="184" y="78"/>
                </a:cubicBezTo>
                <a:cubicBezTo>
                  <a:pt x="185" y="78"/>
                  <a:pt x="185" y="78"/>
                  <a:pt x="185" y="78"/>
                </a:cubicBezTo>
                <a:cubicBezTo>
                  <a:pt x="186" y="78"/>
                  <a:pt x="187" y="78"/>
                  <a:pt x="188" y="77"/>
                </a:cubicBezTo>
                <a:cubicBezTo>
                  <a:pt x="188" y="77"/>
                  <a:pt x="188" y="77"/>
                  <a:pt x="188" y="77"/>
                </a:cubicBezTo>
                <a:cubicBezTo>
                  <a:pt x="188" y="77"/>
                  <a:pt x="188" y="77"/>
                  <a:pt x="188" y="77"/>
                </a:cubicBezTo>
                <a:cubicBezTo>
                  <a:pt x="193" y="73"/>
                  <a:pt x="201" y="60"/>
                  <a:pt x="199" y="53"/>
                </a:cubicBezTo>
                <a:cubicBezTo>
                  <a:pt x="177" y="49"/>
                  <a:pt x="156" y="45"/>
                  <a:pt x="135" y="40"/>
                </a:cubicBezTo>
                <a:cubicBezTo>
                  <a:pt x="89" y="29"/>
                  <a:pt x="43" y="17"/>
                  <a:pt x="0" y="0"/>
                </a:cubicBezTo>
              </a:path>
            </a:pathLst>
          </a:custGeom>
          <a:solidFill>
            <a:srgbClr val="D0CF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30" name="ïṩļïḑè">
            <a:extLst>
              <a:ext uri="{FF2B5EF4-FFF2-40B4-BE49-F238E27FC236}">
                <a16:creationId xmlns:a16="http://schemas.microsoft.com/office/drawing/2014/main" id="{5F51C0E6-BCC6-407D-9277-2AA4F14A93DD}"/>
              </a:ext>
            </a:extLst>
          </p:cNvPr>
          <p:cNvSpPr/>
          <p:nvPr/>
        </p:nvSpPr>
        <p:spPr bwMode="auto">
          <a:xfrm>
            <a:off x="2172858" y="1399736"/>
            <a:ext cx="56644" cy="23850"/>
          </a:xfrm>
          <a:custGeom>
            <a:avLst/>
            <a:gdLst>
              <a:gd name="T0" fmla="*/ 4 w 48"/>
              <a:gd name="T1" fmla="*/ 0 h 20"/>
              <a:gd name="T2" fmla="*/ 4 w 48"/>
              <a:gd name="T3" fmla="*/ 7 h 20"/>
              <a:gd name="T4" fmla="*/ 43 w 48"/>
              <a:gd name="T5" fmla="*/ 20 h 20"/>
              <a:gd name="T6" fmla="*/ 44 w 48"/>
              <a:gd name="T7" fmla="*/ 20 h 20"/>
              <a:gd name="T8" fmla="*/ 45 w 48"/>
              <a:gd name="T9" fmla="*/ 14 h 20"/>
              <a:gd name="T10" fmla="*/ 5 w 48"/>
              <a:gd name="T11" fmla="*/ 1 h 20"/>
              <a:gd name="T12" fmla="*/ 4 w 48"/>
              <a:gd name="T13" fmla="*/ 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8" h="20">
                <a:moveTo>
                  <a:pt x="4" y="0"/>
                </a:moveTo>
                <a:cubicBezTo>
                  <a:pt x="1" y="0"/>
                  <a:pt x="0" y="5"/>
                  <a:pt x="4" y="7"/>
                </a:cubicBezTo>
                <a:cubicBezTo>
                  <a:pt x="17" y="11"/>
                  <a:pt x="30" y="15"/>
                  <a:pt x="43" y="20"/>
                </a:cubicBezTo>
                <a:cubicBezTo>
                  <a:pt x="43" y="20"/>
                  <a:pt x="44" y="20"/>
                  <a:pt x="44" y="20"/>
                </a:cubicBezTo>
                <a:cubicBezTo>
                  <a:pt x="47" y="20"/>
                  <a:pt x="48" y="15"/>
                  <a:pt x="45" y="14"/>
                </a:cubicBezTo>
                <a:cubicBezTo>
                  <a:pt x="32" y="9"/>
                  <a:pt x="19" y="5"/>
                  <a:pt x="5" y="1"/>
                </a:cubicBezTo>
                <a:cubicBezTo>
                  <a:pt x="5" y="0"/>
                  <a:pt x="5" y="0"/>
                  <a:pt x="4" y="0"/>
                </a:cubicBezTo>
              </a:path>
            </a:pathLst>
          </a:custGeom>
          <a:solidFill>
            <a:srgbClr val="E8EA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31" name="í$ļiḋè">
            <a:extLst>
              <a:ext uri="{FF2B5EF4-FFF2-40B4-BE49-F238E27FC236}">
                <a16:creationId xmlns:a16="http://schemas.microsoft.com/office/drawing/2014/main" id="{A894AA7A-3623-41AB-95B6-61573D991B08}"/>
              </a:ext>
            </a:extLst>
          </p:cNvPr>
          <p:cNvSpPr/>
          <p:nvPr/>
        </p:nvSpPr>
        <p:spPr bwMode="auto">
          <a:xfrm>
            <a:off x="2233974" y="1421102"/>
            <a:ext cx="25838" cy="11925"/>
          </a:xfrm>
          <a:custGeom>
            <a:avLst/>
            <a:gdLst>
              <a:gd name="T0" fmla="*/ 4 w 22"/>
              <a:gd name="T1" fmla="*/ 0 h 10"/>
              <a:gd name="T2" fmla="*/ 3 w 22"/>
              <a:gd name="T3" fmla="*/ 6 h 10"/>
              <a:gd name="T4" fmla="*/ 17 w 22"/>
              <a:gd name="T5" fmla="*/ 9 h 10"/>
              <a:gd name="T6" fmla="*/ 18 w 22"/>
              <a:gd name="T7" fmla="*/ 10 h 10"/>
              <a:gd name="T8" fmla="*/ 18 w 22"/>
              <a:gd name="T9" fmla="*/ 3 h 10"/>
              <a:gd name="T10" fmla="*/ 5 w 22"/>
              <a:gd name="T11" fmla="*/ 0 h 10"/>
              <a:gd name="T12" fmla="*/ 4 w 22"/>
              <a:gd name="T13" fmla="*/ 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2" h="10">
                <a:moveTo>
                  <a:pt x="4" y="0"/>
                </a:moveTo>
                <a:cubicBezTo>
                  <a:pt x="1" y="0"/>
                  <a:pt x="0" y="5"/>
                  <a:pt x="3" y="6"/>
                </a:cubicBezTo>
                <a:cubicBezTo>
                  <a:pt x="8" y="7"/>
                  <a:pt x="12" y="8"/>
                  <a:pt x="17" y="9"/>
                </a:cubicBezTo>
                <a:cubicBezTo>
                  <a:pt x="17" y="9"/>
                  <a:pt x="17" y="10"/>
                  <a:pt x="18" y="10"/>
                </a:cubicBezTo>
                <a:cubicBezTo>
                  <a:pt x="21" y="10"/>
                  <a:pt x="22" y="4"/>
                  <a:pt x="18" y="3"/>
                </a:cubicBezTo>
                <a:cubicBezTo>
                  <a:pt x="14" y="2"/>
                  <a:pt x="10" y="1"/>
                  <a:pt x="5" y="0"/>
                </a:cubicBezTo>
                <a:cubicBezTo>
                  <a:pt x="5" y="0"/>
                  <a:pt x="5" y="0"/>
                  <a:pt x="4" y="0"/>
                </a:cubicBezTo>
              </a:path>
            </a:pathLst>
          </a:custGeom>
          <a:solidFill>
            <a:srgbClr val="E8EA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32" name="íṥ1ïḓè">
            <a:extLst>
              <a:ext uri="{FF2B5EF4-FFF2-40B4-BE49-F238E27FC236}">
                <a16:creationId xmlns:a16="http://schemas.microsoft.com/office/drawing/2014/main" id="{9DC134AB-D1EA-4939-B2FF-C01E6CE84E0F}"/>
              </a:ext>
            </a:extLst>
          </p:cNvPr>
          <p:cNvSpPr/>
          <p:nvPr/>
        </p:nvSpPr>
        <p:spPr bwMode="auto">
          <a:xfrm>
            <a:off x="2211614" y="1366942"/>
            <a:ext cx="25838" cy="18881"/>
          </a:xfrm>
          <a:custGeom>
            <a:avLst/>
            <a:gdLst>
              <a:gd name="T0" fmla="*/ 18 w 22"/>
              <a:gd name="T1" fmla="*/ 0 h 16"/>
              <a:gd name="T2" fmla="*/ 16 w 22"/>
              <a:gd name="T3" fmla="*/ 0 h 16"/>
              <a:gd name="T4" fmla="*/ 2 w 22"/>
              <a:gd name="T5" fmla="*/ 11 h 16"/>
              <a:gd name="T6" fmla="*/ 5 w 22"/>
              <a:gd name="T7" fmla="*/ 16 h 16"/>
              <a:gd name="T8" fmla="*/ 7 w 22"/>
              <a:gd name="T9" fmla="*/ 15 h 16"/>
              <a:gd name="T10" fmla="*/ 19 w 22"/>
              <a:gd name="T11" fmla="*/ 6 h 16"/>
              <a:gd name="T12" fmla="*/ 18 w 22"/>
              <a:gd name="T13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2" h="16">
                <a:moveTo>
                  <a:pt x="18" y="0"/>
                </a:moveTo>
                <a:cubicBezTo>
                  <a:pt x="17" y="0"/>
                  <a:pt x="17" y="0"/>
                  <a:pt x="16" y="0"/>
                </a:cubicBezTo>
                <a:cubicBezTo>
                  <a:pt x="11" y="3"/>
                  <a:pt x="7" y="7"/>
                  <a:pt x="2" y="11"/>
                </a:cubicBezTo>
                <a:cubicBezTo>
                  <a:pt x="0" y="13"/>
                  <a:pt x="2" y="16"/>
                  <a:pt x="5" y="16"/>
                </a:cubicBezTo>
                <a:cubicBezTo>
                  <a:pt x="6" y="16"/>
                  <a:pt x="6" y="16"/>
                  <a:pt x="7" y="15"/>
                </a:cubicBezTo>
                <a:cubicBezTo>
                  <a:pt x="11" y="11"/>
                  <a:pt x="15" y="8"/>
                  <a:pt x="19" y="6"/>
                </a:cubicBezTo>
                <a:cubicBezTo>
                  <a:pt x="22" y="4"/>
                  <a:pt x="20" y="0"/>
                  <a:pt x="18" y="0"/>
                </a:cubicBezTo>
              </a:path>
            </a:pathLst>
          </a:custGeom>
          <a:solidFill>
            <a:srgbClr val="E8EA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33" name="íṧľïde">
            <a:extLst>
              <a:ext uri="{FF2B5EF4-FFF2-40B4-BE49-F238E27FC236}">
                <a16:creationId xmlns:a16="http://schemas.microsoft.com/office/drawing/2014/main" id="{D6DDD031-6709-4B9D-BAE4-12A83AB4D1F5}"/>
              </a:ext>
            </a:extLst>
          </p:cNvPr>
          <p:cNvSpPr/>
          <p:nvPr/>
        </p:nvSpPr>
        <p:spPr bwMode="auto">
          <a:xfrm>
            <a:off x="2237452" y="1358992"/>
            <a:ext cx="15403" cy="8944"/>
          </a:xfrm>
          <a:custGeom>
            <a:avLst/>
            <a:gdLst>
              <a:gd name="T0" fmla="*/ 8 w 13"/>
              <a:gd name="T1" fmla="*/ 0 h 8"/>
              <a:gd name="T2" fmla="*/ 6 w 13"/>
              <a:gd name="T3" fmla="*/ 0 h 8"/>
              <a:gd name="T4" fmla="*/ 3 w 13"/>
              <a:gd name="T5" fmla="*/ 2 h 8"/>
              <a:gd name="T6" fmla="*/ 4 w 13"/>
              <a:gd name="T7" fmla="*/ 8 h 8"/>
              <a:gd name="T8" fmla="*/ 6 w 13"/>
              <a:gd name="T9" fmla="*/ 8 h 8"/>
              <a:gd name="T10" fmla="*/ 9 w 13"/>
              <a:gd name="T11" fmla="*/ 6 h 8"/>
              <a:gd name="T12" fmla="*/ 8 w 13"/>
              <a:gd name="T13" fmla="*/ 0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" h="8">
                <a:moveTo>
                  <a:pt x="8" y="0"/>
                </a:moveTo>
                <a:cubicBezTo>
                  <a:pt x="7" y="0"/>
                  <a:pt x="7" y="0"/>
                  <a:pt x="6" y="0"/>
                </a:cubicBezTo>
                <a:cubicBezTo>
                  <a:pt x="5" y="1"/>
                  <a:pt x="4" y="1"/>
                  <a:pt x="3" y="2"/>
                </a:cubicBezTo>
                <a:cubicBezTo>
                  <a:pt x="0" y="4"/>
                  <a:pt x="2" y="8"/>
                  <a:pt x="4" y="8"/>
                </a:cubicBezTo>
                <a:cubicBezTo>
                  <a:pt x="5" y="8"/>
                  <a:pt x="5" y="8"/>
                  <a:pt x="6" y="8"/>
                </a:cubicBezTo>
                <a:cubicBezTo>
                  <a:pt x="7" y="7"/>
                  <a:pt x="8" y="6"/>
                  <a:pt x="9" y="6"/>
                </a:cubicBezTo>
                <a:cubicBezTo>
                  <a:pt x="13" y="4"/>
                  <a:pt x="11" y="0"/>
                  <a:pt x="8" y="0"/>
                </a:cubicBezTo>
              </a:path>
            </a:pathLst>
          </a:custGeom>
          <a:solidFill>
            <a:srgbClr val="E8EA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34" name="íš1iḋè">
            <a:extLst>
              <a:ext uri="{FF2B5EF4-FFF2-40B4-BE49-F238E27FC236}">
                <a16:creationId xmlns:a16="http://schemas.microsoft.com/office/drawing/2014/main" id="{37CF460C-1186-484D-A52B-BF76EA86EB0D}"/>
              </a:ext>
            </a:extLst>
          </p:cNvPr>
          <p:cNvSpPr/>
          <p:nvPr/>
        </p:nvSpPr>
        <p:spPr bwMode="auto">
          <a:xfrm>
            <a:off x="1654610" y="2192262"/>
            <a:ext cx="58632" cy="55154"/>
          </a:xfrm>
          <a:custGeom>
            <a:avLst/>
            <a:gdLst>
              <a:gd name="T0" fmla="*/ 2 w 50"/>
              <a:gd name="T1" fmla="*/ 32 h 47"/>
              <a:gd name="T2" fmla="*/ 24 w 50"/>
              <a:gd name="T3" fmla="*/ 1 h 47"/>
              <a:gd name="T4" fmla="*/ 28 w 50"/>
              <a:gd name="T5" fmla="*/ 5 h 47"/>
              <a:gd name="T6" fmla="*/ 29 w 50"/>
              <a:gd name="T7" fmla="*/ 9 h 47"/>
              <a:gd name="T8" fmla="*/ 41 w 50"/>
              <a:gd name="T9" fmla="*/ 2 h 47"/>
              <a:gd name="T10" fmla="*/ 45 w 50"/>
              <a:gd name="T11" fmla="*/ 24 h 47"/>
              <a:gd name="T12" fmla="*/ 20 w 50"/>
              <a:gd name="T13" fmla="*/ 45 h 47"/>
              <a:gd name="T14" fmla="*/ 2 w 50"/>
              <a:gd name="T15" fmla="*/ 32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0" h="47">
                <a:moveTo>
                  <a:pt x="2" y="32"/>
                </a:moveTo>
                <a:cubicBezTo>
                  <a:pt x="2" y="32"/>
                  <a:pt x="18" y="2"/>
                  <a:pt x="24" y="1"/>
                </a:cubicBezTo>
                <a:cubicBezTo>
                  <a:pt x="27" y="0"/>
                  <a:pt x="28" y="2"/>
                  <a:pt x="28" y="5"/>
                </a:cubicBezTo>
                <a:cubicBezTo>
                  <a:pt x="28" y="7"/>
                  <a:pt x="27" y="10"/>
                  <a:pt x="29" y="9"/>
                </a:cubicBezTo>
                <a:cubicBezTo>
                  <a:pt x="33" y="9"/>
                  <a:pt x="35" y="0"/>
                  <a:pt x="41" y="2"/>
                </a:cubicBezTo>
                <a:cubicBezTo>
                  <a:pt x="48" y="4"/>
                  <a:pt x="50" y="18"/>
                  <a:pt x="45" y="24"/>
                </a:cubicBezTo>
                <a:cubicBezTo>
                  <a:pt x="39" y="29"/>
                  <a:pt x="27" y="44"/>
                  <a:pt x="20" y="45"/>
                </a:cubicBezTo>
                <a:cubicBezTo>
                  <a:pt x="12" y="47"/>
                  <a:pt x="0" y="36"/>
                  <a:pt x="2" y="32"/>
                </a:cubicBezTo>
              </a:path>
            </a:pathLst>
          </a:custGeom>
          <a:solidFill>
            <a:srgbClr val="FBB88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35" name="iSļïdè">
            <a:extLst>
              <a:ext uri="{FF2B5EF4-FFF2-40B4-BE49-F238E27FC236}">
                <a16:creationId xmlns:a16="http://schemas.microsoft.com/office/drawing/2014/main" id="{6887D1C9-F7A3-4322-B27A-9342AA8AAC91}"/>
              </a:ext>
            </a:extLst>
          </p:cNvPr>
          <p:cNvSpPr/>
          <p:nvPr/>
        </p:nvSpPr>
        <p:spPr bwMode="auto">
          <a:xfrm>
            <a:off x="1665045" y="2194746"/>
            <a:ext cx="48198" cy="50682"/>
          </a:xfrm>
          <a:custGeom>
            <a:avLst/>
            <a:gdLst>
              <a:gd name="T0" fmla="*/ 32 w 41"/>
              <a:gd name="T1" fmla="*/ 0 h 43"/>
              <a:gd name="T2" fmla="*/ 0 w 41"/>
              <a:gd name="T3" fmla="*/ 40 h 43"/>
              <a:gd name="T4" fmla="*/ 9 w 41"/>
              <a:gd name="T5" fmla="*/ 43 h 43"/>
              <a:gd name="T6" fmla="*/ 11 w 41"/>
              <a:gd name="T7" fmla="*/ 43 h 43"/>
              <a:gd name="T8" fmla="*/ 36 w 41"/>
              <a:gd name="T9" fmla="*/ 22 h 43"/>
              <a:gd name="T10" fmla="*/ 34 w 41"/>
              <a:gd name="T11" fmla="*/ 1 h 43"/>
              <a:gd name="T12" fmla="*/ 32 w 41"/>
              <a:gd name="T13" fmla="*/ 0 h 43"/>
              <a:gd name="T14" fmla="*/ 32 w 41"/>
              <a:gd name="T15" fmla="*/ 0 h 43"/>
              <a:gd name="T16" fmla="*/ 32 w 41"/>
              <a:gd name="T17" fmla="*/ 0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1" h="43">
                <a:moveTo>
                  <a:pt x="32" y="0"/>
                </a:moveTo>
                <a:cubicBezTo>
                  <a:pt x="23" y="14"/>
                  <a:pt x="12" y="28"/>
                  <a:pt x="0" y="40"/>
                </a:cubicBezTo>
                <a:cubicBezTo>
                  <a:pt x="3" y="42"/>
                  <a:pt x="6" y="43"/>
                  <a:pt x="9" y="43"/>
                </a:cubicBezTo>
                <a:cubicBezTo>
                  <a:pt x="10" y="43"/>
                  <a:pt x="10" y="43"/>
                  <a:pt x="11" y="43"/>
                </a:cubicBezTo>
                <a:cubicBezTo>
                  <a:pt x="18" y="42"/>
                  <a:pt x="30" y="27"/>
                  <a:pt x="36" y="22"/>
                </a:cubicBezTo>
                <a:cubicBezTo>
                  <a:pt x="41" y="17"/>
                  <a:pt x="39" y="4"/>
                  <a:pt x="34" y="1"/>
                </a:cubicBezTo>
                <a:cubicBezTo>
                  <a:pt x="33" y="0"/>
                  <a:pt x="33" y="0"/>
                  <a:pt x="32" y="0"/>
                </a:cubicBezTo>
                <a:cubicBezTo>
                  <a:pt x="32" y="0"/>
                  <a:pt x="32" y="0"/>
                  <a:pt x="32" y="0"/>
                </a:cubicBezTo>
                <a:cubicBezTo>
                  <a:pt x="32" y="0"/>
                  <a:pt x="32" y="0"/>
                  <a:pt x="32" y="0"/>
                </a:cubicBezTo>
              </a:path>
            </a:pathLst>
          </a:custGeom>
          <a:solidFill>
            <a:srgbClr val="FAAC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36" name="îṩ1iḋé">
            <a:extLst>
              <a:ext uri="{FF2B5EF4-FFF2-40B4-BE49-F238E27FC236}">
                <a16:creationId xmlns:a16="http://schemas.microsoft.com/office/drawing/2014/main" id="{3C0B26F9-C87A-4502-A98C-B8C2C268B866}"/>
              </a:ext>
            </a:extLst>
          </p:cNvPr>
          <p:cNvSpPr/>
          <p:nvPr/>
        </p:nvSpPr>
        <p:spPr bwMode="auto">
          <a:xfrm>
            <a:off x="1586041" y="2593245"/>
            <a:ext cx="76520" cy="36273"/>
          </a:xfrm>
          <a:custGeom>
            <a:avLst/>
            <a:gdLst>
              <a:gd name="T0" fmla="*/ 28 w 65"/>
              <a:gd name="T1" fmla="*/ 6 h 31"/>
              <a:gd name="T2" fmla="*/ 53 w 65"/>
              <a:gd name="T3" fmla="*/ 16 h 31"/>
              <a:gd name="T4" fmla="*/ 58 w 65"/>
              <a:gd name="T5" fmla="*/ 26 h 31"/>
              <a:gd name="T6" fmla="*/ 9 w 65"/>
              <a:gd name="T7" fmla="*/ 27 h 31"/>
              <a:gd name="T8" fmla="*/ 8 w 65"/>
              <a:gd name="T9" fmla="*/ 7 h 31"/>
              <a:gd name="T10" fmla="*/ 28 w 65"/>
              <a:gd name="T11" fmla="*/ 6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5" h="31">
                <a:moveTo>
                  <a:pt x="28" y="6"/>
                </a:moveTo>
                <a:cubicBezTo>
                  <a:pt x="32" y="15"/>
                  <a:pt x="42" y="17"/>
                  <a:pt x="53" y="16"/>
                </a:cubicBezTo>
                <a:cubicBezTo>
                  <a:pt x="63" y="15"/>
                  <a:pt x="65" y="21"/>
                  <a:pt x="58" y="26"/>
                </a:cubicBezTo>
                <a:cubicBezTo>
                  <a:pt x="52" y="31"/>
                  <a:pt x="21" y="31"/>
                  <a:pt x="9" y="27"/>
                </a:cubicBezTo>
                <a:cubicBezTo>
                  <a:pt x="0" y="24"/>
                  <a:pt x="6" y="12"/>
                  <a:pt x="8" y="7"/>
                </a:cubicBezTo>
                <a:cubicBezTo>
                  <a:pt x="9" y="2"/>
                  <a:pt x="25" y="0"/>
                  <a:pt x="28" y="6"/>
                </a:cubicBezTo>
                <a:close/>
              </a:path>
            </a:pathLst>
          </a:custGeom>
          <a:solidFill>
            <a:srgbClr val="1C324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37" name="i$1ïḓe">
            <a:extLst>
              <a:ext uri="{FF2B5EF4-FFF2-40B4-BE49-F238E27FC236}">
                <a16:creationId xmlns:a16="http://schemas.microsoft.com/office/drawing/2014/main" id="{FF26F6CE-404B-4B0C-ACFA-AC826570FFE2}"/>
              </a:ext>
            </a:extLst>
          </p:cNvPr>
          <p:cNvSpPr/>
          <p:nvPr/>
        </p:nvSpPr>
        <p:spPr bwMode="auto">
          <a:xfrm>
            <a:off x="1407163" y="2201703"/>
            <a:ext cx="102358" cy="103351"/>
          </a:xfrm>
          <a:custGeom>
            <a:avLst/>
            <a:gdLst>
              <a:gd name="T0" fmla="*/ 17 w 87"/>
              <a:gd name="T1" fmla="*/ 29 h 88"/>
              <a:gd name="T2" fmla="*/ 11 w 87"/>
              <a:gd name="T3" fmla="*/ 53 h 88"/>
              <a:gd name="T4" fmla="*/ 49 w 87"/>
              <a:gd name="T5" fmla="*/ 86 h 88"/>
              <a:gd name="T6" fmla="*/ 87 w 87"/>
              <a:gd name="T7" fmla="*/ 44 h 88"/>
              <a:gd name="T8" fmla="*/ 75 w 87"/>
              <a:gd name="T9" fmla="*/ 15 h 88"/>
              <a:gd name="T10" fmla="*/ 17 w 87"/>
              <a:gd name="T11" fmla="*/ 29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7" h="88">
                <a:moveTo>
                  <a:pt x="17" y="29"/>
                </a:moveTo>
                <a:cubicBezTo>
                  <a:pt x="17" y="29"/>
                  <a:pt x="26" y="47"/>
                  <a:pt x="11" y="53"/>
                </a:cubicBezTo>
                <a:cubicBezTo>
                  <a:pt x="0" y="58"/>
                  <a:pt x="20" y="88"/>
                  <a:pt x="49" y="86"/>
                </a:cubicBezTo>
                <a:cubicBezTo>
                  <a:pt x="78" y="85"/>
                  <a:pt x="87" y="49"/>
                  <a:pt x="87" y="44"/>
                </a:cubicBezTo>
                <a:cubicBezTo>
                  <a:pt x="86" y="39"/>
                  <a:pt x="76" y="35"/>
                  <a:pt x="75" y="15"/>
                </a:cubicBezTo>
                <a:cubicBezTo>
                  <a:pt x="75" y="0"/>
                  <a:pt x="17" y="19"/>
                  <a:pt x="17" y="29"/>
                </a:cubicBezTo>
              </a:path>
            </a:pathLst>
          </a:custGeom>
          <a:solidFill>
            <a:srgbClr val="FBB88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38" name="ïŝḻiḑê">
            <a:extLst>
              <a:ext uri="{FF2B5EF4-FFF2-40B4-BE49-F238E27FC236}">
                <a16:creationId xmlns:a16="http://schemas.microsoft.com/office/drawing/2014/main" id="{5C74F44C-BC5F-4D8F-8C18-26E4CA8AF106}"/>
              </a:ext>
            </a:extLst>
          </p:cNvPr>
          <p:cNvSpPr/>
          <p:nvPr/>
        </p:nvSpPr>
        <p:spPr bwMode="auto">
          <a:xfrm>
            <a:off x="1427039" y="2219590"/>
            <a:ext cx="72048" cy="30310"/>
          </a:xfrm>
          <a:custGeom>
            <a:avLst/>
            <a:gdLst>
              <a:gd name="T0" fmla="*/ 0 w 61"/>
              <a:gd name="T1" fmla="*/ 14 h 26"/>
              <a:gd name="T2" fmla="*/ 3 w 61"/>
              <a:gd name="T3" fmla="*/ 26 h 26"/>
              <a:gd name="T4" fmla="*/ 3 w 61"/>
              <a:gd name="T5" fmla="*/ 26 h 26"/>
              <a:gd name="T6" fmla="*/ 0 w 61"/>
              <a:gd name="T7" fmla="*/ 14 h 26"/>
              <a:gd name="T8" fmla="*/ 0 w 61"/>
              <a:gd name="T9" fmla="*/ 14 h 26"/>
              <a:gd name="T10" fmla="*/ 0 w 61"/>
              <a:gd name="T11" fmla="*/ 14 h 26"/>
              <a:gd name="T12" fmla="*/ 0 w 61"/>
              <a:gd name="T13" fmla="*/ 14 h 26"/>
              <a:gd name="T14" fmla="*/ 58 w 61"/>
              <a:gd name="T15" fmla="*/ 1 h 26"/>
              <a:gd name="T16" fmla="*/ 61 w 61"/>
              <a:gd name="T17" fmla="*/ 14 h 26"/>
              <a:gd name="T18" fmla="*/ 61 w 61"/>
              <a:gd name="T19" fmla="*/ 14 h 26"/>
              <a:gd name="T20" fmla="*/ 58 w 61"/>
              <a:gd name="T21" fmla="*/ 1 h 26"/>
              <a:gd name="T22" fmla="*/ 58 w 61"/>
              <a:gd name="T23" fmla="*/ 1 h 26"/>
              <a:gd name="T24" fmla="*/ 58 w 61"/>
              <a:gd name="T25" fmla="*/ 1 h 26"/>
              <a:gd name="T26" fmla="*/ 58 w 61"/>
              <a:gd name="T27" fmla="*/ 1 h 26"/>
              <a:gd name="T28" fmla="*/ 58 w 61"/>
              <a:gd name="T29" fmla="*/ 0 h 26"/>
              <a:gd name="T30" fmla="*/ 58 w 61"/>
              <a:gd name="T31" fmla="*/ 0 h 26"/>
              <a:gd name="T32" fmla="*/ 58 w 61"/>
              <a:gd name="T33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61" h="26">
                <a:moveTo>
                  <a:pt x="0" y="14"/>
                </a:moveTo>
                <a:cubicBezTo>
                  <a:pt x="0" y="14"/>
                  <a:pt x="3" y="20"/>
                  <a:pt x="3" y="26"/>
                </a:cubicBezTo>
                <a:cubicBezTo>
                  <a:pt x="3" y="26"/>
                  <a:pt x="3" y="26"/>
                  <a:pt x="3" y="26"/>
                </a:cubicBezTo>
                <a:cubicBezTo>
                  <a:pt x="3" y="20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58" y="1"/>
                </a:moveTo>
                <a:cubicBezTo>
                  <a:pt x="58" y="6"/>
                  <a:pt x="59" y="11"/>
                  <a:pt x="61" y="14"/>
                </a:cubicBezTo>
                <a:cubicBezTo>
                  <a:pt x="61" y="14"/>
                  <a:pt x="61" y="14"/>
                  <a:pt x="61" y="14"/>
                </a:cubicBezTo>
                <a:cubicBezTo>
                  <a:pt x="59" y="10"/>
                  <a:pt x="58" y="6"/>
                  <a:pt x="58" y="1"/>
                </a:cubicBezTo>
                <a:moveTo>
                  <a:pt x="58" y="1"/>
                </a:moveTo>
                <a:cubicBezTo>
                  <a:pt x="58" y="1"/>
                  <a:pt x="58" y="1"/>
                  <a:pt x="58" y="1"/>
                </a:cubicBezTo>
                <a:cubicBezTo>
                  <a:pt x="58" y="1"/>
                  <a:pt x="58" y="1"/>
                  <a:pt x="58" y="1"/>
                </a:cubicBezTo>
                <a:moveTo>
                  <a:pt x="58" y="0"/>
                </a:moveTo>
                <a:cubicBezTo>
                  <a:pt x="58" y="0"/>
                  <a:pt x="58" y="0"/>
                  <a:pt x="58" y="0"/>
                </a:cubicBezTo>
                <a:cubicBezTo>
                  <a:pt x="58" y="0"/>
                  <a:pt x="58" y="0"/>
                  <a:pt x="58" y="0"/>
                </a:cubicBezTo>
              </a:path>
            </a:pathLst>
          </a:custGeom>
          <a:solidFill>
            <a:srgbClr val="FEEE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39" name="îSľíḍê">
            <a:extLst>
              <a:ext uri="{FF2B5EF4-FFF2-40B4-BE49-F238E27FC236}">
                <a16:creationId xmlns:a16="http://schemas.microsoft.com/office/drawing/2014/main" id="{E031C81F-3CC9-448B-8E74-9695E9A52ACC}"/>
              </a:ext>
            </a:extLst>
          </p:cNvPr>
          <p:cNvSpPr/>
          <p:nvPr/>
        </p:nvSpPr>
        <p:spPr bwMode="auto">
          <a:xfrm>
            <a:off x="1427039" y="2218100"/>
            <a:ext cx="72048" cy="31800"/>
          </a:xfrm>
          <a:custGeom>
            <a:avLst/>
            <a:gdLst>
              <a:gd name="T0" fmla="*/ 58 w 61"/>
              <a:gd name="T1" fmla="*/ 0 h 27"/>
              <a:gd name="T2" fmla="*/ 0 w 61"/>
              <a:gd name="T3" fmla="*/ 15 h 27"/>
              <a:gd name="T4" fmla="*/ 0 w 61"/>
              <a:gd name="T5" fmla="*/ 15 h 27"/>
              <a:gd name="T6" fmla="*/ 0 w 61"/>
              <a:gd name="T7" fmla="*/ 15 h 27"/>
              <a:gd name="T8" fmla="*/ 0 w 61"/>
              <a:gd name="T9" fmla="*/ 15 h 27"/>
              <a:gd name="T10" fmla="*/ 0 w 61"/>
              <a:gd name="T11" fmla="*/ 15 h 27"/>
              <a:gd name="T12" fmla="*/ 0 w 61"/>
              <a:gd name="T13" fmla="*/ 15 h 27"/>
              <a:gd name="T14" fmla="*/ 3 w 61"/>
              <a:gd name="T15" fmla="*/ 27 h 27"/>
              <a:gd name="T16" fmla="*/ 6 w 61"/>
              <a:gd name="T17" fmla="*/ 27 h 27"/>
              <a:gd name="T18" fmla="*/ 61 w 61"/>
              <a:gd name="T19" fmla="*/ 15 h 27"/>
              <a:gd name="T20" fmla="*/ 58 w 61"/>
              <a:gd name="T21" fmla="*/ 2 h 27"/>
              <a:gd name="T22" fmla="*/ 58 w 61"/>
              <a:gd name="T23" fmla="*/ 2 h 27"/>
              <a:gd name="T24" fmla="*/ 58 w 61"/>
              <a:gd name="T25" fmla="*/ 2 h 27"/>
              <a:gd name="T26" fmla="*/ 58 w 61"/>
              <a:gd name="T27" fmla="*/ 1 h 27"/>
              <a:gd name="T28" fmla="*/ 58 w 61"/>
              <a:gd name="T29" fmla="*/ 1 h 27"/>
              <a:gd name="T30" fmla="*/ 58 w 61"/>
              <a:gd name="T31" fmla="*/ 1 h 27"/>
              <a:gd name="T32" fmla="*/ 58 w 61"/>
              <a:gd name="T33" fmla="*/ 1 h 27"/>
              <a:gd name="T34" fmla="*/ 58 w 61"/>
              <a:gd name="T3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61" h="27">
                <a:moveTo>
                  <a:pt x="58" y="0"/>
                </a:moveTo>
                <a:cubicBezTo>
                  <a:pt x="41" y="10"/>
                  <a:pt x="2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3" y="21"/>
                  <a:pt x="3" y="27"/>
                </a:cubicBezTo>
                <a:cubicBezTo>
                  <a:pt x="4" y="27"/>
                  <a:pt x="5" y="27"/>
                  <a:pt x="6" y="27"/>
                </a:cubicBezTo>
                <a:cubicBezTo>
                  <a:pt x="25" y="27"/>
                  <a:pt x="43" y="22"/>
                  <a:pt x="61" y="15"/>
                </a:cubicBezTo>
                <a:cubicBezTo>
                  <a:pt x="59" y="12"/>
                  <a:pt x="58" y="7"/>
                  <a:pt x="58" y="2"/>
                </a:cubicBezTo>
                <a:cubicBezTo>
                  <a:pt x="58" y="2"/>
                  <a:pt x="58" y="2"/>
                  <a:pt x="58" y="2"/>
                </a:cubicBezTo>
                <a:cubicBezTo>
                  <a:pt x="58" y="2"/>
                  <a:pt x="58" y="2"/>
                  <a:pt x="58" y="2"/>
                </a:cubicBezTo>
                <a:cubicBezTo>
                  <a:pt x="58" y="2"/>
                  <a:pt x="58" y="2"/>
                  <a:pt x="58" y="1"/>
                </a:cubicBezTo>
                <a:cubicBezTo>
                  <a:pt x="58" y="1"/>
                  <a:pt x="58" y="1"/>
                  <a:pt x="58" y="1"/>
                </a:cubicBezTo>
                <a:cubicBezTo>
                  <a:pt x="58" y="1"/>
                  <a:pt x="58" y="1"/>
                  <a:pt x="58" y="1"/>
                </a:cubicBezTo>
                <a:cubicBezTo>
                  <a:pt x="58" y="1"/>
                  <a:pt x="58" y="1"/>
                  <a:pt x="58" y="1"/>
                </a:cubicBezTo>
                <a:cubicBezTo>
                  <a:pt x="58" y="1"/>
                  <a:pt x="58" y="1"/>
                  <a:pt x="58" y="0"/>
                </a:cubicBezTo>
              </a:path>
            </a:pathLst>
          </a:custGeom>
          <a:solidFill>
            <a:srgbClr val="FAAC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40" name="ís1íďè">
            <a:extLst>
              <a:ext uri="{FF2B5EF4-FFF2-40B4-BE49-F238E27FC236}">
                <a16:creationId xmlns:a16="http://schemas.microsoft.com/office/drawing/2014/main" id="{F2A58448-7647-4318-8A18-76610A3C41BA}"/>
              </a:ext>
            </a:extLst>
          </p:cNvPr>
          <p:cNvSpPr/>
          <p:nvPr/>
        </p:nvSpPr>
        <p:spPr bwMode="auto">
          <a:xfrm>
            <a:off x="1463808" y="2218100"/>
            <a:ext cx="227075" cy="116270"/>
          </a:xfrm>
          <a:custGeom>
            <a:avLst/>
            <a:gdLst>
              <a:gd name="T0" fmla="*/ 164 w 193"/>
              <a:gd name="T1" fmla="*/ 4 h 99"/>
              <a:gd name="T2" fmla="*/ 187 w 193"/>
              <a:gd name="T3" fmla="*/ 27 h 99"/>
              <a:gd name="T4" fmla="*/ 90 w 193"/>
              <a:gd name="T5" fmla="*/ 87 h 99"/>
              <a:gd name="T6" fmla="*/ 7 w 193"/>
              <a:gd name="T7" fmla="*/ 62 h 99"/>
              <a:gd name="T8" fmla="*/ 39 w 193"/>
              <a:gd name="T9" fmla="*/ 45 h 99"/>
              <a:gd name="T10" fmla="*/ 164 w 193"/>
              <a:gd name="T11" fmla="*/ 4 h 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93" h="99">
                <a:moveTo>
                  <a:pt x="164" y="4"/>
                </a:moveTo>
                <a:cubicBezTo>
                  <a:pt x="169" y="0"/>
                  <a:pt x="193" y="19"/>
                  <a:pt x="187" y="27"/>
                </a:cubicBezTo>
                <a:cubicBezTo>
                  <a:pt x="182" y="34"/>
                  <a:pt x="141" y="74"/>
                  <a:pt x="90" y="87"/>
                </a:cubicBezTo>
                <a:cubicBezTo>
                  <a:pt x="46" y="99"/>
                  <a:pt x="36" y="71"/>
                  <a:pt x="7" y="62"/>
                </a:cubicBezTo>
                <a:cubicBezTo>
                  <a:pt x="0" y="59"/>
                  <a:pt x="6" y="47"/>
                  <a:pt x="39" y="45"/>
                </a:cubicBezTo>
                <a:cubicBezTo>
                  <a:pt x="72" y="43"/>
                  <a:pt x="120" y="43"/>
                  <a:pt x="164" y="4"/>
                </a:cubicBezTo>
                <a:close/>
              </a:path>
            </a:pathLst>
          </a:custGeom>
          <a:solidFill>
            <a:srgbClr val="ECF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41" name="ïŝľîdè">
            <a:extLst>
              <a:ext uri="{FF2B5EF4-FFF2-40B4-BE49-F238E27FC236}">
                <a16:creationId xmlns:a16="http://schemas.microsoft.com/office/drawing/2014/main" id="{2CD2CDDB-DF2D-4726-9216-F24754EC33F2}"/>
              </a:ext>
            </a:extLst>
          </p:cNvPr>
          <p:cNvSpPr/>
          <p:nvPr/>
        </p:nvSpPr>
        <p:spPr bwMode="auto">
          <a:xfrm>
            <a:off x="1401201" y="2247416"/>
            <a:ext cx="124717" cy="69563"/>
          </a:xfrm>
          <a:custGeom>
            <a:avLst/>
            <a:gdLst>
              <a:gd name="T0" fmla="*/ 90 w 106"/>
              <a:gd name="T1" fmla="*/ 0 h 59"/>
              <a:gd name="T2" fmla="*/ 20 w 106"/>
              <a:gd name="T3" fmla="*/ 12 h 59"/>
              <a:gd name="T4" fmla="*/ 49 w 106"/>
              <a:gd name="T5" fmla="*/ 58 h 59"/>
              <a:gd name="T6" fmla="*/ 90 w 106"/>
              <a:gd name="T7" fmla="*/ 0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6" h="59">
                <a:moveTo>
                  <a:pt x="90" y="0"/>
                </a:moveTo>
                <a:cubicBezTo>
                  <a:pt x="90" y="0"/>
                  <a:pt x="57" y="24"/>
                  <a:pt x="20" y="12"/>
                </a:cubicBezTo>
                <a:cubicBezTo>
                  <a:pt x="0" y="6"/>
                  <a:pt x="23" y="59"/>
                  <a:pt x="49" y="58"/>
                </a:cubicBezTo>
                <a:cubicBezTo>
                  <a:pt x="75" y="57"/>
                  <a:pt x="106" y="43"/>
                  <a:pt x="90" y="0"/>
                </a:cubicBezTo>
                <a:close/>
              </a:path>
            </a:pathLst>
          </a:custGeom>
          <a:solidFill>
            <a:srgbClr val="ECF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42" name="iṡļïḓê">
            <a:extLst>
              <a:ext uri="{FF2B5EF4-FFF2-40B4-BE49-F238E27FC236}">
                <a16:creationId xmlns:a16="http://schemas.microsoft.com/office/drawing/2014/main" id="{F76B036B-250B-4FEC-A9C8-0DAB124A2DB9}"/>
              </a:ext>
            </a:extLst>
          </p:cNvPr>
          <p:cNvSpPr/>
          <p:nvPr/>
        </p:nvSpPr>
        <p:spPr bwMode="auto">
          <a:xfrm>
            <a:off x="1390766" y="2242944"/>
            <a:ext cx="269807" cy="365705"/>
          </a:xfrm>
          <a:custGeom>
            <a:avLst/>
            <a:gdLst>
              <a:gd name="T0" fmla="*/ 12 w 229"/>
              <a:gd name="T1" fmla="*/ 175 h 311"/>
              <a:gd name="T2" fmla="*/ 1 w 229"/>
              <a:gd name="T3" fmla="*/ 69 h 311"/>
              <a:gd name="T4" fmla="*/ 22 w 229"/>
              <a:gd name="T5" fmla="*/ 51 h 311"/>
              <a:gd name="T6" fmla="*/ 18 w 229"/>
              <a:gd name="T7" fmla="*/ 22 h 311"/>
              <a:gd name="T8" fmla="*/ 30 w 229"/>
              <a:gd name="T9" fmla="*/ 15 h 311"/>
              <a:gd name="T10" fmla="*/ 49 w 229"/>
              <a:gd name="T11" fmla="*/ 42 h 311"/>
              <a:gd name="T12" fmla="*/ 96 w 229"/>
              <a:gd name="T13" fmla="*/ 32 h 311"/>
              <a:gd name="T14" fmla="*/ 98 w 229"/>
              <a:gd name="T15" fmla="*/ 4 h 311"/>
              <a:gd name="T16" fmla="*/ 106 w 229"/>
              <a:gd name="T17" fmla="*/ 7 h 311"/>
              <a:gd name="T18" fmla="*/ 113 w 229"/>
              <a:gd name="T19" fmla="*/ 51 h 311"/>
              <a:gd name="T20" fmla="*/ 128 w 229"/>
              <a:gd name="T21" fmla="*/ 71 h 311"/>
              <a:gd name="T22" fmla="*/ 122 w 229"/>
              <a:gd name="T23" fmla="*/ 156 h 311"/>
              <a:gd name="T24" fmla="*/ 147 w 229"/>
              <a:gd name="T25" fmla="*/ 156 h 311"/>
              <a:gd name="T26" fmla="*/ 193 w 229"/>
              <a:gd name="T27" fmla="*/ 156 h 311"/>
              <a:gd name="T28" fmla="*/ 226 w 229"/>
              <a:gd name="T29" fmla="*/ 221 h 311"/>
              <a:gd name="T30" fmla="*/ 198 w 229"/>
              <a:gd name="T31" fmla="*/ 306 h 311"/>
              <a:gd name="T32" fmla="*/ 174 w 229"/>
              <a:gd name="T33" fmla="*/ 305 h 311"/>
              <a:gd name="T34" fmla="*/ 170 w 229"/>
              <a:gd name="T35" fmla="*/ 226 h 311"/>
              <a:gd name="T36" fmla="*/ 99 w 229"/>
              <a:gd name="T37" fmla="*/ 219 h 311"/>
              <a:gd name="T38" fmla="*/ 12 w 229"/>
              <a:gd name="T39" fmla="*/ 175 h 3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29" h="311">
                <a:moveTo>
                  <a:pt x="12" y="175"/>
                </a:moveTo>
                <a:cubicBezTo>
                  <a:pt x="9" y="144"/>
                  <a:pt x="0" y="77"/>
                  <a:pt x="1" y="69"/>
                </a:cubicBezTo>
                <a:cubicBezTo>
                  <a:pt x="2" y="61"/>
                  <a:pt x="21" y="64"/>
                  <a:pt x="22" y="51"/>
                </a:cubicBezTo>
                <a:cubicBezTo>
                  <a:pt x="23" y="36"/>
                  <a:pt x="23" y="27"/>
                  <a:pt x="18" y="22"/>
                </a:cubicBezTo>
                <a:cubicBezTo>
                  <a:pt x="15" y="18"/>
                  <a:pt x="27" y="10"/>
                  <a:pt x="30" y="15"/>
                </a:cubicBezTo>
                <a:cubicBezTo>
                  <a:pt x="33" y="22"/>
                  <a:pt x="41" y="38"/>
                  <a:pt x="49" y="42"/>
                </a:cubicBezTo>
                <a:cubicBezTo>
                  <a:pt x="58" y="45"/>
                  <a:pt x="92" y="40"/>
                  <a:pt x="96" y="32"/>
                </a:cubicBezTo>
                <a:cubicBezTo>
                  <a:pt x="99" y="27"/>
                  <a:pt x="98" y="8"/>
                  <a:pt x="98" y="4"/>
                </a:cubicBezTo>
                <a:cubicBezTo>
                  <a:pt x="98" y="0"/>
                  <a:pt x="105" y="5"/>
                  <a:pt x="106" y="7"/>
                </a:cubicBezTo>
                <a:cubicBezTo>
                  <a:pt x="108" y="13"/>
                  <a:pt x="103" y="45"/>
                  <a:pt x="113" y="51"/>
                </a:cubicBezTo>
                <a:cubicBezTo>
                  <a:pt x="124" y="57"/>
                  <a:pt x="123" y="55"/>
                  <a:pt x="128" y="71"/>
                </a:cubicBezTo>
                <a:cubicBezTo>
                  <a:pt x="131" y="79"/>
                  <a:pt x="122" y="112"/>
                  <a:pt x="122" y="156"/>
                </a:cubicBezTo>
                <a:cubicBezTo>
                  <a:pt x="122" y="157"/>
                  <a:pt x="133" y="157"/>
                  <a:pt x="147" y="156"/>
                </a:cubicBezTo>
                <a:cubicBezTo>
                  <a:pt x="162" y="155"/>
                  <a:pt x="181" y="154"/>
                  <a:pt x="193" y="156"/>
                </a:cubicBezTo>
                <a:cubicBezTo>
                  <a:pt x="213" y="160"/>
                  <a:pt x="229" y="189"/>
                  <a:pt x="226" y="221"/>
                </a:cubicBezTo>
                <a:cubicBezTo>
                  <a:pt x="223" y="254"/>
                  <a:pt x="204" y="302"/>
                  <a:pt x="198" y="306"/>
                </a:cubicBezTo>
                <a:cubicBezTo>
                  <a:pt x="193" y="311"/>
                  <a:pt x="176" y="311"/>
                  <a:pt x="174" y="305"/>
                </a:cubicBezTo>
                <a:cubicBezTo>
                  <a:pt x="172" y="299"/>
                  <a:pt x="177" y="234"/>
                  <a:pt x="170" y="226"/>
                </a:cubicBezTo>
                <a:cubicBezTo>
                  <a:pt x="162" y="217"/>
                  <a:pt x="127" y="218"/>
                  <a:pt x="99" y="219"/>
                </a:cubicBezTo>
                <a:cubicBezTo>
                  <a:pt x="66" y="221"/>
                  <a:pt x="16" y="223"/>
                  <a:pt x="12" y="175"/>
                </a:cubicBezTo>
              </a:path>
            </a:pathLst>
          </a:custGeom>
          <a:solidFill>
            <a:srgbClr val="2A66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43" name="ïṩ1ïḍè">
            <a:extLst>
              <a:ext uri="{FF2B5EF4-FFF2-40B4-BE49-F238E27FC236}">
                <a16:creationId xmlns:a16="http://schemas.microsoft.com/office/drawing/2014/main" id="{B3567423-FB7B-4037-9267-8F72F78BD567}"/>
              </a:ext>
            </a:extLst>
          </p:cNvPr>
          <p:cNvSpPr/>
          <p:nvPr/>
        </p:nvSpPr>
        <p:spPr bwMode="auto">
          <a:xfrm>
            <a:off x="1273999" y="2554488"/>
            <a:ext cx="35279" cy="69563"/>
          </a:xfrm>
          <a:custGeom>
            <a:avLst/>
            <a:gdLst>
              <a:gd name="T0" fmla="*/ 24 w 30"/>
              <a:gd name="T1" fmla="*/ 22 h 59"/>
              <a:gd name="T2" fmla="*/ 18 w 30"/>
              <a:gd name="T3" fmla="*/ 40 h 59"/>
              <a:gd name="T4" fmla="*/ 25 w 30"/>
              <a:gd name="T5" fmla="*/ 53 h 59"/>
              <a:gd name="T6" fmla="*/ 14 w 30"/>
              <a:gd name="T7" fmla="*/ 57 h 59"/>
              <a:gd name="T8" fmla="*/ 4 w 30"/>
              <a:gd name="T9" fmla="*/ 8 h 59"/>
              <a:gd name="T10" fmla="*/ 23 w 30"/>
              <a:gd name="T11" fmla="*/ 2 h 59"/>
              <a:gd name="T12" fmla="*/ 24 w 30"/>
              <a:gd name="T13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0" h="59">
                <a:moveTo>
                  <a:pt x="24" y="22"/>
                </a:moveTo>
                <a:cubicBezTo>
                  <a:pt x="16" y="25"/>
                  <a:pt x="13" y="35"/>
                  <a:pt x="18" y="40"/>
                </a:cubicBezTo>
                <a:cubicBezTo>
                  <a:pt x="22" y="44"/>
                  <a:pt x="25" y="47"/>
                  <a:pt x="25" y="53"/>
                </a:cubicBezTo>
                <a:cubicBezTo>
                  <a:pt x="26" y="57"/>
                  <a:pt x="19" y="59"/>
                  <a:pt x="14" y="57"/>
                </a:cubicBezTo>
                <a:cubicBezTo>
                  <a:pt x="0" y="51"/>
                  <a:pt x="0" y="20"/>
                  <a:pt x="4" y="8"/>
                </a:cubicBezTo>
                <a:cubicBezTo>
                  <a:pt x="7" y="0"/>
                  <a:pt x="18" y="0"/>
                  <a:pt x="23" y="2"/>
                </a:cubicBezTo>
                <a:cubicBezTo>
                  <a:pt x="27" y="3"/>
                  <a:pt x="30" y="19"/>
                  <a:pt x="24" y="22"/>
                </a:cubicBezTo>
                <a:close/>
              </a:path>
            </a:pathLst>
          </a:custGeom>
          <a:solidFill>
            <a:srgbClr val="1C324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44" name="íšľîḋe">
            <a:extLst>
              <a:ext uri="{FF2B5EF4-FFF2-40B4-BE49-F238E27FC236}">
                <a16:creationId xmlns:a16="http://schemas.microsoft.com/office/drawing/2014/main" id="{B5D56C06-9A95-459D-8C9F-C554133E09ED}"/>
              </a:ext>
            </a:extLst>
          </p:cNvPr>
          <p:cNvSpPr/>
          <p:nvPr/>
        </p:nvSpPr>
        <p:spPr bwMode="auto">
          <a:xfrm>
            <a:off x="1293875" y="2410890"/>
            <a:ext cx="230056" cy="221112"/>
          </a:xfrm>
          <a:custGeom>
            <a:avLst/>
            <a:gdLst>
              <a:gd name="T0" fmla="*/ 94 w 195"/>
              <a:gd name="T1" fmla="*/ 18 h 188"/>
              <a:gd name="T2" fmla="*/ 104 w 195"/>
              <a:gd name="T3" fmla="*/ 118 h 188"/>
              <a:gd name="T4" fmla="*/ 4 w 195"/>
              <a:gd name="T5" fmla="*/ 122 h 188"/>
              <a:gd name="T6" fmla="*/ 7 w 195"/>
              <a:gd name="T7" fmla="*/ 144 h 188"/>
              <a:gd name="T8" fmla="*/ 140 w 195"/>
              <a:gd name="T9" fmla="*/ 177 h 188"/>
              <a:gd name="T10" fmla="*/ 189 w 195"/>
              <a:gd name="T11" fmla="*/ 32 h 188"/>
              <a:gd name="T12" fmla="*/ 94 w 195"/>
              <a:gd name="T13" fmla="*/ 18 h 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95" h="188">
                <a:moveTo>
                  <a:pt x="94" y="18"/>
                </a:moveTo>
                <a:cubicBezTo>
                  <a:pt x="87" y="68"/>
                  <a:pt x="105" y="97"/>
                  <a:pt x="104" y="118"/>
                </a:cubicBezTo>
                <a:cubicBezTo>
                  <a:pt x="104" y="132"/>
                  <a:pt x="8" y="124"/>
                  <a:pt x="4" y="122"/>
                </a:cubicBezTo>
                <a:cubicBezTo>
                  <a:pt x="0" y="121"/>
                  <a:pt x="0" y="140"/>
                  <a:pt x="7" y="144"/>
                </a:cubicBezTo>
                <a:cubicBezTo>
                  <a:pt x="14" y="147"/>
                  <a:pt x="108" y="188"/>
                  <a:pt x="140" y="177"/>
                </a:cubicBezTo>
                <a:cubicBezTo>
                  <a:pt x="173" y="165"/>
                  <a:pt x="195" y="49"/>
                  <a:pt x="189" y="32"/>
                </a:cubicBezTo>
                <a:cubicBezTo>
                  <a:pt x="184" y="16"/>
                  <a:pt x="96" y="0"/>
                  <a:pt x="94" y="18"/>
                </a:cubicBezTo>
              </a:path>
            </a:pathLst>
          </a:custGeom>
          <a:solidFill>
            <a:srgbClr val="2A66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45" name="ï$ḻíḓe">
            <a:extLst>
              <a:ext uri="{FF2B5EF4-FFF2-40B4-BE49-F238E27FC236}">
                <a16:creationId xmlns:a16="http://schemas.microsoft.com/office/drawing/2014/main" id="{555376D5-3FF8-45E5-9262-D284DF205D30}"/>
              </a:ext>
            </a:extLst>
          </p:cNvPr>
          <p:cNvSpPr/>
          <p:nvPr/>
        </p:nvSpPr>
        <p:spPr bwMode="auto">
          <a:xfrm>
            <a:off x="1437473" y="2311016"/>
            <a:ext cx="99376" cy="73042"/>
          </a:xfrm>
          <a:custGeom>
            <a:avLst/>
            <a:gdLst>
              <a:gd name="T0" fmla="*/ 73 w 84"/>
              <a:gd name="T1" fmla="*/ 7 h 62"/>
              <a:gd name="T2" fmla="*/ 46 w 84"/>
              <a:gd name="T3" fmla="*/ 59 h 62"/>
              <a:gd name="T4" fmla="*/ 0 w 84"/>
              <a:gd name="T5" fmla="*/ 15 h 62"/>
              <a:gd name="T6" fmla="*/ 73 w 84"/>
              <a:gd name="T7" fmla="*/ 7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4" h="62">
                <a:moveTo>
                  <a:pt x="73" y="7"/>
                </a:moveTo>
                <a:cubicBezTo>
                  <a:pt x="75" y="19"/>
                  <a:pt x="84" y="57"/>
                  <a:pt x="46" y="59"/>
                </a:cubicBezTo>
                <a:cubicBezTo>
                  <a:pt x="5" y="62"/>
                  <a:pt x="0" y="23"/>
                  <a:pt x="0" y="15"/>
                </a:cubicBezTo>
                <a:cubicBezTo>
                  <a:pt x="1" y="7"/>
                  <a:pt x="71" y="0"/>
                  <a:pt x="73" y="7"/>
                </a:cubicBezTo>
                <a:close/>
              </a:path>
            </a:pathLst>
          </a:custGeom>
          <a:solidFill>
            <a:srgbClr val="467A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46" name="îṧlïďe">
            <a:extLst>
              <a:ext uri="{FF2B5EF4-FFF2-40B4-BE49-F238E27FC236}">
                <a16:creationId xmlns:a16="http://schemas.microsoft.com/office/drawing/2014/main" id="{9C6829DF-93A4-48F2-90A5-161522ABA0FA}"/>
              </a:ext>
            </a:extLst>
          </p:cNvPr>
          <p:cNvSpPr/>
          <p:nvPr/>
        </p:nvSpPr>
        <p:spPr bwMode="auto">
          <a:xfrm>
            <a:off x="1433001" y="2396977"/>
            <a:ext cx="11925" cy="73042"/>
          </a:xfrm>
          <a:custGeom>
            <a:avLst/>
            <a:gdLst>
              <a:gd name="T0" fmla="*/ 5 w 10"/>
              <a:gd name="T1" fmla="*/ 0 h 62"/>
              <a:gd name="T2" fmla="*/ 8 w 10"/>
              <a:gd name="T3" fmla="*/ 6 h 62"/>
              <a:gd name="T4" fmla="*/ 5 w 10"/>
              <a:gd name="T5" fmla="*/ 13 h 62"/>
              <a:gd name="T6" fmla="*/ 10 w 10"/>
              <a:gd name="T7" fmla="*/ 57 h 62"/>
              <a:gd name="T8" fmla="*/ 6 w 10"/>
              <a:gd name="T9" fmla="*/ 58 h 62"/>
              <a:gd name="T10" fmla="*/ 3 w 10"/>
              <a:gd name="T11" fmla="*/ 13 h 62"/>
              <a:gd name="T12" fmla="*/ 0 w 10"/>
              <a:gd name="T13" fmla="*/ 6 h 62"/>
              <a:gd name="T14" fmla="*/ 2 w 10"/>
              <a:gd name="T15" fmla="*/ 0 h 62"/>
              <a:gd name="T16" fmla="*/ 5 w 10"/>
              <a:gd name="T17" fmla="*/ 0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" h="62">
                <a:moveTo>
                  <a:pt x="5" y="0"/>
                </a:moveTo>
                <a:cubicBezTo>
                  <a:pt x="8" y="6"/>
                  <a:pt x="8" y="6"/>
                  <a:pt x="8" y="6"/>
                </a:cubicBezTo>
                <a:cubicBezTo>
                  <a:pt x="8" y="6"/>
                  <a:pt x="5" y="10"/>
                  <a:pt x="5" y="13"/>
                </a:cubicBezTo>
                <a:cubicBezTo>
                  <a:pt x="6" y="18"/>
                  <a:pt x="10" y="54"/>
                  <a:pt x="10" y="57"/>
                </a:cubicBezTo>
                <a:cubicBezTo>
                  <a:pt x="10" y="60"/>
                  <a:pt x="7" y="62"/>
                  <a:pt x="6" y="58"/>
                </a:cubicBezTo>
                <a:cubicBezTo>
                  <a:pt x="5" y="54"/>
                  <a:pt x="3" y="13"/>
                  <a:pt x="3" y="13"/>
                </a:cubicBezTo>
                <a:cubicBezTo>
                  <a:pt x="0" y="6"/>
                  <a:pt x="0" y="6"/>
                  <a:pt x="0" y="6"/>
                </a:cubicBezTo>
                <a:cubicBezTo>
                  <a:pt x="2" y="0"/>
                  <a:pt x="2" y="0"/>
                  <a:pt x="2" y="0"/>
                </a:cubicBezTo>
                <a:lnTo>
                  <a:pt x="5" y="0"/>
                </a:lnTo>
                <a:close/>
              </a:path>
            </a:pathLst>
          </a:custGeom>
          <a:solidFill>
            <a:srgbClr val="BFD1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47" name="î$ļídè">
            <a:extLst>
              <a:ext uri="{FF2B5EF4-FFF2-40B4-BE49-F238E27FC236}">
                <a16:creationId xmlns:a16="http://schemas.microsoft.com/office/drawing/2014/main" id="{9213B34E-4D2A-4362-92AA-7E8BF95F00B0}"/>
              </a:ext>
            </a:extLst>
          </p:cNvPr>
          <p:cNvSpPr/>
          <p:nvPr/>
        </p:nvSpPr>
        <p:spPr bwMode="auto">
          <a:xfrm>
            <a:off x="1436479" y="2458093"/>
            <a:ext cx="14410" cy="41241"/>
          </a:xfrm>
          <a:custGeom>
            <a:avLst/>
            <a:gdLst>
              <a:gd name="T0" fmla="*/ 9 w 12"/>
              <a:gd name="T1" fmla="*/ 3 h 35"/>
              <a:gd name="T2" fmla="*/ 12 w 12"/>
              <a:gd name="T3" fmla="*/ 29 h 35"/>
              <a:gd name="T4" fmla="*/ 2 w 12"/>
              <a:gd name="T5" fmla="*/ 30 h 35"/>
              <a:gd name="T6" fmla="*/ 0 w 12"/>
              <a:gd name="T7" fmla="*/ 3 h 35"/>
              <a:gd name="T8" fmla="*/ 9 w 12"/>
              <a:gd name="T9" fmla="*/ 3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35">
                <a:moveTo>
                  <a:pt x="9" y="3"/>
                </a:moveTo>
                <a:cubicBezTo>
                  <a:pt x="9" y="4"/>
                  <a:pt x="12" y="25"/>
                  <a:pt x="12" y="29"/>
                </a:cubicBezTo>
                <a:cubicBezTo>
                  <a:pt x="12" y="33"/>
                  <a:pt x="3" y="35"/>
                  <a:pt x="2" y="30"/>
                </a:cubicBezTo>
                <a:cubicBezTo>
                  <a:pt x="1" y="26"/>
                  <a:pt x="0" y="5"/>
                  <a:pt x="0" y="3"/>
                </a:cubicBezTo>
                <a:cubicBezTo>
                  <a:pt x="0" y="1"/>
                  <a:pt x="8" y="0"/>
                  <a:pt x="9" y="3"/>
                </a:cubicBezTo>
                <a:close/>
              </a:path>
            </a:pathLst>
          </a:custGeom>
          <a:solidFill>
            <a:srgbClr val="FF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48" name="íŝlîḍê">
            <a:extLst>
              <a:ext uri="{FF2B5EF4-FFF2-40B4-BE49-F238E27FC236}">
                <a16:creationId xmlns:a16="http://schemas.microsoft.com/office/drawing/2014/main" id="{00AEE036-EBE3-4A3B-A97F-566A79F95FD7}"/>
              </a:ext>
            </a:extLst>
          </p:cNvPr>
          <p:cNvSpPr/>
          <p:nvPr/>
        </p:nvSpPr>
        <p:spPr bwMode="auto">
          <a:xfrm>
            <a:off x="1410641" y="2397971"/>
            <a:ext cx="13913" cy="42235"/>
          </a:xfrm>
          <a:custGeom>
            <a:avLst/>
            <a:gdLst>
              <a:gd name="T0" fmla="*/ 3 w 12"/>
              <a:gd name="T1" fmla="*/ 33 h 36"/>
              <a:gd name="T2" fmla="*/ 0 w 12"/>
              <a:gd name="T3" fmla="*/ 6 h 36"/>
              <a:gd name="T4" fmla="*/ 11 w 12"/>
              <a:gd name="T5" fmla="*/ 5 h 36"/>
              <a:gd name="T6" fmla="*/ 12 w 12"/>
              <a:gd name="T7" fmla="*/ 33 h 36"/>
              <a:gd name="T8" fmla="*/ 3 w 12"/>
              <a:gd name="T9" fmla="*/ 33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36">
                <a:moveTo>
                  <a:pt x="3" y="33"/>
                </a:moveTo>
                <a:cubicBezTo>
                  <a:pt x="2" y="32"/>
                  <a:pt x="0" y="9"/>
                  <a:pt x="0" y="6"/>
                </a:cubicBezTo>
                <a:cubicBezTo>
                  <a:pt x="0" y="2"/>
                  <a:pt x="10" y="0"/>
                  <a:pt x="11" y="5"/>
                </a:cubicBezTo>
                <a:cubicBezTo>
                  <a:pt x="12" y="9"/>
                  <a:pt x="12" y="31"/>
                  <a:pt x="12" y="33"/>
                </a:cubicBezTo>
                <a:cubicBezTo>
                  <a:pt x="12" y="35"/>
                  <a:pt x="4" y="36"/>
                  <a:pt x="3" y="33"/>
                </a:cubicBezTo>
                <a:close/>
              </a:path>
            </a:pathLst>
          </a:custGeom>
          <a:solidFill>
            <a:srgbClr val="ED4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49" name="îṡḷîďe">
            <a:extLst>
              <a:ext uri="{FF2B5EF4-FFF2-40B4-BE49-F238E27FC236}">
                <a16:creationId xmlns:a16="http://schemas.microsoft.com/office/drawing/2014/main" id="{36E1AB8C-1EBE-45F0-B574-6D396E1CAD49}"/>
              </a:ext>
            </a:extLst>
          </p:cNvPr>
          <p:cNvSpPr/>
          <p:nvPr/>
        </p:nvSpPr>
        <p:spPr bwMode="auto">
          <a:xfrm>
            <a:off x="1396232" y="2406418"/>
            <a:ext cx="144096" cy="52669"/>
          </a:xfrm>
          <a:custGeom>
            <a:avLst/>
            <a:gdLst>
              <a:gd name="T0" fmla="*/ 118 w 122"/>
              <a:gd name="T1" fmla="*/ 1 h 45"/>
              <a:gd name="T2" fmla="*/ 118 w 122"/>
              <a:gd name="T3" fmla="*/ 19 h 45"/>
              <a:gd name="T4" fmla="*/ 6 w 122"/>
              <a:gd name="T5" fmla="*/ 31 h 45"/>
              <a:gd name="T6" fmla="*/ 5 w 122"/>
              <a:gd name="T7" fmla="*/ 16 h 45"/>
              <a:gd name="T8" fmla="*/ 118 w 122"/>
              <a:gd name="T9" fmla="*/ 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2" h="45">
                <a:moveTo>
                  <a:pt x="118" y="1"/>
                </a:moveTo>
                <a:cubicBezTo>
                  <a:pt x="121" y="0"/>
                  <a:pt x="122" y="16"/>
                  <a:pt x="118" y="19"/>
                </a:cubicBezTo>
                <a:cubicBezTo>
                  <a:pt x="113" y="22"/>
                  <a:pt x="53" y="45"/>
                  <a:pt x="6" y="31"/>
                </a:cubicBezTo>
                <a:cubicBezTo>
                  <a:pt x="2" y="30"/>
                  <a:pt x="0" y="16"/>
                  <a:pt x="5" y="16"/>
                </a:cubicBezTo>
                <a:cubicBezTo>
                  <a:pt x="12" y="15"/>
                  <a:pt x="39" y="31"/>
                  <a:pt x="118" y="1"/>
                </a:cubicBezTo>
                <a:close/>
              </a:path>
            </a:pathLst>
          </a:custGeom>
          <a:solidFill>
            <a:srgbClr val="467A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50" name="ï$ļíḑê">
            <a:extLst>
              <a:ext uri="{FF2B5EF4-FFF2-40B4-BE49-F238E27FC236}">
                <a16:creationId xmlns:a16="http://schemas.microsoft.com/office/drawing/2014/main" id="{C169D29C-0377-44AB-BE9A-E3A45A94B4C7}"/>
              </a:ext>
            </a:extLst>
          </p:cNvPr>
          <p:cNvSpPr/>
          <p:nvPr/>
        </p:nvSpPr>
        <p:spPr bwMode="auto">
          <a:xfrm>
            <a:off x="1556725" y="2081954"/>
            <a:ext cx="111798" cy="115276"/>
          </a:xfrm>
          <a:custGeom>
            <a:avLst/>
            <a:gdLst>
              <a:gd name="T0" fmla="*/ 40 w 95"/>
              <a:gd name="T1" fmla="*/ 6 h 98"/>
              <a:gd name="T2" fmla="*/ 57 w 95"/>
              <a:gd name="T3" fmla="*/ 25 h 98"/>
              <a:gd name="T4" fmla="*/ 39 w 95"/>
              <a:gd name="T5" fmla="*/ 34 h 98"/>
              <a:gd name="T6" fmla="*/ 90 w 95"/>
              <a:gd name="T7" fmla="*/ 89 h 98"/>
              <a:gd name="T8" fmla="*/ 84 w 95"/>
              <a:gd name="T9" fmla="*/ 94 h 98"/>
              <a:gd name="T10" fmla="*/ 25 w 95"/>
              <a:gd name="T11" fmla="*/ 36 h 98"/>
              <a:gd name="T12" fmla="*/ 12 w 95"/>
              <a:gd name="T13" fmla="*/ 49 h 98"/>
              <a:gd name="T14" fmla="*/ 11 w 95"/>
              <a:gd name="T15" fmla="*/ 34 h 98"/>
              <a:gd name="T16" fmla="*/ 40 w 95"/>
              <a:gd name="T17" fmla="*/ 6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5" h="98">
                <a:moveTo>
                  <a:pt x="40" y="6"/>
                </a:moveTo>
                <a:cubicBezTo>
                  <a:pt x="42" y="0"/>
                  <a:pt x="64" y="14"/>
                  <a:pt x="57" y="25"/>
                </a:cubicBezTo>
                <a:cubicBezTo>
                  <a:pt x="55" y="29"/>
                  <a:pt x="42" y="28"/>
                  <a:pt x="39" y="34"/>
                </a:cubicBezTo>
                <a:cubicBezTo>
                  <a:pt x="37" y="40"/>
                  <a:pt x="84" y="84"/>
                  <a:pt x="90" y="89"/>
                </a:cubicBezTo>
                <a:cubicBezTo>
                  <a:pt x="95" y="94"/>
                  <a:pt x="88" y="98"/>
                  <a:pt x="84" y="94"/>
                </a:cubicBezTo>
                <a:cubicBezTo>
                  <a:pt x="81" y="91"/>
                  <a:pt x="29" y="36"/>
                  <a:pt x="25" y="36"/>
                </a:cubicBezTo>
                <a:cubicBezTo>
                  <a:pt x="21" y="36"/>
                  <a:pt x="12" y="43"/>
                  <a:pt x="12" y="49"/>
                </a:cubicBezTo>
                <a:cubicBezTo>
                  <a:pt x="11" y="55"/>
                  <a:pt x="0" y="36"/>
                  <a:pt x="11" y="34"/>
                </a:cubicBezTo>
                <a:cubicBezTo>
                  <a:pt x="23" y="32"/>
                  <a:pt x="33" y="25"/>
                  <a:pt x="40" y="6"/>
                </a:cubicBezTo>
              </a:path>
            </a:pathLst>
          </a:custGeom>
          <a:solidFill>
            <a:srgbClr val="86A8C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51" name="íṧļíḍe">
            <a:extLst>
              <a:ext uri="{FF2B5EF4-FFF2-40B4-BE49-F238E27FC236}">
                <a16:creationId xmlns:a16="http://schemas.microsoft.com/office/drawing/2014/main" id="{4202167E-82EC-42E9-A826-E398067185E4}"/>
              </a:ext>
            </a:extLst>
          </p:cNvPr>
          <p:cNvSpPr/>
          <p:nvPr/>
        </p:nvSpPr>
        <p:spPr bwMode="auto">
          <a:xfrm>
            <a:off x="1637716" y="2168908"/>
            <a:ext cx="41241" cy="42235"/>
          </a:xfrm>
          <a:custGeom>
            <a:avLst/>
            <a:gdLst>
              <a:gd name="T0" fmla="*/ 8 w 35"/>
              <a:gd name="T1" fmla="*/ 1 h 36"/>
              <a:gd name="T2" fmla="*/ 35 w 35"/>
              <a:gd name="T3" fmla="*/ 28 h 36"/>
              <a:gd name="T4" fmla="*/ 26 w 35"/>
              <a:gd name="T5" fmla="*/ 35 h 36"/>
              <a:gd name="T6" fmla="*/ 0 w 35"/>
              <a:gd name="T7" fmla="*/ 7 h 36"/>
              <a:gd name="T8" fmla="*/ 8 w 35"/>
              <a:gd name="T9" fmla="*/ 1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" h="36">
                <a:moveTo>
                  <a:pt x="8" y="1"/>
                </a:moveTo>
                <a:cubicBezTo>
                  <a:pt x="11" y="1"/>
                  <a:pt x="34" y="24"/>
                  <a:pt x="35" y="28"/>
                </a:cubicBezTo>
                <a:cubicBezTo>
                  <a:pt x="35" y="30"/>
                  <a:pt x="30" y="36"/>
                  <a:pt x="26" y="35"/>
                </a:cubicBezTo>
                <a:cubicBezTo>
                  <a:pt x="23" y="35"/>
                  <a:pt x="0" y="9"/>
                  <a:pt x="0" y="7"/>
                </a:cubicBezTo>
                <a:cubicBezTo>
                  <a:pt x="0" y="5"/>
                  <a:pt x="5" y="0"/>
                  <a:pt x="8" y="1"/>
                </a:cubicBezTo>
              </a:path>
            </a:pathLst>
          </a:custGeom>
          <a:solidFill>
            <a:srgbClr val="ED4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52" name="îsľiḋe">
            <a:extLst>
              <a:ext uri="{FF2B5EF4-FFF2-40B4-BE49-F238E27FC236}">
                <a16:creationId xmlns:a16="http://schemas.microsoft.com/office/drawing/2014/main" id="{34AB6EA5-0912-4C3A-8E7D-E61E068367E3}"/>
              </a:ext>
            </a:extLst>
          </p:cNvPr>
          <p:cNvSpPr/>
          <p:nvPr/>
        </p:nvSpPr>
        <p:spPr bwMode="auto">
          <a:xfrm>
            <a:off x="1608400" y="2094873"/>
            <a:ext cx="11925" cy="11428"/>
          </a:xfrm>
          <a:custGeom>
            <a:avLst/>
            <a:gdLst>
              <a:gd name="T0" fmla="*/ 2 w 10"/>
              <a:gd name="T1" fmla="*/ 0 h 10"/>
              <a:gd name="T2" fmla="*/ 0 w 10"/>
              <a:gd name="T3" fmla="*/ 2 h 10"/>
              <a:gd name="T4" fmla="*/ 6 w 10"/>
              <a:gd name="T5" fmla="*/ 10 h 10"/>
              <a:gd name="T6" fmla="*/ 8 w 10"/>
              <a:gd name="T7" fmla="*/ 10 h 10"/>
              <a:gd name="T8" fmla="*/ 9 w 10"/>
              <a:gd name="T9" fmla="*/ 7 h 10"/>
              <a:gd name="T10" fmla="*/ 3 w 10"/>
              <a:gd name="T11" fmla="*/ 1 h 10"/>
              <a:gd name="T12" fmla="*/ 2 w 10"/>
              <a:gd name="T13" fmla="*/ 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" h="10">
                <a:moveTo>
                  <a:pt x="2" y="0"/>
                </a:moveTo>
                <a:cubicBezTo>
                  <a:pt x="1" y="0"/>
                  <a:pt x="0" y="1"/>
                  <a:pt x="0" y="2"/>
                </a:cubicBezTo>
                <a:cubicBezTo>
                  <a:pt x="2" y="5"/>
                  <a:pt x="4" y="8"/>
                  <a:pt x="6" y="10"/>
                </a:cubicBezTo>
                <a:cubicBezTo>
                  <a:pt x="7" y="10"/>
                  <a:pt x="7" y="10"/>
                  <a:pt x="8" y="10"/>
                </a:cubicBezTo>
                <a:cubicBezTo>
                  <a:pt x="9" y="10"/>
                  <a:pt x="10" y="9"/>
                  <a:pt x="9" y="7"/>
                </a:cubicBezTo>
                <a:cubicBezTo>
                  <a:pt x="7" y="5"/>
                  <a:pt x="5" y="3"/>
                  <a:pt x="3" y="1"/>
                </a:cubicBezTo>
                <a:cubicBezTo>
                  <a:pt x="3" y="0"/>
                  <a:pt x="2" y="0"/>
                  <a:pt x="2" y="0"/>
                </a:cubicBezTo>
              </a:path>
            </a:pathLst>
          </a:custGeom>
          <a:solidFill>
            <a:srgbClr val="92B9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53" name="ïşḷiḋè">
            <a:extLst>
              <a:ext uri="{FF2B5EF4-FFF2-40B4-BE49-F238E27FC236}">
                <a16:creationId xmlns:a16="http://schemas.microsoft.com/office/drawing/2014/main" id="{367453E0-2150-4441-85EA-CDD74BBC4B56}"/>
              </a:ext>
            </a:extLst>
          </p:cNvPr>
          <p:cNvSpPr/>
          <p:nvPr/>
        </p:nvSpPr>
        <p:spPr bwMode="auto">
          <a:xfrm>
            <a:off x="1652126" y="2181827"/>
            <a:ext cx="16397" cy="17391"/>
          </a:xfrm>
          <a:custGeom>
            <a:avLst/>
            <a:gdLst>
              <a:gd name="T0" fmla="*/ 2 w 14"/>
              <a:gd name="T1" fmla="*/ 0 h 15"/>
              <a:gd name="T2" fmla="*/ 1 w 14"/>
              <a:gd name="T3" fmla="*/ 3 h 15"/>
              <a:gd name="T4" fmla="*/ 10 w 14"/>
              <a:gd name="T5" fmla="*/ 14 h 15"/>
              <a:gd name="T6" fmla="*/ 11 w 14"/>
              <a:gd name="T7" fmla="*/ 15 h 15"/>
              <a:gd name="T8" fmla="*/ 13 w 14"/>
              <a:gd name="T9" fmla="*/ 12 h 15"/>
              <a:gd name="T10" fmla="*/ 3 w 14"/>
              <a:gd name="T11" fmla="*/ 0 h 15"/>
              <a:gd name="T12" fmla="*/ 2 w 14"/>
              <a:gd name="T13" fmla="*/ 0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" h="15">
                <a:moveTo>
                  <a:pt x="2" y="0"/>
                </a:moveTo>
                <a:cubicBezTo>
                  <a:pt x="1" y="0"/>
                  <a:pt x="0" y="1"/>
                  <a:pt x="1" y="3"/>
                </a:cubicBezTo>
                <a:cubicBezTo>
                  <a:pt x="4" y="7"/>
                  <a:pt x="7" y="10"/>
                  <a:pt x="10" y="14"/>
                </a:cubicBezTo>
                <a:cubicBezTo>
                  <a:pt x="11" y="15"/>
                  <a:pt x="11" y="15"/>
                  <a:pt x="11" y="15"/>
                </a:cubicBezTo>
                <a:cubicBezTo>
                  <a:pt x="13" y="15"/>
                  <a:pt x="14" y="13"/>
                  <a:pt x="13" y="12"/>
                </a:cubicBezTo>
                <a:cubicBezTo>
                  <a:pt x="9" y="8"/>
                  <a:pt x="6" y="4"/>
                  <a:pt x="3" y="0"/>
                </a:cubicBezTo>
                <a:cubicBezTo>
                  <a:pt x="3" y="0"/>
                  <a:pt x="2" y="0"/>
                  <a:pt x="2" y="0"/>
                </a:cubicBezTo>
              </a:path>
            </a:pathLst>
          </a:custGeom>
          <a:solidFill>
            <a:srgbClr val="F56A7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54" name="ïṡḷiḓè">
            <a:extLst>
              <a:ext uri="{FF2B5EF4-FFF2-40B4-BE49-F238E27FC236}">
                <a16:creationId xmlns:a16="http://schemas.microsoft.com/office/drawing/2014/main" id="{A8091A48-364E-4577-9FCB-FC17270AAF2A}"/>
              </a:ext>
            </a:extLst>
          </p:cNvPr>
          <p:cNvSpPr/>
          <p:nvPr/>
        </p:nvSpPr>
        <p:spPr bwMode="auto">
          <a:xfrm>
            <a:off x="1579084" y="2131145"/>
            <a:ext cx="62607" cy="67079"/>
          </a:xfrm>
          <a:custGeom>
            <a:avLst/>
            <a:gdLst>
              <a:gd name="T0" fmla="*/ 2 w 53"/>
              <a:gd name="T1" fmla="*/ 42 h 57"/>
              <a:gd name="T2" fmla="*/ 19 w 53"/>
              <a:gd name="T3" fmla="*/ 6 h 57"/>
              <a:gd name="T4" fmla="*/ 24 w 53"/>
              <a:gd name="T5" fmla="*/ 9 h 57"/>
              <a:gd name="T6" fmla="*/ 28 w 53"/>
              <a:gd name="T7" fmla="*/ 12 h 57"/>
              <a:gd name="T8" fmla="*/ 40 w 53"/>
              <a:gd name="T9" fmla="*/ 2 h 57"/>
              <a:gd name="T10" fmla="*/ 48 w 53"/>
              <a:gd name="T11" fmla="*/ 26 h 57"/>
              <a:gd name="T12" fmla="*/ 24 w 53"/>
              <a:gd name="T13" fmla="*/ 54 h 57"/>
              <a:gd name="T14" fmla="*/ 2 w 53"/>
              <a:gd name="T15" fmla="*/ 42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3" h="57">
                <a:moveTo>
                  <a:pt x="2" y="42"/>
                </a:moveTo>
                <a:cubicBezTo>
                  <a:pt x="2" y="42"/>
                  <a:pt x="12" y="8"/>
                  <a:pt x="19" y="6"/>
                </a:cubicBezTo>
                <a:cubicBezTo>
                  <a:pt x="21" y="5"/>
                  <a:pt x="23" y="7"/>
                  <a:pt x="24" y="9"/>
                </a:cubicBezTo>
                <a:cubicBezTo>
                  <a:pt x="25" y="11"/>
                  <a:pt x="26" y="13"/>
                  <a:pt x="28" y="12"/>
                </a:cubicBezTo>
                <a:cubicBezTo>
                  <a:pt x="32" y="11"/>
                  <a:pt x="33" y="0"/>
                  <a:pt x="40" y="2"/>
                </a:cubicBezTo>
                <a:cubicBezTo>
                  <a:pt x="48" y="3"/>
                  <a:pt x="53" y="18"/>
                  <a:pt x="48" y="26"/>
                </a:cubicBezTo>
                <a:cubicBezTo>
                  <a:pt x="43" y="33"/>
                  <a:pt x="32" y="51"/>
                  <a:pt x="24" y="54"/>
                </a:cubicBezTo>
                <a:cubicBezTo>
                  <a:pt x="16" y="57"/>
                  <a:pt x="0" y="47"/>
                  <a:pt x="2" y="42"/>
                </a:cubicBezTo>
              </a:path>
            </a:pathLst>
          </a:custGeom>
          <a:solidFill>
            <a:srgbClr val="FBB88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55" name="íşḷiďê">
            <a:extLst>
              <a:ext uri="{FF2B5EF4-FFF2-40B4-BE49-F238E27FC236}">
                <a16:creationId xmlns:a16="http://schemas.microsoft.com/office/drawing/2014/main" id="{18DB1D28-10DD-4719-84F7-70E83D680CA4}"/>
              </a:ext>
            </a:extLst>
          </p:cNvPr>
          <p:cNvSpPr/>
          <p:nvPr/>
        </p:nvSpPr>
        <p:spPr bwMode="auto">
          <a:xfrm>
            <a:off x="1635729" y="2152511"/>
            <a:ext cx="1988" cy="7950"/>
          </a:xfrm>
          <a:custGeom>
            <a:avLst/>
            <a:gdLst>
              <a:gd name="T0" fmla="*/ 2 w 2"/>
              <a:gd name="T1" fmla="*/ 0 h 7"/>
              <a:gd name="T2" fmla="*/ 0 w 2"/>
              <a:gd name="T3" fmla="*/ 7 h 7"/>
              <a:gd name="T4" fmla="*/ 0 w 2"/>
              <a:gd name="T5" fmla="*/ 7 h 7"/>
              <a:gd name="T6" fmla="*/ 2 w 2"/>
              <a:gd name="T7" fmla="*/ 0 h 7"/>
              <a:gd name="T8" fmla="*/ 2 w 2"/>
              <a:gd name="T9" fmla="*/ 0 h 7"/>
              <a:gd name="T10" fmla="*/ 2 w 2"/>
              <a:gd name="T11" fmla="*/ 0 h 7"/>
              <a:gd name="T12" fmla="*/ 2 w 2"/>
              <a:gd name="T13" fmla="*/ 0 h 7"/>
              <a:gd name="T14" fmla="*/ 2 w 2"/>
              <a:gd name="T15" fmla="*/ 0 h 7"/>
              <a:gd name="T16" fmla="*/ 2 w 2"/>
              <a:gd name="T17" fmla="*/ 0 h 7"/>
              <a:gd name="T18" fmla="*/ 2 w 2"/>
              <a:gd name="T19" fmla="*/ 0 h 7"/>
              <a:gd name="T20" fmla="*/ 2 w 2"/>
              <a:gd name="T21" fmla="*/ 0 h 7"/>
              <a:gd name="T22" fmla="*/ 2 w 2"/>
              <a:gd name="T23" fmla="*/ 0 h 7"/>
              <a:gd name="T24" fmla="*/ 2 w 2"/>
              <a:gd name="T25" fmla="*/ 0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" h="7">
                <a:moveTo>
                  <a:pt x="2" y="0"/>
                </a:moveTo>
                <a:cubicBezTo>
                  <a:pt x="2" y="3"/>
                  <a:pt x="2" y="5"/>
                  <a:pt x="0" y="7"/>
                </a:cubicBezTo>
                <a:cubicBezTo>
                  <a:pt x="0" y="7"/>
                  <a:pt x="0" y="7"/>
                  <a:pt x="0" y="7"/>
                </a:cubicBezTo>
                <a:cubicBezTo>
                  <a:pt x="2" y="5"/>
                  <a:pt x="2" y="3"/>
                  <a:pt x="2" y="0"/>
                </a:cubicBezTo>
                <a:moveTo>
                  <a:pt x="2" y="0"/>
                </a:moveTo>
                <a:cubicBezTo>
                  <a:pt x="2" y="0"/>
                  <a:pt x="2" y="0"/>
                  <a:pt x="2" y="0"/>
                </a:cubicBezTo>
                <a:cubicBezTo>
                  <a:pt x="2" y="0"/>
                  <a:pt x="2" y="0"/>
                  <a:pt x="2" y="0"/>
                </a:cubicBezTo>
                <a:moveTo>
                  <a:pt x="2" y="0"/>
                </a:moveTo>
                <a:cubicBezTo>
                  <a:pt x="2" y="0"/>
                  <a:pt x="2" y="0"/>
                  <a:pt x="2" y="0"/>
                </a:cubicBezTo>
                <a:cubicBezTo>
                  <a:pt x="2" y="0"/>
                  <a:pt x="2" y="0"/>
                  <a:pt x="2" y="0"/>
                </a:cubicBezTo>
                <a:moveTo>
                  <a:pt x="2" y="0"/>
                </a:moveTo>
                <a:cubicBezTo>
                  <a:pt x="2" y="0"/>
                  <a:pt x="2" y="0"/>
                  <a:pt x="2" y="0"/>
                </a:cubicBezTo>
                <a:cubicBezTo>
                  <a:pt x="2" y="0"/>
                  <a:pt x="2" y="0"/>
                  <a:pt x="2" y="0"/>
                </a:cubicBezTo>
              </a:path>
            </a:pathLst>
          </a:custGeom>
          <a:solidFill>
            <a:srgbClr val="FEEE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56" name="îṩļîdè">
            <a:extLst>
              <a:ext uri="{FF2B5EF4-FFF2-40B4-BE49-F238E27FC236}">
                <a16:creationId xmlns:a16="http://schemas.microsoft.com/office/drawing/2014/main" id="{F594464A-FB0F-45CA-8D14-D4D6FDCA4798}"/>
              </a:ext>
            </a:extLst>
          </p:cNvPr>
          <p:cNvSpPr/>
          <p:nvPr/>
        </p:nvSpPr>
        <p:spPr bwMode="auto">
          <a:xfrm>
            <a:off x="1635729" y="2160462"/>
            <a:ext cx="0" cy="1491"/>
          </a:xfrm>
          <a:custGeom>
            <a:avLst/>
            <a:gdLst>
              <a:gd name="T0" fmla="*/ 0 h 1"/>
              <a:gd name="T1" fmla="*/ 1 h 1"/>
              <a:gd name="T2" fmla="*/ 0 h 1"/>
              <a:gd name="T3" fmla="*/ 0 h 1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</a:cxnLst>
            <a:rect l="0" t="0" r="r" b="b"/>
            <a:pathLst>
              <a:path h="1"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869DB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57" name="îšľidè">
            <a:extLst>
              <a:ext uri="{FF2B5EF4-FFF2-40B4-BE49-F238E27FC236}">
                <a16:creationId xmlns:a16="http://schemas.microsoft.com/office/drawing/2014/main" id="{6A52FD05-3C0E-4A38-96BB-62E5273B5F12}"/>
              </a:ext>
            </a:extLst>
          </p:cNvPr>
          <p:cNvSpPr/>
          <p:nvPr/>
        </p:nvSpPr>
        <p:spPr bwMode="auto">
          <a:xfrm>
            <a:off x="1607407" y="2194746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FEEE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58" name="íṣ1îḑê">
            <a:extLst>
              <a:ext uri="{FF2B5EF4-FFF2-40B4-BE49-F238E27FC236}">
                <a16:creationId xmlns:a16="http://schemas.microsoft.com/office/drawing/2014/main" id="{FD7065D2-8E5B-4FC4-98CA-CFCE61A077E9}"/>
              </a:ext>
            </a:extLst>
          </p:cNvPr>
          <p:cNvSpPr/>
          <p:nvPr/>
        </p:nvSpPr>
        <p:spPr bwMode="auto">
          <a:xfrm>
            <a:off x="1596972" y="2133630"/>
            <a:ext cx="40744" cy="62110"/>
          </a:xfrm>
          <a:custGeom>
            <a:avLst/>
            <a:gdLst>
              <a:gd name="T0" fmla="*/ 27 w 35"/>
              <a:gd name="T1" fmla="*/ 0 h 53"/>
              <a:gd name="T2" fmla="*/ 11 w 35"/>
              <a:gd name="T3" fmla="*/ 36 h 53"/>
              <a:gd name="T4" fmla="*/ 0 w 35"/>
              <a:gd name="T5" fmla="*/ 51 h 53"/>
              <a:gd name="T6" fmla="*/ 6 w 35"/>
              <a:gd name="T7" fmla="*/ 53 h 53"/>
              <a:gd name="T8" fmla="*/ 9 w 35"/>
              <a:gd name="T9" fmla="*/ 52 h 53"/>
              <a:gd name="T10" fmla="*/ 9 w 35"/>
              <a:gd name="T11" fmla="*/ 52 h 53"/>
              <a:gd name="T12" fmla="*/ 9 w 35"/>
              <a:gd name="T13" fmla="*/ 52 h 53"/>
              <a:gd name="T14" fmla="*/ 9 w 35"/>
              <a:gd name="T15" fmla="*/ 52 h 53"/>
              <a:gd name="T16" fmla="*/ 9 w 35"/>
              <a:gd name="T17" fmla="*/ 52 h 53"/>
              <a:gd name="T18" fmla="*/ 33 w 35"/>
              <a:gd name="T19" fmla="*/ 24 h 53"/>
              <a:gd name="T20" fmla="*/ 33 w 35"/>
              <a:gd name="T21" fmla="*/ 24 h 53"/>
              <a:gd name="T22" fmla="*/ 33 w 35"/>
              <a:gd name="T23" fmla="*/ 23 h 53"/>
              <a:gd name="T24" fmla="*/ 35 w 35"/>
              <a:gd name="T25" fmla="*/ 16 h 53"/>
              <a:gd name="T26" fmla="*/ 35 w 35"/>
              <a:gd name="T27" fmla="*/ 16 h 53"/>
              <a:gd name="T28" fmla="*/ 35 w 35"/>
              <a:gd name="T29" fmla="*/ 16 h 53"/>
              <a:gd name="T30" fmla="*/ 35 w 35"/>
              <a:gd name="T31" fmla="*/ 16 h 53"/>
              <a:gd name="T32" fmla="*/ 35 w 35"/>
              <a:gd name="T33" fmla="*/ 16 h 53"/>
              <a:gd name="T34" fmla="*/ 35 w 35"/>
              <a:gd name="T35" fmla="*/ 16 h 53"/>
              <a:gd name="T36" fmla="*/ 35 w 35"/>
              <a:gd name="T37" fmla="*/ 16 h 53"/>
              <a:gd name="T38" fmla="*/ 27 w 35"/>
              <a:gd name="T39" fmla="*/ 0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5" h="53">
                <a:moveTo>
                  <a:pt x="27" y="0"/>
                </a:moveTo>
                <a:cubicBezTo>
                  <a:pt x="23" y="13"/>
                  <a:pt x="18" y="25"/>
                  <a:pt x="11" y="36"/>
                </a:cubicBezTo>
                <a:cubicBezTo>
                  <a:pt x="8" y="41"/>
                  <a:pt x="4" y="47"/>
                  <a:pt x="0" y="51"/>
                </a:cubicBezTo>
                <a:cubicBezTo>
                  <a:pt x="2" y="52"/>
                  <a:pt x="4" y="53"/>
                  <a:pt x="6" y="53"/>
                </a:cubicBezTo>
                <a:cubicBezTo>
                  <a:pt x="7" y="53"/>
                  <a:pt x="8" y="52"/>
                  <a:pt x="9" y="52"/>
                </a:cubicBezTo>
                <a:cubicBezTo>
                  <a:pt x="9" y="52"/>
                  <a:pt x="9" y="52"/>
                  <a:pt x="9" y="52"/>
                </a:cubicBezTo>
                <a:cubicBezTo>
                  <a:pt x="9" y="52"/>
                  <a:pt x="9" y="52"/>
                  <a:pt x="9" y="52"/>
                </a:cubicBezTo>
                <a:cubicBezTo>
                  <a:pt x="9" y="52"/>
                  <a:pt x="9" y="52"/>
                  <a:pt x="9" y="52"/>
                </a:cubicBezTo>
                <a:cubicBezTo>
                  <a:pt x="9" y="52"/>
                  <a:pt x="9" y="52"/>
                  <a:pt x="9" y="52"/>
                </a:cubicBezTo>
                <a:cubicBezTo>
                  <a:pt x="17" y="49"/>
                  <a:pt x="28" y="31"/>
                  <a:pt x="33" y="24"/>
                </a:cubicBezTo>
                <a:cubicBezTo>
                  <a:pt x="33" y="24"/>
                  <a:pt x="33" y="24"/>
                  <a:pt x="33" y="24"/>
                </a:cubicBezTo>
                <a:cubicBezTo>
                  <a:pt x="33" y="23"/>
                  <a:pt x="33" y="23"/>
                  <a:pt x="33" y="23"/>
                </a:cubicBezTo>
                <a:cubicBezTo>
                  <a:pt x="35" y="21"/>
                  <a:pt x="35" y="19"/>
                  <a:pt x="35" y="16"/>
                </a:cubicBezTo>
                <a:cubicBezTo>
                  <a:pt x="35" y="16"/>
                  <a:pt x="35" y="16"/>
                  <a:pt x="35" y="16"/>
                </a:cubicBezTo>
                <a:cubicBezTo>
                  <a:pt x="35" y="16"/>
                  <a:pt x="35" y="16"/>
                  <a:pt x="35" y="16"/>
                </a:cubicBezTo>
                <a:cubicBezTo>
                  <a:pt x="35" y="16"/>
                  <a:pt x="35" y="16"/>
                  <a:pt x="35" y="16"/>
                </a:cubicBezTo>
                <a:cubicBezTo>
                  <a:pt x="35" y="16"/>
                  <a:pt x="35" y="16"/>
                  <a:pt x="35" y="16"/>
                </a:cubicBezTo>
                <a:cubicBezTo>
                  <a:pt x="35" y="16"/>
                  <a:pt x="35" y="16"/>
                  <a:pt x="35" y="16"/>
                </a:cubicBezTo>
                <a:cubicBezTo>
                  <a:pt x="35" y="16"/>
                  <a:pt x="35" y="16"/>
                  <a:pt x="35" y="16"/>
                </a:cubicBezTo>
                <a:cubicBezTo>
                  <a:pt x="35" y="9"/>
                  <a:pt x="31" y="2"/>
                  <a:pt x="27" y="0"/>
                </a:cubicBezTo>
              </a:path>
            </a:pathLst>
          </a:custGeom>
          <a:solidFill>
            <a:srgbClr val="FAAC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59" name="íṧḻiḍè">
            <a:extLst>
              <a:ext uri="{FF2B5EF4-FFF2-40B4-BE49-F238E27FC236}">
                <a16:creationId xmlns:a16="http://schemas.microsoft.com/office/drawing/2014/main" id="{20A9AE06-F25E-48E5-B7D0-7A70AAD36C7F}"/>
              </a:ext>
            </a:extLst>
          </p:cNvPr>
          <p:cNvSpPr/>
          <p:nvPr/>
        </p:nvSpPr>
        <p:spPr bwMode="auto">
          <a:xfrm>
            <a:off x="1358966" y="2155989"/>
            <a:ext cx="265832" cy="203225"/>
          </a:xfrm>
          <a:custGeom>
            <a:avLst/>
            <a:gdLst>
              <a:gd name="T0" fmla="*/ 190 w 226"/>
              <a:gd name="T1" fmla="*/ 6 h 173"/>
              <a:gd name="T2" fmla="*/ 223 w 226"/>
              <a:gd name="T3" fmla="*/ 31 h 173"/>
              <a:gd name="T4" fmla="*/ 168 w 226"/>
              <a:gd name="T5" fmla="*/ 128 h 173"/>
              <a:gd name="T6" fmla="*/ 33 w 226"/>
              <a:gd name="T7" fmla="*/ 152 h 173"/>
              <a:gd name="T8" fmla="*/ 42 w 226"/>
              <a:gd name="T9" fmla="*/ 95 h 173"/>
              <a:gd name="T10" fmla="*/ 127 w 226"/>
              <a:gd name="T11" fmla="*/ 92 h 173"/>
              <a:gd name="T12" fmla="*/ 190 w 226"/>
              <a:gd name="T13" fmla="*/ 6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26" h="173">
                <a:moveTo>
                  <a:pt x="190" y="6"/>
                </a:moveTo>
                <a:cubicBezTo>
                  <a:pt x="194" y="0"/>
                  <a:pt x="226" y="23"/>
                  <a:pt x="223" y="31"/>
                </a:cubicBezTo>
                <a:cubicBezTo>
                  <a:pt x="219" y="39"/>
                  <a:pt x="222" y="84"/>
                  <a:pt x="168" y="128"/>
                </a:cubicBezTo>
                <a:cubicBezTo>
                  <a:pt x="115" y="173"/>
                  <a:pt x="54" y="157"/>
                  <a:pt x="33" y="152"/>
                </a:cubicBezTo>
                <a:cubicBezTo>
                  <a:pt x="0" y="143"/>
                  <a:pt x="13" y="88"/>
                  <a:pt x="42" y="95"/>
                </a:cubicBezTo>
                <a:cubicBezTo>
                  <a:pt x="62" y="100"/>
                  <a:pt x="93" y="117"/>
                  <a:pt x="127" y="92"/>
                </a:cubicBezTo>
                <a:cubicBezTo>
                  <a:pt x="160" y="67"/>
                  <a:pt x="184" y="15"/>
                  <a:pt x="190" y="6"/>
                </a:cubicBezTo>
                <a:close/>
              </a:path>
            </a:pathLst>
          </a:custGeom>
          <a:solidFill>
            <a:srgbClr val="F9FD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60" name="iṡ1idè">
            <a:extLst>
              <a:ext uri="{FF2B5EF4-FFF2-40B4-BE49-F238E27FC236}">
                <a16:creationId xmlns:a16="http://schemas.microsoft.com/office/drawing/2014/main" id="{3DC0E739-34A4-4AEF-BD88-5047A0FC41AA}"/>
              </a:ext>
            </a:extLst>
          </p:cNvPr>
          <p:cNvSpPr/>
          <p:nvPr/>
        </p:nvSpPr>
        <p:spPr bwMode="auto">
          <a:xfrm>
            <a:off x="1303315" y="2019347"/>
            <a:ext cx="244963" cy="224590"/>
          </a:xfrm>
          <a:custGeom>
            <a:avLst/>
            <a:gdLst>
              <a:gd name="T0" fmla="*/ 147 w 208"/>
              <a:gd name="T1" fmla="*/ 17 h 191"/>
              <a:gd name="T2" fmla="*/ 186 w 208"/>
              <a:gd name="T3" fmla="*/ 150 h 191"/>
              <a:gd name="T4" fmla="*/ 76 w 208"/>
              <a:gd name="T5" fmla="*/ 180 h 191"/>
              <a:gd name="T6" fmla="*/ 1 w 208"/>
              <a:gd name="T7" fmla="*/ 89 h 191"/>
              <a:gd name="T8" fmla="*/ 147 w 208"/>
              <a:gd name="T9" fmla="*/ 17 h 1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8" h="191">
                <a:moveTo>
                  <a:pt x="147" y="17"/>
                </a:moveTo>
                <a:cubicBezTo>
                  <a:pt x="159" y="31"/>
                  <a:pt x="208" y="122"/>
                  <a:pt x="186" y="150"/>
                </a:cubicBezTo>
                <a:cubicBezTo>
                  <a:pt x="165" y="179"/>
                  <a:pt x="111" y="191"/>
                  <a:pt x="76" y="180"/>
                </a:cubicBezTo>
                <a:cubicBezTo>
                  <a:pt x="45" y="171"/>
                  <a:pt x="0" y="110"/>
                  <a:pt x="1" y="89"/>
                </a:cubicBezTo>
                <a:cubicBezTo>
                  <a:pt x="2" y="68"/>
                  <a:pt x="132" y="0"/>
                  <a:pt x="147" y="17"/>
                </a:cubicBezTo>
              </a:path>
            </a:pathLst>
          </a:custGeom>
          <a:solidFill>
            <a:srgbClr val="FBB88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61" name="íṩlîḑê">
            <a:extLst>
              <a:ext uri="{FF2B5EF4-FFF2-40B4-BE49-F238E27FC236}">
                <a16:creationId xmlns:a16="http://schemas.microsoft.com/office/drawing/2014/main" id="{B8E1023B-6EC5-4F7A-81D6-E84A116F6CA0}"/>
              </a:ext>
            </a:extLst>
          </p:cNvPr>
          <p:cNvSpPr/>
          <p:nvPr/>
        </p:nvSpPr>
        <p:spPr bwMode="auto">
          <a:xfrm>
            <a:off x="1315240" y="2027794"/>
            <a:ext cx="191796" cy="200740"/>
          </a:xfrm>
          <a:custGeom>
            <a:avLst/>
            <a:gdLst>
              <a:gd name="T0" fmla="*/ 160 w 163"/>
              <a:gd name="T1" fmla="*/ 48 h 171"/>
              <a:gd name="T2" fmla="*/ 129 w 163"/>
              <a:gd name="T3" fmla="*/ 46 h 171"/>
              <a:gd name="T4" fmla="*/ 102 w 163"/>
              <a:gd name="T5" fmla="*/ 81 h 171"/>
              <a:gd name="T6" fmla="*/ 53 w 163"/>
              <a:gd name="T7" fmla="*/ 167 h 171"/>
              <a:gd name="T8" fmla="*/ 4 w 163"/>
              <a:gd name="T9" fmla="*/ 119 h 171"/>
              <a:gd name="T10" fmla="*/ 123 w 163"/>
              <a:gd name="T11" fmla="*/ 6 h 171"/>
              <a:gd name="T12" fmla="*/ 160 w 163"/>
              <a:gd name="T13" fmla="*/ 48 h 1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63" h="171">
                <a:moveTo>
                  <a:pt x="160" y="48"/>
                </a:moveTo>
                <a:cubicBezTo>
                  <a:pt x="163" y="56"/>
                  <a:pt x="136" y="53"/>
                  <a:pt x="129" y="46"/>
                </a:cubicBezTo>
                <a:cubicBezTo>
                  <a:pt x="124" y="42"/>
                  <a:pt x="128" y="66"/>
                  <a:pt x="102" y="81"/>
                </a:cubicBezTo>
                <a:cubicBezTo>
                  <a:pt x="56" y="108"/>
                  <a:pt x="64" y="163"/>
                  <a:pt x="53" y="167"/>
                </a:cubicBezTo>
                <a:cubicBezTo>
                  <a:pt x="43" y="171"/>
                  <a:pt x="9" y="130"/>
                  <a:pt x="4" y="119"/>
                </a:cubicBezTo>
                <a:cubicBezTo>
                  <a:pt x="0" y="107"/>
                  <a:pt x="109" y="11"/>
                  <a:pt x="123" y="6"/>
                </a:cubicBezTo>
                <a:cubicBezTo>
                  <a:pt x="137" y="0"/>
                  <a:pt x="158" y="42"/>
                  <a:pt x="160" y="48"/>
                </a:cubicBezTo>
              </a:path>
            </a:pathLst>
          </a:custGeom>
          <a:solidFill>
            <a:srgbClr val="1C324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62" name="íśḻíḍè">
            <a:extLst>
              <a:ext uri="{FF2B5EF4-FFF2-40B4-BE49-F238E27FC236}">
                <a16:creationId xmlns:a16="http://schemas.microsoft.com/office/drawing/2014/main" id="{E67CA7F6-BEE2-4CDA-95C5-926FA0B6BC99}"/>
              </a:ext>
            </a:extLst>
          </p:cNvPr>
          <p:cNvSpPr/>
          <p:nvPr/>
        </p:nvSpPr>
        <p:spPr bwMode="auto">
          <a:xfrm>
            <a:off x="1369400" y="2150027"/>
            <a:ext cx="45713" cy="48198"/>
          </a:xfrm>
          <a:custGeom>
            <a:avLst/>
            <a:gdLst>
              <a:gd name="T0" fmla="*/ 30 w 39"/>
              <a:gd name="T1" fmla="*/ 10 h 41"/>
              <a:gd name="T2" fmla="*/ 7 w 39"/>
              <a:gd name="T3" fmla="*/ 14 h 41"/>
              <a:gd name="T4" fmla="*/ 28 w 39"/>
              <a:gd name="T5" fmla="*/ 34 h 41"/>
              <a:gd name="T6" fmla="*/ 30 w 39"/>
              <a:gd name="T7" fmla="*/ 1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" h="41">
                <a:moveTo>
                  <a:pt x="30" y="10"/>
                </a:moveTo>
                <a:cubicBezTo>
                  <a:pt x="30" y="10"/>
                  <a:pt x="12" y="0"/>
                  <a:pt x="7" y="14"/>
                </a:cubicBezTo>
                <a:cubicBezTo>
                  <a:pt x="0" y="30"/>
                  <a:pt x="17" y="41"/>
                  <a:pt x="28" y="34"/>
                </a:cubicBezTo>
                <a:cubicBezTo>
                  <a:pt x="39" y="27"/>
                  <a:pt x="30" y="10"/>
                  <a:pt x="30" y="10"/>
                </a:cubicBezTo>
                <a:close/>
              </a:path>
            </a:pathLst>
          </a:custGeom>
          <a:solidFill>
            <a:srgbClr val="FBB88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63" name="iŝlíḑe">
            <a:extLst>
              <a:ext uri="{FF2B5EF4-FFF2-40B4-BE49-F238E27FC236}">
                <a16:creationId xmlns:a16="http://schemas.microsoft.com/office/drawing/2014/main" id="{3AD45453-A729-417B-9008-C831FBE987D3}"/>
              </a:ext>
            </a:extLst>
          </p:cNvPr>
          <p:cNvSpPr/>
          <p:nvPr/>
        </p:nvSpPr>
        <p:spPr bwMode="auto">
          <a:xfrm>
            <a:off x="1424554" y="2147543"/>
            <a:ext cx="33291" cy="19875"/>
          </a:xfrm>
          <a:custGeom>
            <a:avLst/>
            <a:gdLst>
              <a:gd name="T0" fmla="*/ 18 w 28"/>
              <a:gd name="T1" fmla="*/ 0 h 17"/>
              <a:gd name="T2" fmla="*/ 3 w 28"/>
              <a:gd name="T3" fmla="*/ 13 h 17"/>
              <a:gd name="T4" fmla="*/ 9 w 28"/>
              <a:gd name="T5" fmla="*/ 17 h 17"/>
              <a:gd name="T6" fmla="*/ 25 w 28"/>
              <a:gd name="T7" fmla="*/ 3 h 17"/>
              <a:gd name="T8" fmla="*/ 18 w 28"/>
              <a:gd name="T9" fmla="*/ 0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" h="17">
                <a:moveTo>
                  <a:pt x="18" y="0"/>
                </a:moveTo>
                <a:cubicBezTo>
                  <a:pt x="11" y="0"/>
                  <a:pt x="0" y="6"/>
                  <a:pt x="3" y="13"/>
                </a:cubicBezTo>
                <a:cubicBezTo>
                  <a:pt x="3" y="15"/>
                  <a:pt x="6" y="17"/>
                  <a:pt x="9" y="17"/>
                </a:cubicBezTo>
                <a:cubicBezTo>
                  <a:pt x="17" y="17"/>
                  <a:pt x="28" y="10"/>
                  <a:pt x="25" y="3"/>
                </a:cubicBezTo>
                <a:cubicBezTo>
                  <a:pt x="24" y="1"/>
                  <a:pt x="21" y="0"/>
                  <a:pt x="18" y="0"/>
                </a:cubicBezTo>
              </a:path>
            </a:pathLst>
          </a:custGeom>
          <a:solidFill>
            <a:srgbClr val="F68D7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64" name="íṣľïḓe">
            <a:extLst>
              <a:ext uri="{FF2B5EF4-FFF2-40B4-BE49-F238E27FC236}">
                <a16:creationId xmlns:a16="http://schemas.microsoft.com/office/drawing/2014/main" id="{ADB796B8-B13B-4513-B446-B6E2E5D240BA}"/>
              </a:ext>
            </a:extLst>
          </p:cNvPr>
          <p:cNvSpPr/>
          <p:nvPr/>
        </p:nvSpPr>
        <p:spPr bwMode="auto">
          <a:xfrm>
            <a:off x="1495608" y="2121705"/>
            <a:ext cx="22360" cy="14410"/>
          </a:xfrm>
          <a:custGeom>
            <a:avLst/>
            <a:gdLst>
              <a:gd name="T0" fmla="*/ 12 w 19"/>
              <a:gd name="T1" fmla="*/ 0 h 12"/>
              <a:gd name="T2" fmla="*/ 2 w 19"/>
              <a:gd name="T3" fmla="*/ 9 h 12"/>
              <a:gd name="T4" fmla="*/ 7 w 19"/>
              <a:gd name="T5" fmla="*/ 12 h 12"/>
              <a:gd name="T6" fmla="*/ 16 w 19"/>
              <a:gd name="T7" fmla="*/ 2 h 12"/>
              <a:gd name="T8" fmla="*/ 12 w 19"/>
              <a:gd name="T9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" h="12">
                <a:moveTo>
                  <a:pt x="12" y="0"/>
                </a:moveTo>
                <a:cubicBezTo>
                  <a:pt x="7" y="0"/>
                  <a:pt x="0" y="5"/>
                  <a:pt x="2" y="9"/>
                </a:cubicBezTo>
                <a:cubicBezTo>
                  <a:pt x="3" y="11"/>
                  <a:pt x="4" y="12"/>
                  <a:pt x="7" y="12"/>
                </a:cubicBezTo>
                <a:cubicBezTo>
                  <a:pt x="12" y="12"/>
                  <a:pt x="19" y="7"/>
                  <a:pt x="16" y="2"/>
                </a:cubicBezTo>
                <a:cubicBezTo>
                  <a:pt x="15" y="0"/>
                  <a:pt x="14" y="0"/>
                  <a:pt x="12" y="0"/>
                </a:cubicBezTo>
              </a:path>
            </a:pathLst>
          </a:custGeom>
          <a:solidFill>
            <a:srgbClr val="F68D7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65" name="ïṥ1íḑé">
            <a:extLst>
              <a:ext uri="{FF2B5EF4-FFF2-40B4-BE49-F238E27FC236}">
                <a16:creationId xmlns:a16="http://schemas.microsoft.com/office/drawing/2014/main" id="{9F0105CF-FED4-4941-BD5B-CE67DE1DBA36}"/>
              </a:ext>
            </a:extLst>
          </p:cNvPr>
          <p:cNvSpPr/>
          <p:nvPr/>
        </p:nvSpPr>
        <p:spPr bwMode="auto">
          <a:xfrm>
            <a:off x="1478714" y="2136114"/>
            <a:ext cx="17888" cy="22360"/>
          </a:xfrm>
          <a:custGeom>
            <a:avLst/>
            <a:gdLst>
              <a:gd name="T0" fmla="*/ 1 w 15"/>
              <a:gd name="T1" fmla="*/ 3 h 19"/>
              <a:gd name="T2" fmla="*/ 13 w 15"/>
              <a:gd name="T3" fmla="*/ 19 h 19"/>
              <a:gd name="T4" fmla="*/ 14 w 15"/>
              <a:gd name="T5" fmla="*/ 17 h 19"/>
              <a:gd name="T6" fmla="*/ 4 w 15"/>
              <a:gd name="T7" fmla="*/ 2 h 19"/>
              <a:gd name="T8" fmla="*/ 1 w 15"/>
              <a:gd name="T9" fmla="*/ 3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" h="19">
                <a:moveTo>
                  <a:pt x="1" y="3"/>
                </a:moveTo>
                <a:cubicBezTo>
                  <a:pt x="3" y="9"/>
                  <a:pt x="7" y="16"/>
                  <a:pt x="13" y="19"/>
                </a:cubicBezTo>
                <a:cubicBezTo>
                  <a:pt x="14" y="19"/>
                  <a:pt x="15" y="18"/>
                  <a:pt x="14" y="17"/>
                </a:cubicBezTo>
                <a:cubicBezTo>
                  <a:pt x="10" y="12"/>
                  <a:pt x="7" y="8"/>
                  <a:pt x="4" y="2"/>
                </a:cubicBezTo>
                <a:cubicBezTo>
                  <a:pt x="4" y="0"/>
                  <a:pt x="0" y="1"/>
                  <a:pt x="1" y="3"/>
                </a:cubicBezTo>
                <a:close/>
              </a:path>
            </a:pathLst>
          </a:custGeom>
          <a:solidFill>
            <a:srgbClr val="1C324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66" name="íṥḷiďé">
            <a:extLst>
              <a:ext uri="{FF2B5EF4-FFF2-40B4-BE49-F238E27FC236}">
                <a16:creationId xmlns:a16="http://schemas.microsoft.com/office/drawing/2014/main" id="{F005C5EF-D8C7-4ABE-B00C-FC0BD7A2CA51}"/>
              </a:ext>
            </a:extLst>
          </p:cNvPr>
          <p:cNvSpPr/>
          <p:nvPr/>
        </p:nvSpPr>
        <p:spPr bwMode="auto">
          <a:xfrm>
            <a:off x="1457845" y="2180337"/>
            <a:ext cx="37763" cy="16894"/>
          </a:xfrm>
          <a:custGeom>
            <a:avLst/>
            <a:gdLst>
              <a:gd name="T0" fmla="*/ 29 w 32"/>
              <a:gd name="T1" fmla="*/ 1 h 14"/>
              <a:gd name="T2" fmla="*/ 14 w 32"/>
              <a:gd name="T3" fmla="*/ 8 h 14"/>
              <a:gd name="T4" fmla="*/ 2 w 32"/>
              <a:gd name="T5" fmla="*/ 5 h 14"/>
              <a:gd name="T6" fmla="*/ 0 w 32"/>
              <a:gd name="T7" fmla="*/ 7 h 14"/>
              <a:gd name="T8" fmla="*/ 31 w 32"/>
              <a:gd name="T9" fmla="*/ 2 h 14"/>
              <a:gd name="T10" fmla="*/ 29 w 32"/>
              <a:gd name="T11" fmla="*/ 1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2" h="14">
                <a:moveTo>
                  <a:pt x="29" y="1"/>
                </a:moveTo>
                <a:cubicBezTo>
                  <a:pt x="27" y="7"/>
                  <a:pt x="18" y="8"/>
                  <a:pt x="14" y="8"/>
                </a:cubicBezTo>
                <a:cubicBezTo>
                  <a:pt x="9" y="8"/>
                  <a:pt x="6" y="6"/>
                  <a:pt x="2" y="5"/>
                </a:cubicBezTo>
                <a:cubicBezTo>
                  <a:pt x="0" y="4"/>
                  <a:pt x="0" y="6"/>
                  <a:pt x="0" y="7"/>
                </a:cubicBezTo>
                <a:cubicBezTo>
                  <a:pt x="8" y="14"/>
                  <a:pt x="28" y="14"/>
                  <a:pt x="31" y="2"/>
                </a:cubicBezTo>
                <a:cubicBezTo>
                  <a:pt x="32" y="0"/>
                  <a:pt x="29" y="0"/>
                  <a:pt x="29" y="1"/>
                </a:cubicBezTo>
                <a:close/>
              </a:path>
            </a:pathLst>
          </a:custGeom>
          <a:solidFill>
            <a:srgbClr val="1C324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67" name="iṧ1íḋè">
            <a:extLst>
              <a:ext uri="{FF2B5EF4-FFF2-40B4-BE49-F238E27FC236}">
                <a16:creationId xmlns:a16="http://schemas.microsoft.com/office/drawing/2014/main" id="{1EE762B5-1A1E-42E2-95FB-48BE57FA7A85}"/>
              </a:ext>
            </a:extLst>
          </p:cNvPr>
          <p:cNvSpPr/>
          <p:nvPr/>
        </p:nvSpPr>
        <p:spPr bwMode="auto">
          <a:xfrm>
            <a:off x="1444926" y="2130152"/>
            <a:ext cx="19875" cy="14906"/>
          </a:xfrm>
          <a:custGeom>
            <a:avLst/>
            <a:gdLst>
              <a:gd name="T0" fmla="*/ 15 w 17"/>
              <a:gd name="T1" fmla="*/ 2 h 13"/>
              <a:gd name="T2" fmla="*/ 0 w 17"/>
              <a:gd name="T3" fmla="*/ 11 h 13"/>
              <a:gd name="T4" fmla="*/ 3 w 17"/>
              <a:gd name="T5" fmla="*/ 12 h 13"/>
              <a:gd name="T6" fmla="*/ 14 w 17"/>
              <a:gd name="T7" fmla="*/ 5 h 13"/>
              <a:gd name="T8" fmla="*/ 15 w 17"/>
              <a:gd name="T9" fmla="*/ 2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" h="13">
                <a:moveTo>
                  <a:pt x="15" y="2"/>
                </a:moveTo>
                <a:cubicBezTo>
                  <a:pt x="8" y="0"/>
                  <a:pt x="1" y="4"/>
                  <a:pt x="0" y="11"/>
                </a:cubicBezTo>
                <a:cubicBezTo>
                  <a:pt x="0" y="13"/>
                  <a:pt x="3" y="13"/>
                  <a:pt x="3" y="12"/>
                </a:cubicBezTo>
                <a:cubicBezTo>
                  <a:pt x="5" y="7"/>
                  <a:pt x="9" y="4"/>
                  <a:pt x="14" y="5"/>
                </a:cubicBezTo>
                <a:cubicBezTo>
                  <a:pt x="16" y="6"/>
                  <a:pt x="17" y="3"/>
                  <a:pt x="15" y="2"/>
                </a:cubicBezTo>
                <a:close/>
              </a:path>
            </a:pathLst>
          </a:custGeom>
          <a:solidFill>
            <a:srgbClr val="1C324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68" name="išľîďé">
            <a:extLst>
              <a:ext uri="{FF2B5EF4-FFF2-40B4-BE49-F238E27FC236}">
                <a16:creationId xmlns:a16="http://schemas.microsoft.com/office/drawing/2014/main" id="{31A32334-A489-4607-A891-3B413971C388}"/>
              </a:ext>
            </a:extLst>
          </p:cNvPr>
          <p:cNvSpPr/>
          <p:nvPr/>
        </p:nvSpPr>
        <p:spPr bwMode="auto">
          <a:xfrm>
            <a:off x="1486167" y="2114748"/>
            <a:ext cx="14906" cy="10435"/>
          </a:xfrm>
          <a:custGeom>
            <a:avLst/>
            <a:gdLst>
              <a:gd name="T0" fmla="*/ 3 w 13"/>
              <a:gd name="T1" fmla="*/ 8 h 9"/>
              <a:gd name="T2" fmla="*/ 11 w 13"/>
              <a:gd name="T3" fmla="*/ 4 h 9"/>
              <a:gd name="T4" fmla="*/ 12 w 13"/>
              <a:gd name="T5" fmla="*/ 1 h 9"/>
              <a:gd name="T6" fmla="*/ 5 w 13"/>
              <a:gd name="T7" fmla="*/ 1 h 9"/>
              <a:gd name="T8" fmla="*/ 1 w 13"/>
              <a:gd name="T9" fmla="*/ 7 h 9"/>
              <a:gd name="T10" fmla="*/ 3 w 13"/>
              <a:gd name="T11" fmla="*/ 8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" h="9">
                <a:moveTo>
                  <a:pt x="3" y="8"/>
                </a:moveTo>
                <a:cubicBezTo>
                  <a:pt x="4" y="5"/>
                  <a:pt x="8" y="4"/>
                  <a:pt x="11" y="4"/>
                </a:cubicBezTo>
                <a:cubicBezTo>
                  <a:pt x="13" y="4"/>
                  <a:pt x="13" y="1"/>
                  <a:pt x="12" y="1"/>
                </a:cubicBezTo>
                <a:cubicBezTo>
                  <a:pt x="9" y="0"/>
                  <a:pt x="7" y="0"/>
                  <a:pt x="5" y="1"/>
                </a:cubicBezTo>
                <a:cubicBezTo>
                  <a:pt x="3" y="3"/>
                  <a:pt x="1" y="4"/>
                  <a:pt x="1" y="7"/>
                </a:cubicBezTo>
                <a:cubicBezTo>
                  <a:pt x="0" y="8"/>
                  <a:pt x="2" y="9"/>
                  <a:pt x="3" y="8"/>
                </a:cubicBezTo>
                <a:close/>
              </a:path>
            </a:pathLst>
          </a:custGeom>
          <a:solidFill>
            <a:srgbClr val="1C324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69" name="iŝḷïďè">
            <a:extLst>
              <a:ext uri="{FF2B5EF4-FFF2-40B4-BE49-F238E27FC236}">
                <a16:creationId xmlns:a16="http://schemas.microsoft.com/office/drawing/2014/main" id="{25B23090-4014-41BF-A6FE-4E38BBEE4A52}"/>
              </a:ext>
            </a:extLst>
          </p:cNvPr>
          <p:cNvSpPr/>
          <p:nvPr/>
        </p:nvSpPr>
        <p:spPr bwMode="auto">
          <a:xfrm>
            <a:off x="1515484" y="2151021"/>
            <a:ext cx="5963" cy="24844"/>
          </a:xfrm>
          <a:custGeom>
            <a:avLst/>
            <a:gdLst>
              <a:gd name="T0" fmla="*/ 2 w 5"/>
              <a:gd name="T1" fmla="*/ 0 h 21"/>
              <a:gd name="T2" fmla="*/ 0 w 5"/>
              <a:gd name="T3" fmla="*/ 3 h 21"/>
              <a:gd name="T4" fmla="*/ 1 w 5"/>
              <a:gd name="T5" fmla="*/ 20 h 21"/>
              <a:gd name="T6" fmla="*/ 3 w 5"/>
              <a:gd name="T7" fmla="*/ 21 h 21"/>
              <a:gd name="T8" fmla="*/ 5 w 5"/>
              <a:gd name="T9" fmla="*/ 20 h 21"/>
              <a:gd name="T10" fmla="*/ 3 w 5"/>
              <a:gd name="T11" fmla="*/ 2 h 21"/>
              <a:gd name="T12" fmla="*/ 2 w 5"/>
              <a:gd name="T13" fmla="*/ 0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" h="21">
                <a:moveTo>
                  <a:pt x="2" y="0"/>
                </a:moveTo>
                <a:cubicBezTo>
                  <a:pt x="1" y="0"/>
                  <a:pt x="0" y="1"/>
                  <a:pt x="0" y="3"/>
                </a:cubicBezTo>
                <a:cubicBezTo>
                  <a:pt x="1" y="8"/>
                  <a:pt x="1" y="14"/>
                  <a:pt x="1" y="20"/>
                </a:cubicBezTo>
                <a:cubicBezTo>
                  <a:pt x="1" y="21"/>
                  <a:pt x="2" y="21"/>
                  <a:pt x="3" y="21"/>
                </a:cubicBezTo>
                <a:cubicBezTo>
                  <a:pt x="4" y="21"/>
                  <a:pt x="5" y="21"/>
                  <a:pt x="5" y="20"/>
                </a:cubicBezTo>
                <a:cubicBezTo>
                  <a:pt x="5" y="14"/>
                  <a:pt x="4" y="8"/>
                  <a:pt x="3" y="2"/>
                </a:cubicBezTo>
                <a:cubicBezTo>
                  <a:pt x="3" y="1"/>
                  <a:pt x="2" y="0"/>
                  <a:pt x="2" y="0"/>
                </a:cubicBezTo>
              </a:path>
            </a:pathLst>
          </a:custGeom>
          <a:solidFill>
            <a:srgbClr val="FCC5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70" name="iṩḷiďe">
            <a:extLst>
              <a:ext uri="{FF2B5EF4-FFF2-40B4-BE49-F238E27FC236}">
                <a16:creationId xmlns:a16="http://schemas.microsoft.com/office/drawing/2014/main" id="{752CDBD0-278C-4233-B848-5B8AB981BC7E}"/>
              </a:ext>
            </a:extLst>
          </p:cNvPr>
          <p:cNvSpPr/>
          <p:nvPr/>
        </p:nvSpPr>
        <p:spPr bwMode="auto">
          <a:xfrm>
            <a:off x="1510515" y="2182821"/>
            <a:ext cx="9441" cy="10435"/>
          </a:xfrm>
          <a:custGeom>
            <a:avLst/>
            <a:gdLst>
              <a:gd name="T0" fmla="*/ 6 w 8"/>
              <a:gd name="T1" fmla="*/ 0 h 9"/>
              <a:gd name="T2" fmla="*/ 4 w 8"/>
              <a:gd name="T3" fmla="*/ 1 h 9"/>
              <a:gd name="T4" fmla="*/ 1 w 8"/>
              <a:gd name="T5" fmla="*/ 6 h 9"/>
              <a:gd name="T6" fmla="*/ 2 w 8"/>
              <a:gd name="T7" fmla="*/ 9 h 9"/>
              <a:gd name="T8" fmla="*/ 3 w 8"/>
              <a:gd name="T9" fmla="*/ 9 h 9"/>
              <a:gd name="T10" fmla="*/ 8 w 8"/>
              <a:gd name="T11" fmla="*/ 2 h 9"/>
              <a:gd name="T12" fmla="*/ 6 w 8"/>
              <a:gd name="T13" fmla="*/ 0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" h="9">
                <a:moveTo>
                  <a:pt x="6" y="0"/>
                </a:moveTo>
                <a:cubicBezTo>
                  <a:pt x="5" y="0"/>
                  <a:pt x="5" y="0"/>
                  <a:pt x="4" y="1"/>
                </a:cubicBezTo>
                <a:cubicBezTo>
                  <a:pt x="4" y="3"/>
                  <a:pt x="2" y="5"/>
                  <a:pt x="1" y="6"/>
                </a:cubicBezTo>
                <a:cubicBezTo>
                  <a:pt x="0" y="8"/>
                  <a:pt x="1" y="9"/>
                  <a:pt x="2" y="9"/>
                </a:cubicBezTo>
                <a:cubicBezTo>
                  <a:pt x="2" y="9"/>
                  <a:pt x="3" y="9"/>
                  <a:pt x="3" y="9"/>
                </a:cubicBezTo>
                <a:cubicBezTo>
                  <a:pt x="5" y="7"/>
                  <a:pt x="7" y="4"/>
                  <a:pt x="8" y="2"/>
                </a:cubicBezTo>
                <a:cubicBezTo>
                  <a:pt x="8" y="0"/>
                  <a:pt x="7" y="0"/>
                  <a:pt x="6" y="0"/>
                </a:cubicBezTo>
              </a:path>
            </a:pathLst>
          </a:custGeom>
          <a:solidFill>
            <a:srgbClr val="FCC5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71" name="îSḷiḋê">
            <a:extLst>
              <a:ext uri="{FF2B5EF4-FFF2-40B4-BE49-F238E27FC236}">
                <a16:creationId xmlns:a16="http://schemas.microsoft.com/office/drawing/2014/main" id="{3A6F8349-8995-4301-A1DB-7C62D05ACB87}"/>
              </a:ext>
            </a:extLst>
          </p:cNvPr>
          <p:cNvSpPr/>
          <p:nvPr/>
        </p:nvSpPr>
        <p:spPr bwMode="auto">
          <a:xfrm>
            <a:off x="1254124" y="1963199"/>
            <a:ext cx="208193" cy="203225"/>
          </a:xfrm>
          <a:custGeom>
            <a:avLst/>
            <a:gdLst>
              <a:gd name="T0" fmla="*/ 176 w 177"/>
              <a:gd name="T1" fmla="*/ 55 h 173"/>
              <a:gd name="T2" fmla="*/ 61 w 177"/>
              <a:gd name="T3" fmla="*/ 172 h 173"/>
              <a:gd name="T4" fmla="*/ 50 w 177"/>
              <a:gd name="T5" fmla="*/ 57 h 173"/>
              <a:gd name="T6" fmla="*/ 176 w 177"/>
              <a:gd name="T7" fmla="*/ 55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77" h="173">
                <a:moveTo>
                  <a:pt x="176" y="55"/>
                </a:moveTo>
                <a:cubicBezTo>
                  <a:pt x="177" y="62"/>
                  <a:pt x="67" y="173"/>
                  <a:pt x="61" y="172"/>
                </a:cubicBezTo>
                <a:cubicBezTo>
                  <a:pt x="54" y="170"/>
                  <a:pt x="0" y="117"/>
                  <a:pt x="50" y="57"/>
                </a:cubicBezTo>
                <a:cubicBezTo>
                  <a:pt x="97" y="0"/>
                  <a:pt x="173" y="44"/>
                  <a:pt x="176" y="55"/>
                </a:cubicBezTo>
              </a:path>
            </a:pathLst>
          </a:custGeom>
          <a:solidFill>
            <a:srgbClr val="7958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72" name="îsḷîḋê">
            <a:extLst>
              <a:ext uri="{FF2B5EF4-FFF2-40B4-BE49-F238E27FC236}">
                <a16:creationId xmlns:a16="http://schemas.microsoft.com/office/drawing/2014/main" id="{0420DAC5-4E7C-4641-AA64-8DE5408EC76D}"/>
              </a:ext>
            </a:extLst>
          </p:cNvPr>
          <p:cNvSpPr/>
          <p:nvPr/>
        </p:nvSpPr>
        <p:spPr bwMode="auto">
          <a:xfrm>
            <a:off x="1285924" y="1996987"/>
            <a:ext cx="170431" cy="154033"/>
          </a:xfrm>
          <a:custGeom>
            <a:avLst/>
            <a:gdLst>
              <a:gd name="T0" fmla="*/ 23 w 145"/>
              <a:gd name="T1" fmla="*/ 91 h 131"/>
              <a:gd name="T2" fmla="*/ 23 w 145"/>
              <a:gd name="T3" fmla="*/ 91 h 131"/>
              <a:gd name="T4" fmla="*/ 23 w 145"/>
              <a:gd name="T5" fmla="*/ 91 h 131"/>
              <a:gd name="T6" fmla="*/ 20 w 145"/>
              <a:gd name="T7" fmla="*/ 89 h 131"/>
              <a:gd name="T8" fmla="*/ 23 w 145"/>
              <a:gd name="T9" fmla="*/ 91 h 131"/>
              <a:gd name="T10" fmla="*/ 20 w 145"/>
              <a:gd name="T11" fmla="*/ 89 h 131"/>
              <a:gd name="T12" fmla="*/ 2 w 145"/>
              <a:gd name="T13" fmla="*/ 73 h 131"/>
              <a:gd name="T14" fmla="*/ 21 w 145"/>
              <a:gd name="T15" fmla="*/ 131 h 131"/>
              <a:gd name="T16" fmla="*/ 21 w 145"/>
              <a:gd name="T17" fmla="*/ 131 h 131"/>
              <a:gd name="T18" fmla="*/ 3 w 145"/>
              <a:gd name="T19" fmla="*/ 90 h 131"/>
              <a:gd name="T20" fmla="*/ 18 w 145"/>
              <a:gd name="T21" fmla="*/ 88 h 131"/>
              <a:gd name="T22" fmla="*/ 20 w 145"/>
              <a:gd name="T23" fmla="*/ 89 h 131"/>
              <a:gd name="T24" fmla="*/ 2 w 145"/>
              <a:gd name="T25" fmla="*/ 73 h 131"/>
              <a:gd name="T26" fmla="*/ 123 w 145"/>
              <a:gd name="T27" fmla="*/ 19 h 131"/>
              <a:gd name="T28" fmla="*/ 122 w 145"/>
              <a:gd name="T29" fmla="*/ 19 h 131"/>
              <a:gd name="T30" fmla="*/ 107 w 145"/>
              <a:gd name="T31" fmla="*/ 14 h 131"/>
              <a:gd name="T32" fmla="*/ 108 w 145"/>
              <a:gd name="T33" fmla="*/ 8 h 131"/>
              <a:gd name="T34" fmla="*/ 108 w 145"/>
              <a:gd name="T35" fmla="*/ 8 h 131"/>
              <a:gd name="T36" fmla="*/ 124 w 145"/>
              <a:gd name="T37" fmla="*/ 13 h 131"/>
              <a:gd name="T38" fmla="*/ 123 w 145"/>
              <a:gd name="T39" fmla="*/ 19 h 131"/>
              <a:gd name="T40" fmla="*/ 97 w 145"/>
              <a:gd name="T41" fmla="*/ 12 h 131"/>
              <a:gd name="T42" fmla="*/ 97 w 145"/>
              <a:gd name="T43" fmla="*/ 12 h 131"/>
              <a:gd name="T44" fmla="*/ 93 w 145"/>
              <a:gd name="T45" fmla="*/ 12 h 131"/>
              <a:gd name="T46" fmla="*/ 90 w 145"/>
              <a:gd name="T47" fmla="*/ 9 h 131"/>
              <a:gd name="T48" fmla="*/ 93 w 145"/>
              <a:gd name="T49" fmla="*/ 5 h 131"/>
              <a:gd name="T50" fmla="*/ 93 w 145"/>
              <a:gd name="T51" fmla="*/ 5 h 131"/>
              <a:gd name="T52" fmla="*/ 98 w 145"/>
              <a:gd name="T53" fmla="*/ 6 h 131"/>
              <a:gd name="T54" fmla="*/ 97 w 145"/>
              <a:gd name="T55" fmla="*/ 12 h 131"/>
              <a:gd name="T56" fmla="*/ 83 w 145"/>
              <a:gd name="T57" fmla="*/ 0 h 131"/>
              <a:gd name="T58" fmla="*/ 63 w 145"/>
              <a:gd name="T59" fmla="*/ 2 h 131"/>
              <a:gd name="T60" fmla="*/ 86 w 145"/>
              <a:gd name="T61" fmla="*/ 20 h 131"/>
              <a:gd name="T62" fmla="*/ 81 w 145"/>
              <a:gd name="T63" fmla="*/ 35 h 131"/>
              <a:gd name="T64" fmla="*/ 76 w 145"/>
              <a:gd name="T65" fmla="*/ 33 h 131"/>
              <a:gd name="T66" fmla="*/ 46 w 145"/>
              <a:gd name="T67" fmla="*/ 9 h 131"/>
              <a:gd name="T68" fmla="*/ 28 w 145"/>
              <a:gd name="T69" fmla="*/ 23 h 131"/>
              <a:gd name="T70" fmla="*/ 63 w 145"/>
              <a:gd name="T71" fmla="*/ 52 h 131"/>
              <a:gd name="T72" fmla="*/ 58 w 145"/>
              <a:gd name="T73" fmla="*/ 67 h 131"/>
              <a:gd name="T74" fmla="*/ 53 w 145"/>
              <a:gd name="T75" fmla="*/ 65 h 131"/>
              <a:gd name="T76" fmla="*/ 17 w 145"/>
              <a:gd name="T77" fmla="*/ 36 h 131"/>
              <a:gd name="T78" fmla="*/ 7 w 145"/>
              <a:gd name="T79" fmla="*/ 54 h 131"/>
              <a:gd name="T80" fmla="*/ 30 w 145"/>
              <a:gd name="T81" fmla="*/ 76 h 131"/>
              <a:gd name="T82" fmla="*/ 32 w 145"/>
              <a:gd name="T83" fmla="*/ 85 h 131"/>
              <a:gd name="T84" fmla="*/ 57 w 145"/>
              <a:gd name="T85" fmla="*/ 77 h 131"/>
              <a:gd name="T86" fmla="*/ 134 w 145"/>
              <a:gd name="T87" fmla="*/ 14 h 131"/>
              <a:gd name="T88" fmla="*/ 145 w 145"/>
              <a:gd name="T89" fmla="*/ 21 h 131"/>
              <a:gd name="T90" fmla="*/ 145 w 145"/>
              <a:gd name="T91" fmla="*/ 21 h 131"/>
              <a:gd name="T92" fmla="*/ 83 w 145"/>
              <a:gd name="T93" fmla="*/ 0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45" h="131">
                <a:moveTo>
                  <a:pt x="23" y="91"/>
                </a:moveTo>
                <a:cubicBezTo>
                  <a:pt x="23" y="91"/>
                  <a:pt x="23" y="91"/>
                  <a:pt x="23" y="91"/>
                </a:cubicBezTo>
                <a:cubicBezTo>
                  <a:pt x="23" y="91"/>
                  <a:pt x="23" y="91"/>
                  <a:pt x="23" y="91"/>
                </a:cubicBezTo>
                <a:moveTo>
                  <a:pt x="20" y="89"/>
                </a:moveTo>
                <a:cubicBezTo>
                  <a:pt x="21" y="90"/>
                  <a:pt x="22" y="91"/>
                  <a:pt x="23" y="91"/>
                </a:cubicBezTo>
                <a:cubicBezTo>
                  <a:pt x="22" y="91"/>
                  <a:pt x="21" y="90"/>
                  <a:pt x="20" y="89"/>
                </a:cubicBezTo>
                <a:moveTo>
                  <a:pt x="2" y="73"/>
                </a:moveTo>
                <a:cubicBezTo>
                  <a:pt x="0" y="98"/>
                  <a:pt x="11" y="118"/>
                  <a:pt x="21" y="131"/>
                </a:cubicBezTo>
                <a:cubicBezTo>
                  <a:pt x="21" y="131"/>
                  <a:pt x="21" y="131"/>
                  <a:pt x="21" y="131"/>
                </a:cubicBezTo>
                <a:cubicBezTo>
                  <a:pt x="13" y="121"/>
                  <a:pt x="5" y="107"/>
                  <a:pt x="3" y="90"/>
                </a:cubicBezTo>
                <a:cubicBezTo>
                  <a:pt x="8" y="89"/>
                  <a:pt x="13" y="88"/>
                  <a:pt x="18" y="88"/>
                </a:cubicBezTo>
                <a:cubicBezTo>
                  <a:pt x="19" y="88"/>
                  <a:pt x="19" y="88"/>
                  <a:pt x="20" y="89"/>
                </a:cubicBezTo>
                <a:cubicBezTo>
                  <a:pt x="14" y="83"/>
                  <a:pt x="8" y="78"/>
                  <a:pt x="2" y="73"/>
                </a:cubicBezTo>
                <a:moveTo>
                  <a:pt x="123" y="19"/>
                </a:moveTo>
                <a:cubicBezTo>
                  <a:pt x="123" y="19"/>
                  <a:pt x="123" y="19"/>
                  <a:pt x="122" y="19"/>
                </a:cubicBezTo>
                <a:cubicBezTo>
                  <a:pt x="117" y="17"/>
                  <a:pt x="112" y="15"/>
                  <a:pt x="107" y="14"/>
                </a:cubicBezTo>
                <a:cubicBezTo>
                  <a:pt x="103" y="13"/>
                  <a:pt x="104" y="8"/>
                  <a:pt x="108" y="8"/>
                </a:cubicBezTo>
                <a:cubicBezTo>
                  <a:pt x="108" y="8"/>
                  <a:pt x="108" y="8"/>
                  <a:pt x="108" y="8"/>
                </a:cubicBezTo>
                <a:cubicBezTo>
                  <a:pt x="114" y="9"/>
                  <a:pt x="119" y="11"/>
                  <a:pt x="124" y="13"/>
                </a:cubicBezTo>
                <a:cubicBezTo>
                  <a:pt x="127" y="14"/>
                  <a:pt x="126" y="19"/>
                  <a:pt x="123" y="19"/>
                </a:cubicBezTo>
                <a:moveTo>
                  <a:pt x="97" y="12"/>
                </a:moveTo>
                <a:cubicBezTo>
                  <a:pt x="97" y="12"/>
                  <a:pt x="97" y="12"/>
                  <a:pt x="97" y="12"/>
                </a:cubicBezTo>
                <a:cubicBezTo>
                  <a:pt x="96" y="12"/>
                  <a:pt x="94" y="12"/>
                  <a:pt x="93" y="12"/>
                </a:cubicBezTo>
                <a:cubicBezTo>
                  <a:pt x="92" y="11"/>
                  <a:pt x="90" y="10"/>
                  <a:pt x="90" y="9"/>
                </a:cubicBezTo>
                <a:cubicBezTo>
                  <a:pt x="90" y="7"/>
                  <a:pt x="92" y="5"/>
                  <a:pt x="93" y="5"/>
                </a:cubicBezTo>
                <a:cubicBezTo>
                  <a:pt x="93" y="5"/>
                  <a:pt x="93" y="5"/>
                  <a:pt x="93" y="5"/>
                </a:cubicBezTo>
                <a:cubicBezTo>
                  <a:pt x="95" y="6"/>
                  <a:pt x="97" y="6"/>
                  <a:pt x="98" y="6"/>
                </a:cubicBezTo>
                <a:cubicBezTo>
                  <a:pt x="102" y="7"/>
                  <a:pt x="101" y="12"/>
                  <a:pt x="97" y="12"/>
                </a:cubicBezTo>
                <a:moveTo>
                  <a:pt x="83" y="0"/>
                </a:moveTo>
                <a:cubicBezTo>
                  <a:pt x="76" y="0"/>
                  <a:pt x="70" y="0"/>
                  <a:pt x="63" y="2"/>
                </a:cubicBezTo>
                <a:cubicBezTo>
                  <a:pt x="71" y="8"/>
                  <a:pt x="78" y="14"/>
                  <a:pt x="86" y="20"/>
                </a:cubicBezTo>
                <a:cubicBezTo>
                  <a:pt x="93" y="25"/>
                  <a:pt x="87" y="35"/>
                  <a:pt x="81" y="35"/>
                </a:cubicBezTo>
                <a:cubicBezTo>
                  <a:pt x="79" y="35"/>
                  <a:pt x="77" y="34"/>
                  <a:pt x="76" y="33"/>
                </a:cubicBezTo>
                <a:cubicBezTo>
                  <a:pt x="65" y="25"/>
                  <a:pt x="56" y="17"/>
                  <a:pt x="46" y="9"/>
                </a:cubicBezTo>
                <a:cubicBezTo>
                  <a:pt x="39" y="12"/>
                  <a:pt x="33" y="17"/>
                  <a:pt x="28" y="23"/>
                </a:cubicBezTo>
                <a:cubicBezTo>
                  <a:pt x="39" y="33"/>
                  <a:pt x="51" y="43"/>
                  <a:pt x="63" y="52"/>
                </a:cubicBezTo>
                <a:cubicBezTo>
                  <a:pt x="70" y="57"/>
                  <a:pt x="64" y="67"/>
                  <a:pt x="58" y="67"/>
                </a:cubicBezTo>
                <a:cubicBezTo>
                  <a:pt x="56" y="67"/>
                  <a:pt x="54" y="66"/>
                  <a:pt x="53" y="65"/>
                </a:cubicBezTo>
                <a:cubicBezTo>
                  <a:pt x="41" y="55"/>
                  <a:pt x="29" y="46"/>
                  <a:pt x="17" y="36"/>
                </a:cubicBezTo>
                <a:cubicBezTo>
                  <a:pt x="13" y="42"/>
                  <a:pt x="9" y="48"/>
                  <a:pt x="7" y="54"/>
                </a:cubicBezTo>
                <a:cubicBezTo>
                  <a:pt x="15" y="61"/>
                  <a:pt x="23" y="68"/>
                  <a:pt x="30" y="76"/>
                </a:cubicBezTo>
                <a:cubicBezTo>
                  <a:pt x="33" y="79"/>
                  <a:pt x="33" y="82"/>
                  <a:pt x="32" y="85"/>
                </a:cubicBezTo>
                <a:cubicBezTo>
                  <a:pt x="41" y="83"/>
                  <a:pt x="49" y="81"/>
                  <a:pt x="57" y="77"/>
                </a:cubicBezTo>
                <a:cubicBezTo>
                  <a:pt x="90" y="65"/>
                  <a:pt x="113" y="41"/>
                  <a:pt x="134" y="14"/>
                </a:cubicBezTo>
                <a:cubicBezTo>
                  <a:pt x="138" y="16"/>
                  <a:pt x="142" y="19"/>
                  <a:pt x="145" y="21"/>
                </a:cubicBezTo>
                <a:cubicBezTo>
                  <a:pt x="145" y="21"/>
                  <a:pt x="145" y="21"/>
                  <a:pt x="145" y="21"/>
                </a:cubicBezTo>
                <a:cubicBezTo>
                  <a:pt x="135" y="12"/>
                  <a:pt x="110" y="0"/>
                  <a:pt x="83" y="0"/>
                </a:cubicBezTo>
              </a:path>
            </a:pathLst>
          </a:custGeom>
          <a:solidFill>
            <a:srgbClr val="D0CF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dirty="0"/>
          </a:p>
        </p:txBody>
      </p:sp>
      <p:sp>
        <p:nvSpPr>
          <p:cNvPr id="173" name="iSľiḓê">
            <a:extLst>
              <a:ext uri="{FF2B5EF4-FFF2-40B4-BE49-F238E27FC236}">
                <a16:creationId xmlns:a16="http://schemas.microsoft.com/office/drawing/2014/main" id="{9DBE0A1C-BC77-4D61-86E6-8B8760FAD797}"/>
              </a:ext>
            </a:extLst>
          </p:cNvPr>
          <p:cNvSpPr/>
          <p:nvPr/>
        </p:nvSpPr>
        <p:spPr bwMode="auto">
          <a:xfrm>
            <a:off x="1312756" y="2096861"/>
            <a:ext cx="10435" cy="7453"/>
          </a:xfrm>
          <a:custGeom>
            <a:avLst/>
            <a:gdLst>
              <a:gd name="T0" fmla="*/ 0 w 9"/>
              <a:gd name="T1" fmla="*/ 6 h 6"/>
              <a:gd name="T2" fmla="*/ 0 w 9"/>
              <a:gd name="T3" fmla="*/ 6 h 6"/>
              <a:gd name="T4" fmla="*/ 0 w 9"/>
              <a:gd name="T5" fmla="*/ 6 h 6"/>
              <a:gd name="T6" fmla="*/ 9 w 9"/>
              <a:gd name="T7" fmla="*/ 0 h 6"/>
              <a:gd name="T8" fmla="*/ 9 w 9"/>
              <a:gd name="T9" fmla="*/ 0 h 6"/>
              <a:gd name="T10" fmla="*/ 2 w 9"/>
              <a:gd name="T11" fmla="*/ 6 h 6"/>
              <a:gd name="T12" fmla="*/ 0 w 9"/>
              <a:gd name="T13" fmla="*/ 6 h 6"/>
              <a:gd name="T14" fmla="*/ 2 w 9"/>
              <a:gd name="T15" fmla="*/ 6 h 6"/>
              <a:gd name="T16" fmla="*/ 9 w 9"/>
              <a:gd name="T17" fmla="*/ 0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" h="6"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9" y="0"/>
                </a:moveTo>
                <a:cubicBezTo>
                  <a:pt x="9" y="0"/>
                  <a:pt x="9" y="0"/>
                  <a:pt x="9" y="0"/>
                </a:cubicBezTo>
                <a:cubicBezTo>
                  <a:pt x="8" y="3"/>
                  <a:pt x="5" y="6"/>
                  <a:pt x="2" y="6"/>
                </a:cubicBezTo>
                <a:cubicBezTo>
                  <a:pt x="1" y="6"/>
                  <a:pt x="1" y="6"/>
                  <a:pt x="0" y="6"/>
                </a:cubicBezTo>
                <a:cubicBezTo>
                  <a:pt x="1" y="6"/>
                  <a:pt x="1" y="6"/>
                  <a:pt x="2" y="6"/>
                </a:cubicBezTo>
                <a:cubicBezTo>
                  <a:pt x="5" y="6"/>
                  <a:pt x="8" y="3"/>
                  <a:pt x="9" y="0"/>
                </a:cubicBezTo>
              </a:path>
            </a:pathLst>
          </a:custGeom>
          <a:solidFill>
            <a:srgbClr val="FFB82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74" name="îṡļíḍê">
            <a:extLst>
              <a:ext uri="{FF2B5EF4-FFF2-40B4-BE49-F238E27FC236}">
                <a16:creationId xmlns:a16="http://schemas.microsoft.com/office/drawing/2014/main" id="{3EE1DEC4-49BC-462A-B153-2A7621DA4C78}"/>
              </a:ext>
            </a:extLst>
          </p:cNvPr>
          <p:cNvSpPr/>
          <p:nvPr/>
        </p:nvSpPr>
        <p:spPr bwMode="auto">
          <a:xfrm>
            <a:off x="1289402" y="2013385"/>
            <a:ext cx="166952" cy="137636"/>
          </a:xfrm>
          <a:custGeom>
            <a:avLst/>
            <a:gdLst>
              <a:gd name="T0" fmla="*/ 131 w 142"/>
              <a:gd name="T1" fmla="*/ 0 h 117"/>
              <a:gd name="T2" fmla="*/ 54 w 142"/>
              <a:gd name="T3" fmla="*/ 63 h 117"/>
              <a:gd name="T4" fmla="*/ 29 w 142"/>
              <a:gd name="T5" fmla="*/ 71 h 117"/>
              <a:gd name="T6" fmla="*/ 22 w 142"/>
              <a:gd name="T7" fmla="*/ 77 h 117"/>
              <a:gd name="T8" fmla="*/ 20 w 142"/>
              <a:gd name="T9" fmla="*/ 77 h 117"/>
              <a:gd name="T10" fmla="*/ 20 w 142"/>
              <a:gd name="T11" fmla="*/ 77 h 117"/>
              <a:gd name="T12" fmla="*/ 20 w 142"/>
              <a:gd name="T13" fmla="*/ 77 h 117"/>
              <a:gd name="T14" fmla="*/ 17 w 142"/>
              <a:gd name="T15" fmla="*/ 75 h 117"/>
              <a:gd name="T16" fmla="*/ 17 w 142"/>
              <a:gd name="T17" fmla="*/ 75 h 117"/>
              <a:gd name="T18" fmla="*/ 17 w 142"/>
              <a:gd name="T19" fmla="*/ 75 h 117"/>
              <a:gd name="T20" fmla="*/ 15 w 142"/>
              <a:gd name="T21" fmla="*/ 74 h 117"/>
              <a:gd name="T22" fmla="*/ 0 w 142"/>
              <a:gd name="T23" fmla="*/ 76 h 117"/>
              <a:gd name="T24" fmla="*/ 18 w 142"/>
              <a:gd name="T25" fmla="*/ 117 h 117"/>
              <a:gd name="T26" fmla="*/ 142 w 142"/>
              <a:gd name="T27" fmla="*/ 7 h 117"/>
              <a:gd name="T28" fmla="*/ 131 w 142"/>
              <a:gd name="T29" fmla="*/ 0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42" h="117">
                <a:moveTo>
                  <a:pt x="131" y="0"/>
                </a:moveTo>
                <a:cubicBezTo>
                  <a:pt x="110" y="27"/>
                  <a:pt x="87" y="51"/>
                  <a:pt x="54" y="63"/>
                </a:cubicBezTo>
                <a:cubicBezTo>
                  <a:pt x="46" y="67"/>
                  <a:pt x="38" y="69"/>
                  <a:pt x="29" y="71"/>
                </a:cubicBezTo>
                <a:cubicBezTo>
                  <a:pt x="28" y="74"/>
                  <a:pt x="25" y="77"/>
                  <a:pt x="22" y="77"/>
                </a:cubicBezTo>
                <a:cubicBezTo>
                  <a:pt x="21" y="77"/>
                  <a:pt x="21" y="77"/>
                  <a:pt x="20" y="77"/>
                </a:cubicBezTo>
                <a:cubicBezTo>
                  <a:pt x="20" y="77"/>
                  <a:pt x="20" y="77"/>
                  <a:pt x="20" y="77"/>
                </a:cubicBezTo>
                <a:cubicBezTo>
                  <a:pt x="20" y="77"/>
                  <a:pt x="20" y="77"/>
                  <a:pt x="20" y="77"/>
                </a:cubicBezTo>
                <a:cubicBezTo>
                  <a:pt x="19" y="77"/>
                  <a:pt x="18" y="76"/>
                  <a:pt x="17" y="75"/>
                </a:cubicBezTo>
                <a:cubicBezTo>
                  <a:pt x="17" y="75"/>
                  <a:pt x="17" y="75"/>
                  <a:pt x="17" y="75"/>
                </a:cubicBezTo>
                <a:cubicBezTo>
                  <a:pt x="17" y="75"/>
                  <a:pt x="17" y="75"/>
                  <a:pt x="17" y="75"/>
                </a:cubicBezTo>
                <a:cubicBezTo>
                  <a:pt x="16" y="74"/>
                  <a:pt x="16" y="74"/>
                  <a:pt x="15" y="74"/>
                </a:cubicBezTo>
                <a:cubicBezTo>
                  <a:pt x="10" y="74"/>
                  <a:pt x="5" y="75"/>
                  <a:pt x="0" y="76"/>
                </a:cubicBezTo>
                <a:cubicBezTo>
                  <a:pt x="2" y="93"/>
                  <a:pt x="10" y="107"/>
                  <a:pt x="18" y="117"/>
                </a:cubicBezTo>
                <a:cubicBezTo>
                  <a:pt x="44" y="91"/>
                  <a:pt x="111" y="31"/>
                  <a:pt x="142" y="7"/>
                </a:cubicBezTo>
                <a:cubicBezTo>
                  <a:pt x="139" y="5"/>
                  <a:pt x="135" y="2"/>
                  <a:pt x="131" y="0"/>
                </a:cubicBezTo>
              </a:path>
            </a:pathLst>
          </a:custGeom>
          <a:solidFill>
            <a:srgbClr val="7C7F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dirty="0"/>
          </a:p>
        </p:txBody>
      </p:sp>
      <p:sp>
        <p:nvSpPr>
          <p:cNvPr id="175" name="ïṡḷíďè">
            <a:extLst>
              <a:ext uri="{FF2B5EF4-FFF2-40B4-BE49-F238E27FC236}">
                <a16:creationId xmlns:a16="http://schemas.microsoft.com/office/drawing/2014/main" id="{F1938043-44BD-4261-AB02-36891A4CE827}"/>
              </a:ext>
            </a:extLst>
          </p:cNvPr>
          <p:cNvSpPr/>
          <p:nvPr/>
        </p:nvSpPr>
        <p:spPr bwMode="auto">
          <a:xfrm>
            <a:off x="1291390" y="2005434"/>
            <a:ext cx="212169" cy="187821"/>
          </a:xfrm>
          <a:custGeom>
            <a:avLst/>
            <a:gdLst>
              <a:gd name="T0" fmla="*/ 153 w 180"/>
              <a:gd name="T1" fmla="*/ 5 h 160"/>
              <a:gd name="T2" fmla="*/ 172 w 180"/>
              <a:gd name="T3" fmla="*/ 30 h 160"/>
              <a:gd name="T4" fmla="*/ 27 w 180"/>
              <a:gd name="T5" fmla="*/ 157 h 160"/>
              <a:gd name="T6" fmla="*/ 5 w 180"/>
              <a:gd name="T7" fmla="*/ 135 h 160"/>
              <a:gd name="T8" fmla="*/ 153 w 180"/>
              <a:gd name="T9" fmla="*/ 5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0" h="160">
                <a:moveTo>
                  <a:pt x="153" y="5"/>
                </a:moveTo>
                <a:cubicBezTo>
                  <a:pt x="161" y="0"/>
                  <a:pt x="180" y="21"/>
                  <a:pt x="172" y="30"/>
                </a:cubicBezTo>
                <a:cubicBezTo>
                  <a:pt x="164" y="40"/>
                  <a:pt x="32" y="153"/>
                  <a:pt x="27" y="157"/>
                </a:cubicBezTo>
                <a:cubicBezTo>
                  <a:pt x="22" y="160"/>
                  <a:pt x="0" y="144"/>
                  <a:pt x="5" y="135"/>
                </a:cubicBezTo>
                <a:cubicBezTo>
                  <a:pt x="10" y="126"/>
                  <a:pt x="135" y="15"/>
                  <a:pt x="153" y="5"/>
                </a:cubicBezTo>
              </a:path>
            </a:pathLst>
          </a:custGeom>
          <a:solidFill>
            <a:srgbClr val="7958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76" name="ïSḻiḑe">
            <a:extLst>
              <a:ext uri="{FF2B5EF4-FFF2-40B4-BE49-F238E27FC236}">
                <a16:creationId xmlns:a16="http://schemas.microsoft.com/office/drawing/2014/main" id="{23B2443E-62E0-4A34-B3F0-A5B4ABAF8B4F}"/>
              </a:ext>
            </a:extLst>
          </p:cNvPr>
          <p:cNvSpPr/>
          <p:nvPr/>
        </p:nvSpPr>
        <p:spPr bwMode="auto">
          <a:xfrm>
            <a:off x="1319712" y="2040713"/>
            <a:ext cx="174406" cy="149064"/>
          </a:xfrm>
          <a:custGeom>
            <a:avLst/>
            <a:gdLst>
              <a:gd name="T0" fmla="*/ 0 w 148"/>
              <a:gd name="T1" fmla="*/ 127 h 127"/>
              <a:gd name="T2" fmla="*/ 0 w 148"/>
              <a:gd name="T3" fmla="*/ 127 h 127"/>
              <a:gd name="T4" fmla="*/ 0 w 148"/>
              <a:gd name="T5" fmla="*/ 127 h 127"/>
              <a:gd name="T6" fmla="*/ 3 w 148"/>
              <a:gd name="T7" fmla="*/ 127 h 127"/>
              <a:gd name="T8" fmla="*/ 1 w 148"/>
              <a:gd name="T9" fmla="*/ 127 h 127"/>
              <a:gd name="T10" fmla="*/ 0 w 148"/>
              <a:gd name="T11" fmla="*/ 127 h 127"/>
              <a:gd name="T12" fmla="*/ 1 w 148"/>
              <a:gd name="T13" fmla="*/ 127 h 127"/>
              <a:gd name="T14" fmla="*/ 3 w 148"/>
              <a:gd name="T15" fmla="*/ 127 h 127"/>
              <a:gd name="T16" fmla="*/ 148 w 148"/>
              <a:gd name="T17" fmla="*/ 0 h 127"/>
              <a:gd name="T18" fmla="*/ 148 w 148"/>
              <a:gd name="T19" fmla="*/ 0 h 127"/>
              <a:gd name="T20" fmla="*/ 148 w 148"/>
              <a:gd name="T21" fmla="*/ 0 h 127"/>
              <a:gd name="T22" fmla="*/ 148 w 148"/>
              <a:gd name="T23" fmla="*/ 0 h 127"/>
              <a:gd name="T24" fmla="*/ 148 w 148"/>
              <a:gd name="T25" fmla="*/ 0 h 127"/>
              <a:gd name="T26" fmla="*/ 148 w 148"/>
              <a:gd name="T27" fmla="*/ 0 h 127"/>
              <a:gd name="T28" fmla="*/ 148 w 148"/>
              <a:gd name="T29" fmla="*/ 0 h 127"/>
              <a:gd name="T30" fmla="*/ 148 w 148"/>
              <a:gd name="T31" fmla="*/ 0 h 127"/>
              <a:gd name="T32" fmla="*/ 148 w 148"/>
              <a:gd name="T33" fmla="*/ 0 h 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48" h="127">
                <a:moveTo>
                  <a:pt x="0" y="127"/>
                </a:moveTo>
                <a:cubicBezTo>
                  <a:pt x="0" y="127"/>
                  <a:pt x="0" y="127"/>
                  <a:pt x="0" y="127"/>
                </a:cubicBezTo>
                <a:cubicBezTo>
                  <a:pt x="0" y="127"/>
                  <a:pt x="0" y="127"/>
                  <a:pt x="0" y="127"/>
                </a:cubicBezTo>
                <a:moveTo>
                  <a:pt x="3" y="127"/>
                </a:moveTo>
                <a:cubicBezTo>
                  <a:pt x="2" y="127"/>
                  <a:pt x="2" y="127"/>
                  <a:pt x="1" y="127"/>
                </a:cubicBezTo>
                <a:cubicBezTo>
                  <a:pt x="1" y="127"/>
                  <a:pt x="0" y="127"/>
                  <a:pt x="0" y="127"/>
                </a:cubicBezTo>
                <a:cubicBezTo>
                  <a:pt x="0" y="127"/>
                  <a:pt x="1" y="127"/>
                  <a:pt x="1" y="127"/>
                </a:cubicBezTo>
                <a:cubicBezTo>
                  <a:pt x="2" y="127"/>
                  <a:pt x="2" y="127"/>
                  <a:pt x="3" y="127"/>
                </a:cubicBezTo>
                <a:moveTo>
                  <a:pt x="148" y="0"/>
                </a:moveTo>
                <a:cubicBezTo>
                  <a:pt x="148" y="0"/>
                  <a:pt x="148" y="0"/>
                  <a:pt x="148" y="0"/>
                </a:cubicBezTo>
                <a:cubicBezTo>
                  <a:pt x="148" y="0"/>
                  <a:pt x="148" y="0"/>
                  <a:pt x="148" y="0"/>
                </a:cubicBezTo>
                <a:moveTo>
                  <a:pt x="148" y="0"/>
                </a:moveTo>
                <a:cubicBezTo>
                  <a:pt x="148" y="0"/>
                  <a:pt x="148" y="0"/>
                  <a:pt x="148" y="0"/>
                </a:cubicBezTo>
                <a:cubicBezTo>
                  <a:pt x="148" y="0"/>
                  <a:pt x="148" y="0"/>
                  <a:pt x="148" y="0"/>
                </a:cubicBezTo>
                <a:moveTo>
                  <a:pt x="148" y="0"/>
                </a:moveTo>
                <a:cubicBezTo>
                  <a:pt x="148" y="0"/>
                  <a:pt x="148" y="0"/>
                  <a:pt x="148" y="0"/>
                </a:cubicBezTo>
                <a:cubicBezTo>
                  <a:pt x="148" y="0"/>
                  <a:pt x="148" y="0"/>
                  <a:pt x="148" y="0"/>
                </a:cubicBezTo>
              </a:path>
            </a:pathLst>
          </a:custGeom>
          <a:solidFill>
            <a:srgbClr val="FFF3D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77" name="îšḷîďé">
            <a:extLst>
              <a:ext uri="{FF2B5EF4-FFF2-40B4-BE49-F238E27FC236}">
                <a16:creationId xmlns:a16="http://schemas.microsoft.com/office/drawing/2014/main" id="{17E3EA01-0BB9-4AEE-B62A-024D30C03021}"/>
              </a:ext>
            </a:extLst>
          </p:cNvPr>
          <p:cNvSpPr/>
          <p:nvPr/>
        </p:nvSpPr>
        <p:spPr bwMode="auto">
          <a:xfrm>
            <a:off x="1297353" y="2028788"/>
            <a:ext cx="199250" cy="160990"/>
          </a:xfrm>
          <a:custGeom>
            <a:avLst/>
            <a:gdLst>
              <a:gd name="T0" fmla="*/ 168 w 169"/>
              <a:gd name="T1" fmla="*/ 0 h 137"/>
              <a:gd name="T2" fmla="*/ 55 w 169"/>
              <a:gd name="T3" fmla="*/ 83 h 137"/>
              <a:gd name="T4" fmla="*/ 0 w 169"/>
              <a:gd name="T5" fmla="*/ 118 h 137"/>
              <a:gd name="T6" fmla="*/ 19 w 169"/>
              <a:gd name="T7" fmla="*/ 137 h 137"/>
              <a:gd name="T8" fmla="*/ 19 w 169"/>
              <a:gd name="T9" fmla="*/ 137 h 137"/>
              <a:gd name="T10" fmla="*/ 19 w 169"/>
              <a:gd name="T11" fmla="*/ 137 h 137"/>
              <a:gd name="T12" fmla="*/ 20 w 169"/>
              <a:gd name="T13" fmla="*/ 137 h 137"/>
              <a:gd name="T14" fmla="*/ 22 w 169"/>
              <a:gd name="T15" fmla="*/ 137 h 137"/>
              <a:gd name="T16" fmla="*/ 22 w 169"/>
              <a:gd name="T17" fmla="*/ 137 h 137"/>
              <a:gd name="T18" fmla="*/ 167 w 169"/>
              <a:gd name="T19" fmla="*/ 10 h 137"/>
              <a:gd name="T20" fmla="*/ 167 w 169"/>
              <a:gd name="T21" fmla="*/ 10 h 137"/>
              <a:gd name="T22" fmla="*/ 167 w 169"/>
              <a:gd name="T23" fmla="*/ 10 h 137"/>
              <a:gd name="T24" fmla="*/ 167 w 169"/>
              <a:gd name="T25" fmla="*/ 10 h 137"/>
              <a:gd name="T26" fmla="*/ 167 w 169"/>
              <a:gd name="T27" fmla="*/ 10 h 137"/>
              <a:gd name="T28" fmla="*/ 167 w 169"/>
              <a:gd name="T29" fmla="*/ 10 h 137"/>
              <a:gd name="T30" fmla="*/ 167 w 169"/>
              <a:gd name="T31" fmla="*/ 10 h 137"/>
              <a:gd name="T32" fmla="*/ 168 w 169"/>
              <a:gd name="T33" fmla="*/ 0 h 1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69" h="137">
                <a:moveTo>
                  <a:pt x="168" y="0"/>
                </a:moveTo>
                <a:cubicBezTo>
                  <a:pt x="133" y="31"/>
                  <a:pt x="94" y="58"/>
                  <a:pt x="55" y="83"/>
                </a:cubicBezTo>
                <a:cubicBezTo>
                  <a:pt x="37" y="96"/>
                  <a:pt x="19" y="107"/>
                  <a:pt x="0" y="118"/>
                </a:cubicBezTo>
                <a:cubicBezTo>
                  <a:pt x="0" y="125"/>
                  <a:pt x="12" y="136"/>
                  <a:pt x="19" y="137"/>
                </a:cubicBezTo>
                <a:cubicBezTo>
                  <a:pt x="19" y="137"/>
                  <a:pt x="19" y="137"/>
                  <a:pt x="19" y="137"/>
                </a:cubicBezTo>
                <a:cubicBezTo>
                  <a:pt x="19" y="137"/>
                  <a:pt x="19" y="137"/>
                  <a:pt x="19" y="137"/>
                </a:cubicBezTo>
                <a:cubicBezTo>
                  <a:pt x="19" y="137"/>
                  <a:pt x="20" y="137"/>
                  <a:pt x="20" y="137"/>
                </a:cubicBezTo>
                <a:cubicBezTo>
                  <a:pt x="21" y="137"/>
                  <a:pt x="21" y="137"/>
                  <a:pt x="22" y="137"/>
                </a:cubicBezTo>
                <a:cubicBezTo>
                  <a:pt x="22" y="137"/>
                  <a:pt x="22" y="137"/>
                  <a:pt x="22" y="137"/>
                </a:cubicBezTo>
                <a:cubicBezTo>
                  <a:pt x="27" y="133"/>
                  <a:pt x="159" y="20"/>
                  <a:pt x="167" y="10"/>
                </a:cubicBezTo>
                <a:cubicBezTo>
                  <a:pt x="167" y="10"/>
                  <a:pt x="167" y="10"/>
                  <a:pt x="167" y="10"/>
                </a:cubicBezTo>
                <a:cubicBezTo>
                  <a:pt x="167" y="10"/>
                  <a:pt x="167" y="10"/>
                  <a:pt x="167" y="10"/>
                </a:cubicBezTo>
                <a:cubicBezTo>
                  <a:pt x="167" y="10"/>
                  <a:pt x="167" y="10"/>
                  <a:pt x="167" y="10"/>
                </a:cubicBezTo>
                <a:cubicBezTo>
                  <a:pt x="167" y="10"/>
                  <a:pt x="167" y="10"/>
                  <a:pt x="167" y="10"/>
                </a:cubicBezTo>
                <a:cubicBezTo>
                  <a:pt x="167" y="10"/>
                  <a:pt x="167" y="10"/>
                  <a:pt x="167" y="10"/>
                </a:cubicBezTo>
                <a:cubicBezTo>
                  <a:pt x="167" y="10"/>
                  <a:pt x="167" y="10"/>
                  <a:pt x="167" y="10"/>
                </a:cubicBezTo>
                <a:cubicBezTo>
                  <a:pt x="169" y="7"/>
                  <a:pt x="169" y="3"/>
                  <a:pt x="168" y="0"/>
                </a:cubicBezTo>
              </a:path>
            </a:pathLst>
          </a:custGeom>
          <a:solidFill>
            <a:srgbClr val="D0CF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78" name="ïṩľïďê">
            <a:extLst>
              <a:ext uri="{FF2B5EF4-FFF2-40B4-BE49-F238E27FC236}">
                <a16:creationId xmlns:a16="http://schemas.microsoft.com/office/drawing/2014/main" id="{28AB71EA-28C6-4C41-8CB7-D0C2AD7FF405}"/>
              </a:ext>
            </a:extLst>
          </p:cNvPr>
          <p:cNvSpPr/>
          <p:nvPr/>
        </p:nvSpPr>
        <p:spPr bwMode="auto">
          <a:xfrm>
            <a:off x="1432008" y="2019347"/>
            <a:ext cx="48198" cy="37763"/>
          </a:xfrm>
          <a:custGeom>
            <a:avLst/>
            <a:gdLst>
              <a:gd name="T0" fmla="*/ 36 w 41"/>
              <a:gd name="T1" fmla="*/ 0 h 32"/>
              <a:gd name="T2" fmla="*/ 34 w 41"/>
              <a:gd name="T3" fmla="*/ 1 h 32"/>
              <a:gd name="T4" fmla="*/ 2 w 41"/>
              <a:gd name="T5" fmla="*/ 27 h 32"/>
              <a:gd name="T6" fmla="*/ 4 w 41"/>
              <a:gd name="T7" fmla="*/ 32 h 32"/>
              <a:gd name="T8" fmla="*/ 6 w 41"/>
              <a:gd name="T9" fmla="*/ 31 h 32"/>
              <a:gd name="T10" fmla="*/ 39 w 41"/>
              <a:gd name="T11" fmla="*/ 5 h 32"/>
              <a:gd name="T12" fmla="*/ 36 w 41"/>
              <a:gd name="T13" fmla="*/ 0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1" h="32">
                <a:moveTo>
                  <a:pt x="36" y="0"/>
                </a:moveTo>
                <a:cubicBezTo>
                  <a:pt x="36" y="0"/>
                  <a:pt x="35" y="0"/>
                  <a:pt x="34" y="1"/>
                </a:cubicBezTo>
                <a:cubicBezTo>
                  <a:pt x="23" y="9"/>
                  <a:pt x="13" y="18"/>
                  <a:pt x="2" y="27"/>
                </a:cubicBezTo>
                <a:cubicBezTo>
                  <a:pt x="0" y="29"/>
                  <a:pt x="2" y="32"/>
                  <a:pt x="4" y="32"/>
                </a:cubicBezTo>
                <a:cubicBezTo>
                  <a:pt x="5" y="32"/>
                  <a:pt x="6" y="32"/>
                  <a:pt x="6" y="31"/>
                </a:cubicBezTo>
                <a:cubicBezTo>
                  <a:pt x="17" y="22"/>
                  <a:pt x="28" y="14"/>
                  <a:pt x="39" y="5"/>
                </a:cubicBezTo>
                <a:cubicBezTo>
                  <a:pt x="41" y="3"/>
                  <a:pt x="39" y="0"/>
                  <a:pt x="36" y="0"/>
                </a:cubicBezTo>
              </a:path>
            </a:pathLst>
          </a:custGeom>
          <a:solidFill>
            <a:srgbClr val="E8EA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79" name="işḷïḍé">
            <a:extLst>
              <a:ext uri="{FF2B5EF4-FFF2-40B4-BE49-F238E27FC236}">
                <a16:creationId xmlns:a16="http://schemas.microsoft.com/office/drawing/2014/main" id="{A90723FC-9A6E-4059-A3CD-5ACD8243C8F1}"/>
              </a:ext>
            </a:extLst>
          </p:cNvPr>
          <p:cNvSpPr/>
          <p:nvPr/>
        </p:nvSpPr>
        <p:spPr bwMode="auto">
          <a:xfrm>
            <a:off x="1407163" y="2059594"/>
            <a:ext cx="22360" cy="16397"/>
          </a:xfrm>
          <a:custGeom>
            <a:avLst/>
            <a:gdLst>
              <a:gd name="T0" fmla="*/ 15 w 19"/>
              <a:gd name="T1" fmla="*/ 0 h 14"/>
              <a:gd name="T2" fmla="*/ 13 w 19"/>
              <a:gd name="T3" fmla="*/ 0 h 14"/>
              <a:gd name="T4" fmla="*/ 2 w 19"/>
              <a:gd name="T5" fmla="*/ 8 h 14"/>
              <a:gd name="T6" fmla="*/ 1 w 19"/>
              <a:gd name="T7" fmla="*/ 12 h 14"/>
              <a:gd name="T8" fmla="*/ 4 w 19"/>
              <a:gd name="T9" fmla="*/ 14 h 14"/>
              <a:gd name="T10" fmla="*/ 5 w 19"/>
              <a:gd name="T11" fmla="*/ 13 h 14"/>
              <a:gd name="T12" fmla="*/ 16 w 19"/>
              <a:gd name="T13" fmla="*/ 6 h 14"/>
              <a:gd name="T14" fmla="*/ 15 w 19"/>
              <a:gd name="T15" fmla="*/ 0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9" h="14">
                <a:moveTo>
                  <a:pt x="15" y="0"/>
                </a:moveTo>
                <a:cubicBezTo>
                  <a:pt x="14" y="0"/>
                  <a:pt x="14" y="0"/>
                  <a:pt x="13" y="0"/>
                </a:cubicBezTo>
                <a:cubicBezTo>
                  <a:pt x="10" y="3"/>
                  <a:pt x="6" y="5"/>
                  <a:pt x="2" y="8"/>
                </a:cubicBezTo>
                <a:cubicBezTo>
                  <a:pt x="1" y="9"/>
                  <a:pt x="0" y="11"/>
                  <a:pt x="1" y="12"/>
                </a:cubicBezTo>
                <a:cubicBezTo>
                  <a:pt x="2" y="13"/>
                  <a:pt x="3" y="14"/>
                  <a:pt x="4" y="14"/>
                </a:cubicBezTo>
                <a:cubicBezTo>
                  <a:pt x="4" y="14"/>
                  <a:pt x="5" y="14"/>
                  <a:pt x="5" y="13"/>
                </a:cubicBezTo>
                <a:cubicBezTo>
                  <a:pt x="9" y="11"/>
                  <a:pt x="13" y="8"/>
                  <a:pt x="16" y="6"/>
                </a:cubicBezTo>
                <a:cubicBezTo>
                  <a:pt x="19" y="4"/>
                  <a:pt x="18" y="0"/>
                  <a:pt x="15" y="0"/>
                </a:cubicBezTo>
              </a:path>
            </a:pathLst>
          </a:custGeom>
          <a:solidFill>
            <a:srgbClr val="E8EA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80" name="íśḷïḋê">
            <a:extLst>
              <a:ext uri="{FF2B5EF4-FFF2-40B4-BE49-F238E27FC236}">
                <a16:creationId xmlns:a16="http://schemas.microsoft.com/office/drawing/2014/main" id="{B50F0819-79E3-455D-A94C-B10E345E23E7}"/>
              </a:ext>
            </a:extLst>
          </p:cNvPr>
          <p:cNvSpPr/>
          <p:nvPr/>
        </p:nvSpPr>
        <p:spPr bwMode="auto">
          <a:xfrm>
            <a:off x="1407163" y="2006428"/>
            <a:ext cx="28322" cy="12919"/>
          </a:xfrm>
          <a:custGeom>
            <a:avLst/>
            <a:gdLst>
              <a:gd name="T0" fmla="*/ 5 w 24"/>
              <a:gd name="T1" fmla="*/ 0 h 11"/>
              <a:gd name="T2" fmla="*/ 4 w 24"/>
              <a:gd name="T3" fmla="*/ 6 h 11"/>
              <a:gd name="T4" fmla="*/ 19 w 24"/>
              <a:gd name="T5" fmla="*/ 11 h 11"/>
              <a:gd name="T6" fmla="*/ 20 w 24"/>
              <a:gd name="T7" fmla="*/ 11 h 11"/>
              <a:gd name="T8" fmla="*/ 21 w 24"/>
              <a:gd name="T9" fmla="*/ 5 h 11"/>
              <a:gd name="T10" fmla="*/ 5 w 24"/>
              <a:gd name="T11" fmla="*/ 0 h 11"/>
              <a:gd name="T12" fmla="*/ 5 w 24"/>
              <a:gd name="T13" fmla="*/ 0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4" h="11">
                <a:moveTo>
                  <a:pt x="5" y="0"/>
                </a:moveTo>
                <a:cubicBezTo>
                  <a:pt x="1" y="0"/>
                  <a:pt x="0" y="5"/>
                  <a:pt x="4" y="6"/>
                </a:cubicBezTo>
                <a:cubicBezTo>
                  <a:pt x="9" y="7"/>
                  <a:pt x="14" y="9"/>
                  <a:pt x="19" y="11"/>
                </a:cubicBezTo>
                <a:cubicBezTo>
                  <a:pt x="20" y="11"/>
                  <a:pt x="20" y="11"/>
                  <a:pt x="20" y="11"/>
                </a:cubicBezTo>
                <a:cubicBezTo>
                  <a:pt x="23" y="11"/>
                  <a:pt x="24" y="6"/>
                  <a:pt x="21" y="5"/>
                </a:cubicBezTo>
                <a:cubicBezTo>
                  <a:pt x="16" y="3"/>
                  <a:pt x="11" y="1"/>
                  <a:pt x="5" y="0"/>
                </a:cubicBezTo>
                <a:cubicBezTo>
                  <a:pt x="5" y="0"/>
                  <a:pt x="5" y="0"/>
                  <a:pt x="5" y="0"/>
                </a:cubicBezTo>
              </a:path>
            </a:pathLst>
          </a:custGeom>
          <a:solidFill>
            <a:srgbClr val="E8EA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81" name="iś1íḓe">
            <a:extLst>
              <a:ext uri="{FF2B5EF4-FFF2-40B4-BE49-F238E27FC236}">
                <a16:creationId xmlns:a16="http://schemas.microsoft.com/office/drawing/2014/main" id="{6C0C3962-AEF2-428C-8080-99DDDF8F6A8D}"/>
              </a:ext>
            </a:extLst>
          </p:cNvPr>
          <p:cNvSpPr/>
          <p:nvPr/>
        </p:nvSpPr>
        <p:spPr bwMode="auto">
          <a:xfrm>
            <a:off x="1391760" y="2002950"/>
            <a:ext cx="13913" cy="8447"/>
          </a:xfrm>
          <a:custGeom>
            <a:avLst/>
            <a:gdLst>
              <a:gd name="T0" fmla="*/ 3 w 12"/>
              <a:gd name="T1" fmla="*/ 0 h 7"/>
              <a:gd name="T2" fmla="*/ 0 w 12"/>
              <a:gd name="T3" fmla="*/ 4 h 7"/>
              <a:gd name="T4" fmla="*/ 3 w 12"/>
              <a:gd name="T5" fmla="*/ 7 h 7"/>
              <a:gd name="T6" fmla="*/ 7 w 12"/>
              <a:gd name="T7" fmla="*/ 7 h 7"/>
              <a:gd name="T8" fmla="*/ 7 w 12"/>
              <a:gd name="T9" fmla="*/ 7 h 7"/>
              <a:gd name="T10" fmla="*/ 8 w 12"/>
              <a:gd name="T11" fmla="*/ 1 h 7"/>
              <a:gd name="T12" fmla="*/ 3 w 12"/>
              <a:gd name="T13" fmla="*/ 0 h 7"/>
              <a:gd name="T14" fmla="*/ 3 w 12"/>
              <a:gd name="T15" fmla="*/ 0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2" h="7">
                <a:moveTo>
                  <a:pt x="3" y="0"/>
                </a:moveTo>
                <a:cubicBezTo>
                  <a:pt x="2" y="0"/>
                  <a:pt x="0" y="2"/>
                  <a:pt x="0" y="4"/>
                </a:cubicBezTo>
                <a:cubicBezTo>
                  <a:pt x="0" y="5"/>
                  <a:pt x="2" y="6"/>
                  <a:pt x="3" y="7"/>
                </a:cubicBezTo>
                <a:cubicBezTo>
                  <a:pt x="4" y="7"/>
                  <a:pt x="6" y="7"/>
                  <a:pt x="7" y="7"/>
                </a:cubicBezTo>
                <a:cubicBezTo>
                  <a:pt x="7" y="7"/>
                  <a:pt x="7" y="7"/>
                  <a:pt x="7" y="7"/>
                </a:cubicBezTo>
                <a:cubicBezTo>
                  <a:pt x="11" y="7"/>
                  <a:pt x="12" y="2"/>
                  <a:pt x="8" y="1"/>
                </a:cubicBezTo>
                <a:cubicBezTo>
                  <a:pt x="7" y="1"/>
                  <a:pt x="5" y="1"/>
                  <a:pt x="3" y="0"/>
                </a:cubicBezTo>
                <a:cubicBezTo>
                  <a:pt x="3" y="0"/>
                  <a:pt x="3" y="0"/>
                  <a:pt x="3" y="0"/>
                </a:cubicBezTo>
              </a:path>
            </a:pathLst>
          </a:custGeom>
          <a:solidFill>
            <a:srgbClr val="E8EA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82" name="ïşľiḍê">
            <a:extLst>
              <a:ext uri="{FF2B5EF4-FFF2-40B4-BE49-F238E27FC236}">
                <a16:creationId xmlns:a16="http://schemas.microsoft.com/office/drawing/2014/main" id="{4CE84AF3-C85A-4F8C-96F0-AF9975E2B45B}"/>
              </a:ext>
            </a:extLst>
          </p:cNvPr>
          <p:cNvSpPr/>
          <p:nvPr/>
        </p:nvSpPr>
        <p:spPr bwMode="auto">
          <a:xfrm>
            <a:off x="1563681" y="2438218"/>
            <a:ext cx="50682" cy="10435"/>
          </a:xfrm>
          <a:custGeom>
            <a:avLst/>
            <a:gdLst>
              <a:gd name="T0" fmla="*/ 15 w 43"/>
              <a:gd name="T1" fmla="*/ 0 h 9"/>
              <a:gd name="T2" fmla="*/ 4 w 43"/>
              <a:gd name="T3" fmla="*/ 0 h 9"/>
              <a:gd name="T4" fmla="*/ 3 w 43"/>
              <a:gd name="T5" fmla="*/ 7 h 9"/>
              <a:gd name="T6" fmla="*/ 4 w 43"/>
              <a:gd name="T7" fmla="*/ 7 h 9"/>
              <a:gd name="T8" fmla="*/ 15 w 43"/>
              <a:gd name="T9" fmla="*/ 6 h 9"/>
              <a:gd name="T10" fmla="*/ 38 w 43"/>
              <a:gd name="T11" fmla="*/ 9 h 9"/>
              <a:gd name="T12" fmla="*/ 38 w 43"/>
              <a:gd name="T13" fmla="*/ 9 h 9"/>
              <a:gd name="T14" fmla="*/ 39 w 43"/>
              <a:gd name="T15" fmla="*/ 3 h 9"/>
              <a:gd name="T16" fmla="*/ 15 w 43"/>
              <a:gd name="T17" fmla="*/ 0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3" h="9">
                <a:moveTo>
                  <a:pt x="15" y="0"/>
                </a:moveTo>
                <a:cubicBezTo>
                  <a:pt x="11" y="0"/>
                  <a:pt x="7" y="0"/>
                  <a:pt x="4" y="0"/>
                </a:cubicBezTo>
                <a:cubicBezTo>
                  <a:pt x="0" y="1"/>
                  <a:pt x="0" y="7"/>
                  <a:pt x="3" y="7"/>
                </a:cubicBezTo>
                <a:cubicBezTo>
                  <a:pt x="3" y="7"/>
                  <a:pt x="3" y="7"/>
                  <a:pt x="4" y="7"/>
                </a:cubicBezTo>
                <a:cubicBezTo>
                  <a:pt x="7" y="6"/>
                  <a:pt x="11" y="6"/>
                  <a:pt x="15" y="6"/>
                </a:cubicBezTo>
                <a:cubicBezTo>
                  <a:pt x="22" y="6"/>
                  <a:pt x="30" y="7"/>
                  <a:pt x="38" y="9"/>
                </a:cubicBezTo>
                <a:cubicBezTo>
                  <a:pt x="38" y="9"/>
                  <a:pt x="38" y="9"/>
                  <a:pt x="38" y="9"/>
                </a:cubicBezTo>
                <a:cubicBezTo>
                  <a:pt x="42" y="9"/>
                  <a:pt x="43" y="4"/>
                  <a:pt x="39" y="3"/>
                </a:cubicBezTo>
                <a:cubicBezTo>
                  <a:pt x="31" y="1"/>
                  <a:pt x="23" y="0"/>
                  <a:pt x="15" y="0"/>
                </a:cubicBezTo>
              </a:path>
            </a:pathLst>
          </a:custGeom>
          <a:solidFill>
            <a:srgbClr val="2B7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83" name="isľïḑê">
            <a:extLst>
              <a:ext uri="{FF2B5EF4-FFF2-40B4-BE49-F238E27FC236}">
                <a16:creationId xmlns:a16="http://schemas.microsoft.com/office/drawing/2014/main" id="{E5414299-0BB1-470B-9C87-3E01C9962285}"/>
              </a:ext>
            </a:extLst>
          </p:cNvPr>
          <p:cNvSpPr/>
          <p:nvPr/>
        </p:nvSpPr>
        <p:spPr bwMode="auto">
          <a:xfrm>
            <a:off x="1617841" y="2447659"/>
            <a:ext cx="17888" cy="17391"/>
          </a:xfrm>
          <a:custGeom>
            <a:avLst/>
            <a:gdLst>
              <a:gd name="T0" fmla="*/ 3 w 15"/>
              <a:gd name="T1" fmla="*/ 0 h 15"/>
              <a:gd name="T2" fmla="*/ 0 w 15"/>
              <a:gd name="T3" fmla="*/ 2 h 15"/>
              <a:gd name="T4" fmla="*/ 3 w 15"/>
              <a:gd name="T5" fmla="*/ 6 h 15"/>
              <a:gd name="T6" fmla="*/ 8 w 15"/>
              <a:gd name="T7" fmla="*/ 13 h 15"/>
              <a:gd name="T8" fmla="*/ 11 w 15"/>
              <a:gd name="T9" fmla="*/ 15 h 15"/>
              <a:gd name="T10" fmla="*/ 14 w 15"/>
              <a:gd name="T11" fmla="*/ 11 h 15"/>
              <a:gd name="T12" fmla="*/ 4 w 15"/>
              <a:gd name="T13" fmla="*/ 0 h 15"/>
              <a:gd name="T14" fmla="*/ 3 w 15"/>
              <a:gd name="T15" fmla="*/ 0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5" h="15">
                <a:moveTo>
                  <a:pt x="3" y="0"/>
                </a:moveTo>
                <a:cubicBezTo>
                  <a:pt x="2" y="0"/>
                  <a:pt x="1" y="1"/>
                  <a:pt x="0" y="2"/>
                </a:cubicBezTo>
                <a:cubicBezTo>
                  <a:pt x="0" y="4"/>
                  <a:pt x="1" y="5"/>
                  <a:pt x="3" y="6"/>
                </a:cubicBezTo>
                <a:cubicBezTo>
                  <a:pt x="6" y="7"/>
                  <a:pt x="8" y="10"/>
                  <a:pt x="8" y="13"/>
                </a:cubicBezTo>
                <a:cubicBezTo>
                  <a:pt x="9" y="15"/>
                  <a:pt x="10" y="15"/>
                  <a:pt x="11" y="15"/>
                </a:cubicBezTo>
                <a:cubicBezTo>
                  <a:pt x="13" y="15"/>
                  <a:pt x="15" y="14"/>
                  <a:pt x="14" y="11"/>
                </a:cubicBezTo>
                <a:cubicBezTo>
                  <a:pt x="13" y="6"/>
                  <a:pt x="9" y="2"/>
                  <a:pt x="4" y="0"/>
                </a:cubicBezTo>
                <a:cubicBezTo>
                  <a:pt x="4" y="0"/>
                  <a:pt x="4" y="0"/>
                  <a:pt x="3" y="0"/>
                </a:cubicBezTo>
              </a:path>
            </a:pathLst>
          </a:custGeom>
          <a:solidFill>
            <a:srgbClr val="2B7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84" name="íşľïḋê">
            <a:extLst>
              <a:ext uri="{FF2B5EF4-FFF2-40B4-BE49-F238E27FC236}">
                <a16:creationId xmlns:a16="http://schemas.microsoft.com/office/drawing/2014/main" id="{329091B4-CE07-41D1-A39A-78AAAD963955}"/>
              </a:ext>
            </a:extLst>
          </p:cNvPr>
          <p:cNvSpPr/>
          <p:nvPr/>
        </p:nvSpPr>
        <p:spPr bwMode="auto">
          <a:xfrm>
            <a:off x="1379835" y="2587283"/>
            <a:ext cx="59129" cy="17888"/>
          </a:xfrm>
          <a:custGeom>
            <a:avLst/>
            <a:gdLst>
              <a:gd name="T0" fmla="*/ 5 w 50"/>
              <a:gd name="T1" fmla="*/ 0 h 15"/>
              <a:gd name="T2" fmla="*/ 3 w 50"/>
              <a:gd name="T3" fmla="*/ 6 h 15"/>
              <a:gd name="T4" fmla="*/ 37 w 50"/>
              <a:gd name="T5" fmla="*/ 15 h 15"/>
              <a:gd name="T6" fmla="*/ 46 w 50"/>
              <a:gd name="T7" fmla="*/ 14 h 15"/>
              <a:gd name="T8" fmla="*/ 46 w 50"/>
              <a:gd name="T9" fmla="*/ 8 h 15"/>
              <a:gd name="T10" fmla="*/ 46 w 50"/>
              <a:gd name="T11" fmla="*/ 8 h 15"/>
              <a:gd name="T12" fmla="*/ 37 w 50"/>
              <a:gd name="T13" fmla="*/ 8 h 15"/>
              <a:gd name="T14" fmla="*/ 6 w 50"/>
              <a:gd name="T15" fmla="*/ 0 h 15"/>
              <a:gd name="T16" fmla="*/ 5 w 50"/>
              <a:gd name="T17" fmla="*/ 0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0" h="15">
                <a:moveTo>
                  <a:pt x="5" y="0"/>
                </a:moveTo>
                <a:cubicBezTo>
                  <a:pt x="2" y="0"/>
                  <a:pt x="0" y="4"/>
                  <a:pt x="3" y="6"/>
                </a:cubicBezTo>
                <a:cubicBezTo>
                  <a:pt x="14" y="12"/>
                  <a:pt x="25" y="15"/>
                  <a:pt x="37" y="15"/>
                </a:cubicBezTo>
                <a:cubicBezTo>
                  <a:pt x="40" y="15"/>
                  <a:pt x="43" y="15"/>
                  <a:pt x="46" y="14"/>
                </a:cubicBezTo>
                <a:cubicBezTo>
                  <a:pt x="50" y="14"/>
                  <a:pt x="50" y="8"/>
                  <a:pt x="46" y="8"/>
                </a:cubicBezTo>
                <a:cubicBezTo>
                  <a:pt x="46" y="8"/>
                  <a:pt x="46" y="8"/>
                  <a:pt x="46" y="8"/>
                </a:cubicBezTo>
                <a:cubicBezTo>
                  <a:pt x="43" y="8"/>
                  <a:pt x="40" y="8"/>
                  <a:pt x="37" y="8"/>
                </a:cubicBezTo>
                <a:cubicBezTo>
                  <a:pt x="27" y="8"/>
                  <a:pt x="16" y="6"/>
                  <a:pt x="6" y="0"/>
                </a:cubicBezTo>
                <a:cubicBezTo>
                  <a:pt x="6" y="0"/>
                  <a:pt x="5" y="0"/>
                  <a:pt x="5" y="0"/>
                </a:cubicBezTo>
              </a:path>
            </a:pathLst>
          </a:custGeom>
          <a:solidFill>
            <a:srgbClr val="2B7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85" name="îşḷíḓè">
            <a:extLst>
              <a:ext uri="{FF2B5EF4-FFF2-40B4-BE49-F238E27FC236}">
                <a16:creationId xmlns:a16="http://schemas.microsoft.com/office/drawing/2014/main" id="{0D4B5942-AF89-4F69-9756-FCBEBF2E5683}"/>
              </a:ext>
            </a:extLst>
          </p:cNvPr>
          <p:cNvSpPr/>
          <p:nvPr/>
        </p:nvSpPr>
        <p:spPr bwMode="auto">
          <a:xfrm>
            <a:off x="1445920" y="2575357"/>
            <a:ext cx="17888" cy="22360"/>
          </a:xfrm>
          <a:custGeom>
            <a:avLst/>
            <a:gdLst>
              <a:gd name="T0" fmla="*/ 11 w 15"/>
              <a:gd name="T1" fmla="*/ 0 h 19"/>
              <a:gd name="T2" fmla="*/ 9 w 15"/>
              <a:gd name="T3" fmla="*/ 3 h 19"/>
              <a:gd name="T4" fmla="*/ 3 w 15"/>
              <a:gd name="T5" fmla="*/ 13 h 19"/>
              <a:gd name="T6" fmla="*/ 4 w 15"/>
              <a:gd name="T7" fmla="*/ 19 h 19"/>
              <a:gd name="T8" fmla="*/ 6 w 15"/>
              <a:gd name="T9" fmla="*/ 18 h 19"/>
              <a:gd name="T10" fmla="*/ 15 w 15"/>
              <a:gd name="T11" fmla="*/ 4 h 19"/>
              <a:gd name="T12" fmla="*/ 11 w 15"/>
              <a:gd name="T13" fmla="*/ 0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" h="19">
                <a:moveTo>
                  <a:pt x="11" y="0"/>
                </a:moveTo>
                <a:cubicBezTo>
                  <a:pt x="10" y="0"/>
                  <a:pt x="9" y="1"/>
                  <a:pt x="9" y="3"/>
                </a:cubicBezTo>
                <a:cubicBezTo>
                  <a:pt x="8" y="7"/>
                  <a:pt x="6" y="10"/>
                  <a:pt x="3" y="13"/>
                </a:cubicBezTo>
                <a:cubicBezTo>
                  <a:pt x="0" y="15"/>
                  <a:pt x="2" y="19"/>
                  <a:pt x="4" y="19"/>
                </a:cubicBezTo>
                <a:cubicBezTo>
                  <a:pt x="5" y="19"/>
                  <a:pt x="5" y="19"/>
                  <a:pt x="6" y="18"/>
                </a:cubicBezTo>
                <a:cubicBezTo>
                  <a:pt x="10" y="15"/>
                  <a:pt x="14" y="10"/>
                  <a:pt x="15" y="4"/>
                </a:cubicBezTo>
                <a:cubicBezTo>
                  <a:pt x="15" y="2"/>
                  <a:pt x="13" y="0"/>
                  <a:pt x="11" y="0"/>
                </a:cubicBezTo>
              </a:path>
            </a:pathLst>
          </a:custGeom>
          <a:solidFill>
            <a:srgbClr val="2B7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pic>
        <p:nvPicPr>
          <p:cNvPr id="187" name="Picture 2" descr="Ilustración del concepto de procesamiento vector gratuito">
            <a:extLst>
              <a:ext uri="{FF2B5EF4-FFF2-40B4-BE49-F238E27FC236}">
                <a16:creationId xmlns:a16="http://schemas.microsoft.com/office/drawing/2014/main" id="{16A052E1-07B7-427F-9A7B-1E6073CC7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157" y="775856"/>
            <a:ext cx="1903163" cy="1267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0" name="Grupo 189">
            <a:extLst>
              <a:ext uri="{FF2B5EF4-FFF2-40B4-BE49-F238E27FC236}">
                <a16:creationId xmlns:a16="http://schemas.microsoft.com/office/drawing/2014/main" id="{5C694776-00A7-483D-8DC7-D1E3A25D46AF}"/>
              </a:ext>
            </a:extLst>
          </p:cNvPr>
          <p:cNvGrpSpPr/>
          <p:nvPr/>
        </p:nvGrpSpPr>
        <p:grpSpPr>
          <a:xfrm>
            <a:off x="10091850" y="2334370"/>
            <a:ext cx="1170901" cy="1168189"/>
            <a:chOff x="7922474" y="5022326"/>
            <a:chExt cx="1269237" cy="1266297"/>
          </a:xfrm>
        </p:grpSpPr>
        <p:grpSp>
          <p:nvGrpSpPr>
            <p:cNvPr id="191" name="Grupo 190">
              <a:extLst>
                <a:ext uri="{FF2B5EF4-FFF2-40B4-BE49-F238E27FC236}">
                  <a16:creationId xmlns:a16="http://schemas.microsoft.com/office/drawing/2014/main" id="{A0465D21-1C45-4CB8-80E9-47BE371D2769}"/>
                </a:ext>
              </a:extLst>
            </p:cNvPr>
            <p:cNvGrpSpPr/>
            <p:nvPr/>
          </p:nvGrpSpPr>
          <p:grpSpPr>
            <a:xfrm>
              <a:off x="7922474" y="5022326"/>
              <a:ext cx="1269237" cy="1266297"/>
              <a:chOff x="8063836" y="4942364"/>
              <a:chExt cx="933137" cy="930976"/>
            </a:xfrm>
          </p:grpSpPr>
          <p:sp>
            <p:nvSpPr>
              <p:cNvPr id="195" name="ïSļïḑé">
                <a:extLst>
                  <a:ext uri="{FF2B5EF4-FFF2-40B4-BE49-F238E27FC236}">
                    <a16:creationId xmlns:a16="http://schemas.microsoft.com/office/drawing/2014/main" id="{ED769BA3-2B15-4672-B457-57947A74D2A8}"/>
                  </a:ext>
                </a:extLst>
              </p:cNvPr>
              <p:cNvSpPr/>
              <p:nvPr/>
            </p:nvSpPr>
            <p:spPr bwMode="auto">
              <a:xfrm>
                <a:off x="8063836" y="4942364"/>
                <a:ext cx="933137" cy="930976"/>
              </a:xfrm>
              <a:custGeom>
                <a:avLst/>
                <a:gdLst>
                  <a:gd name="T0" fmla="*/ 781 w 831"/>
                  <a:gd name="T1" fmla="*/ 325 h 830"/>
                  <a:gd name="T2" fmla="*/ 506 w 831"/>
                  <a:gd name="T3" fmla="*/ 781 h 830"/>
                  <a:gd name="T4" fmla="*/ 50 w 831"/>
                  <a:gd name="T5" fmla="*/ 505 h 830"/>
                  <a:gd name="T6" fmla="*/ 326 w 831"/>
                  <a:gd name="T7" fmla="*/ 50 h 830"/>
                  <a:gd name="T8" fmla="*/ 781 w 831"/>
                  <a:gd name="T9" fmla="*/ 325 h 8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1" h="830">
                    <a:moveTo>
                      <a:pt x="781" y="325"/>
                    </a:moveTo>
                    <a:cubicBezTo>
                      <a:pt x="831" y="527"/>
                      <a:pt x="708" y="731"/>
                      <a:pt x="506" y="781"/>
                    </a:cubicBezTo>
                    <a:cubicBezTo>
                      <a:pt x="304" y="830"/>
                      <a:pt x="100" y="707"/>
                      <a:pt x="50" y="505"/>
                    </a:cubicBezTo>
                    <a:cubicBezTo>
                      <a:pt x="0" y="303"/>
                      <a:pt x="124" y="99"/>
                      <a:pt x="326" y="50"/>
                    </a:cubicBezTo>
                    <a:cubicBezTo>
                      <a:pt x="528" y="0"/>
                      <a:pt x="732" y="123"/>
                      <a:pt x="781" y="325"/>
                    </a:cubicBez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dirty="0"/>
              </a:p>
            </p:txBody>
          </p:sp>
          <p:sp>
            <p:nvSpPr>
              <p:cNvPr id="196" name="ïś1íďé">
                <a:extLst>
                  <a:ext uri="{FF2B5EF4-FFF2-40B4-BE49-F238E27FC236}">
                    <a16:creationId xmlns:a16="http://schemas.microsoft.com/office/drawing/2014/main" id="{FC5F6304-CF9B-4B46-BB77-4AD38CD46A6C}"/>
                  </a:ext>
                </a:extLst>
              </p:cNvPr>
              <p:cNvSpPr/>
              <p:nvPr/>
            </p:nvSpPr>
            <p:spPr bwMode="auto">
              <a:xfrm>
                <a:off x="8150287" y="5027735"/>
                <a:ext cx="761315" cy="760234"/>
              </a:xfrm>
              <a:custGeom>
                <a:avLst/>
                <a:gdLst>
                  <a:gd name="T0" fmla="*/ 637 w 678"/>
                  <a:gd name="T1" fmla="*/ 266 h 678"/>
                  <a:gd name="T2" fmla="*/ 412 w 678"/>
                  <a:gd name="T3" fmla="*/ 638 h 678"/>
                  <a:gd name="T4" fmla="*/ 40 w 678"/>
                  <a:gd name="T5" fmla="*/ 413 h 678"/>
                  <a:gd name="T6" fmla="*/ 265 w 678"/>
                  <a:gd name="T7" fmla="*/ 41 h 678"/>
                  <a:gd name="T8" fmla="*/ 637 w 678"/>
                  <a:gd name="T9" fmla="*/ 266 h 6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8" h="678">
                    <a:moveTo>
                      <a:pt x="637" y="266"/>
                    </a:moveTo>
                    <a:cubicBezTo>
                      <a:pt x="678" y="430"/>
                      <a:pt x="577" y="597"/>
                      <a:pt x="412" y="638"/>
                    </a:cubicBezTo>
                    <a:cubicBezTo>
                      <a:pt x="248" y="678"/>
                      <a:pt x="81" y="577"/>
                      <a:pt x="40" y="413"/>
                    </a:cubicBezTo>
                    <a:cubicBezTo>
                      <a:pt x="0" y="248"/>
                      <a:pt x="101" y="81"/>
                      <a:pt x="265" y="41"/>
                    </a:cubicBezTo>
                    <a:cubicBezTo>
                      <a:pt x="430" y="0"/>
                      <a:pt x="597" y="101"/>
                      <a:pt x="637" y="26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dirty="0"/>
              </a:p>
            </p:txBody>
          </p:sp>
        </p:grpSp>
        <p:sp>
          <p:nvSpPr>
            <p:cNvPr id="192" name="Rectángulo 191">
              <a:extLst>
                <a:ext uri="{FF2B5EF4-FFF2-40B4-BE49-F238E27FC236}">
                  <a16:creationId xmlns:a16="http://schemas.microsoft.com/office/drawing/2014/main" id="{E9426A1C-E052-4E8F-B5FB-0255678D00E0}"/>
                </a:ext>
              </a:extLst>
            </p:cNvPr>
            <p:cNvSpPr/>
            <p:nvPr/>
          </p:nvSpPr>
          <p:spPr>
            <a:xfrm>
              <a:off x="8285103" y="5337728"/>
              <a:ext cx="217371" cy="332903"/>
            </a:xfrm>
            <a:prstGeom prst="rect">
              <a:avLst/>
            </a:prstGeom>
            <a:solidFill>
              <a:schemeClr val="accent1"/>
            </a:solidFill>
            <a:ln w="0">
              <a:solidFill>
                <a:schemeClr val="accent1"/>
              </a:solidFill>
            </a:ln>
            <a:effectLst>
              <a:outerShdw blurRad="88900" sx="111000" sy="111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93" name="Rectángulo 192">
              <a:extLst>
                <a:ext uri="{FF2B5EF4-FFF2-40B4-BE49-F238E27FC236}">
                  <a16:creationId xmlns:a16="http://schemas.microsoft.com/office/drawing/2014/main" id="{EF7218F5-095F-4F05-8ED4-C56808CA2F41}"/>
                </a:ext>
              </a:extLst>
            </p:cNvPr>
            <p:cNvSpPr/>
            <p:nvPr/>
          </p:nvSpPr>
          <p:spPr>
            <a:xfrm>
              <a:off x="8437503" y="5490128"/>
              <a:ext cx="217371" cy="332903"/>
            </a:xfrm>
            <a:prstGeom prst="rect">
              <a:avLst/>
            </a:prstGeom>
            <a:solidFill>
              <a:schemeClr val="accent1"/>
            </a:solidFill>
            <a:ln w="0">
              <a:solidFill>
                <a:schemeClr val="accent1"/>
              </a:solidFill>
            </a:ln>
            <a:effectLst>
              <a:outerShdw blurRad="88900" sx="111000" sy="111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194" name="Rectángulo 193">
              <a:extLst>
                <a:ext uri="{FF2B5EF4-FFF2-40B4-BE49-F238E27FC236}">
                  <a16:creationId xmlns:a16="http://schemas.microsoft.com/office/drawing/2014/main" id="{E6359671-AF91-4076-8CE3-9B7889E10A93}"/>
                </a:ext>
              </a:extLst>
            </p:cNvPr>
            <p:cNvSpPr/>
            <p:nvPr/>
          </p:nvSpPr>
          <p:spPr>
            <a:xfrm>
              <a:off x="8589903" y="5642528"/>
              <a:ext cx="217371" cy="332903"/>
            </a:xfrm>
            <a:prstGeom prst="rect">
              <a:avLst/>
            </a:prstGeom>
            <a:solidFill>
              <a:schemeClr val="accent1"/>
            </a:solidFill>
            <a:ln w="0">
              <a:solidFill>
                <a:schemeClr val="accent1"/>
              </a:solidFill>
            </a:ln>
            <a:effectLst>
              <a:outerShdw blurRad="88900" sx="111000" sy="111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</p:grpSp>
      <p:sp>
        <p:nvSpPr>
          <p:cNvPr id="205" name="ValueShape2">
            <a:extLst>
              <a:ext uri="{FF2B5EF4-FFF2-40B4-BE49-F238E27FC236}">
                <a16:creationId xmlns:a16="http://schemas.microsoft.com/office/drawing/2014/main" id="{98B2650F-730F-4743-B2CF-76A7FC01ADE7}"/>
              </a:ext>
            </a:extLst>
          </p:cNvPr>
          <p:cNvSpPr/>
          <p:nvPr/>
        </p:nvSpPr>
        <p:spPr bwMode="auto">
          <a:xfrm>
            <a:off x="4664388" y="2551749"/>
            <a:ext cx="801608" cy="798952"/>
          </a:xfrm>
          <a:prstGeom prst="ellipse">
            <a:avLst/>
          </a:prstGeom>
          <a:solidFill>
            <a:srgbClr val="E4E6EA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212" name="文本框 18">
            <a:extLst>
              <a:ext uri="{FF2B5EF4-FFF2-40B4-BE49-F238E27FC236}">
                <a16:creationId xmlns:a16="http://schemas.microsoft.com/office/drawing/2014/main" id="{BA87F5FE-9E9D-4DB4-9FB0-F292BFBDF0A3}"/>
              </a:ext>
            </a:extLst>
          </p:cNvPr>
          <p:cNvSpPr txBox="1"/>
          <p:nvPr/>
        </p:nvSpPr>
        <p:spPr>
          <a:xfrm>
            <a:off x="2637400" y="2632002"/>
            <a:ext cx="21656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altLang="zh-CN" sz="2000" b="1" dirty="0">
                <a:solidFill>
                  <a:srgbClr val="768394"/>
                </a:solidFill>
                <a:latin typeface="Montserrat" panose="00000500000000000000"/>
              </a:rPr>
              <a:t>Año y medio de puesta a punta</a:t>
            </a:r>
          </a:p>
        </p:txBody>
      </p:sp>
      <p:sp>
        <p:nvSpPr>
          <p:cNvPr id="214" name="文本框 20">
            <a:extLst>
              <a:ext uri="{FF2B5EF4-FFF2-40B4-BE49-F238E27FC236}">
                <a16:creationId xmlns:a16="http://schemas.microsoft.com/office/drawing/2014/main" id="{360B4138-E85E-40F8-87A1-B0976D34FEE2}"/>
              </a:ext>
            </a:extLst>
          </p:cNvPr>
          <p:cNvSpPr txBox="1"/>
          <p:nvPr/>
        </p:nvSpPr>
        <p:spPr>
          <a:xfrm>
            <a:off x="6626408" y="2047345"/>
            <a:ext cx="3327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altLang="zh-CN" b="1" dirty="0">
                <a:solidFill>
                  <a:srgbClr val="4276AA"/>
                </a:solidFill>
                <a:latin typeface="Montserrat" panose="00000500000000000000"/>
              </a:rPr>
              <a:t>20 meses de producción</a:t>
            </a:r>
          </a:p>
        </p:txBody>
      </p:sp>
      <p:sp>
        <p:nvSpPr>
          <p:cNvPr id="216" name="文本框 22">
            <a:extLst>
              <a:ext uri="{FF2B5EF4-FFF2-40B4-BE49-F238E27FC236}">
                <a16:creationId xmlns:a16="http://schemas.microsoft.com/office/drawing/2014/main" id="{9DBAB9D2-FFC5-4DEC-B7F9-FDA769342706}"/>
              </a:ext>
            </a:extLst>
          </p:cNvPr>
          <p:cNvSpPr txBox="1"/>
          <p:nvPr/>
        </p:nvSpPr>
        <p:spPr>
          <a:xfrm>
            <a:off x="7875931" y="2809552"/>
            <a:ext cx="1795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9B9B9B"/>
                </a:solidFill>
                <a:latin typeface="Montserrat" panose="00000500000000000000"/>
              </a:rPr>
              <a:t>640000 </a:t>
            </a:r>
            <a:r>
              <a:rPr lang="es-AR" altLang="zh-CN" b="1" dirty="0">
                <a:solidFill>
                  <a:srgbClr val="9B9B9B"/>
                </a:solidFill>
                <a:latin typeface="Montserrat" panose="00000500000000000000"/>
              </a:rPr>
              <a:t>unidades</a:t>
            </a:r>
          </a:p>
        </p:txBody>
      </p:sp>
      <p:sp>
        <p:nvSpPr>
          <p:cNvPr id="218" name="文本框 24">
            <a:extLst>
              <a:ext uri="{FF2B5EF4-FFF2-40B4-BE49-F238E27FC236}">
                <a16:creationId xmlns:a16="http://schemas.microsoft.com/office/drawing/2014/main" id="{703AC26E-F3C8-43B2-91C9-C7B40317C635}"/>
              </a:ext>
            </a:extLst>
          </p:cNvPr>
          <p:cNvSpPr txBox="1"/>
          <p:nvPr/>
        </p:nvSpPr>
        <p:spPr>
          <a:xfrm>
            <a:off x="8290003" y="4045588"/>
            <a:ext cx="1930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525252"/>
                </a:solidFill>
                <a:latin typeface="Montserrat" panose="00000500000000000000"/>
              </a:rPr>
              <a:t>U$D 1,48 / </a:t>
            </a:r>
            <a:r>
              <a:rPr lang="es-AR" altLang="zh-CN" b="1" dirty="0">
                <a:solidFill>
                  <a:srgbClr val="525252"/>
                </a:solidFill>
                <a:latin typeface="Montserrat" panose="00000500000000000000"/>
              </a:rPr>
              <a:t>unidad</a:t>
            </a:r>
          </a:p>
        </p:txBody>
      </p:sp>
      <p:sp>
        <p:nvSpPr>
          <p:cNvPr id="222" name="文本框 18">
            <a:extLst>
              <a:ext uri="{FF2B5EF4-FFF2-40B4-BE49-F238E27FC236}">
                <a16:creationId xmlns:a16="http://schemas.microsoft.com/office/drawing/2014/main" id="{1329ACEC-A8C1-47DF-8E23-DF57FD658A62}"/>
              </a:ext>
            </a:extLst>
          </p:cNvPr>
          <p:cNvSpPr txBox="1"/>
          <p:nvPr/>
        </p:nvSpPr>
        <p:spPr>
          <a:xfrm>
            <a:off x="2279637" y="3805200"/>
            <a:ext cx="19759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altLang="zh-CN" sz="2000" b="1" dirty="0">
                <a:solidFill>
                  <a:srgbClr val="31597F"/>
                </a:solidFill>
                <a:latin typeface="Montserrat" panose="00000500000000000000"/>
              </a:rPr>
              <a:t>3 años de recuperación</a:t>
            </a:r>
            <a:endParaRPr lang="zh-CN" altLang="en-US" sz="2000" b="1" dirty="0">
              <a:solidFill>
                <a:srgbClr val="31597F"/>
              </a:solidFill>
              <a:latin typeface="Montserrat" panose="00000500000000000000"/>
            </a:endParaRPr>
          </a:p>
        </p:txBody>
      </p:sp>
      <p:sp>
        <p:nvSpPr>
          <p:cNvPr id="224" name="Rectángulo 223">
            <a:extLst>
              <a:ext uri="{FF2B5EF4-FFF2-40B4-BE49-F238E27FC236}">
                <a16:creationId xmlns:a16="http://schemas.microsoft.com/office/drawing/2014/main" id="{B0342594-598E-4D41-9CAD-8B7C667EA1C4}"/>
              </a:ext>
            </a:extLst>
          </p:cNvPr>
          <p:cNvSpPr/>
          <p:nvPr/>
        </p:nvSpPr>
        <p:spPr>
          <a:xfrm>
            <a:off x="5545330" y="1423586"/>
            <a:ext cx="94596" cy="15403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36" name="Cuerda 235">
            <a:extLst>
              <a:ext uri="{FF2B5EF4-FFF2-40B4-BE49-F238E27FC236}">
                <a16:creationId xmlns:a16="http://schemas.microsoft.com/office/drawing/2014/main" id="{66BBA056-9C1A-4883-AF6F-99D49D003880}"/>
              </a:ext>
            </a:extLst>
          </p:cNvPr>
          <p:cNvSpPr/>
          <p:nvPr/>
        </p:nvSpPr>
        <p:spPr>
          <a:xfrm rot="21387966">
            <a:off x="4670536" y="2553420"/>
            <a:ext cx="787268" cy="790331"/>
          </a:xfrm>
          <a:prstGeom prst="chord">
            <a:avLst>
              <a:gd name="adj1" fmla="val 371600"/>
              <a:gd name="adj2" fmla="val 10914532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pic>
        <p:nvPicPr>
          <p:cNvPr id="223" name="Gráfico 222">
            <a:extLst>
              <a:ext uri="{FF2B5EF4-FFF2-40B4-BE49-F238E27FC236}">
                <a16:creationId xmlns:a16="http://schemas.microsoft.com/office/drawing/2014/main" id="{8279A966-0D65-4F39-84C3-47EDB79F2D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73657" t="38201" b="33786"/>
          <a:stretch/>
        </p:blipFill>
        <p:spPr>
          <a:xfrm>
            <a:off x="10534001" y="3778874"/>
            <a:ext cx="883975" cy="880048"/>
          </a:xfrm>
          <a:prstGeom prst="ellipse">
            <a:avLst/>
          </a:prstGeom>
        </p:spPr>
      </p:pic>
      <p:sp>
        <p:nvSpPr>
          <p:cNvPr id="226" name="Rectángulo 225">
            <a:extLst>
              <a:ext uri="{FF2B5EF4-FFF2-40B4-BE49-F238E27FC236}">
                <a16:creationId xmlns:a16="http://schemas.microsoft.com/office/drawing/2014/main" id="{8102A1C0-EB94-40DB-BE70-C6C158D63DD1}"/>
              </a:ext>
            </a:extLst>
          </p:cNvPr>
          <p:cNvSpPr/>
          <p:nvPr/>
        </p:nvSpPr>
        <p:spPr>
          <a:xfrm>
            <a:off x="5939263" y="1481774"/>
            <a:ext cx="120653" cy="9705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28" name="Rectángulo 227">
            <a:extLst>
              <a:ext uri="{FF2B5EF4-FFF2-40B4-BE49-F238E27FC236}">
                <a16:creationId xmlns:a16="http://schemas.microsoft.com/office/drawing/2014/main" id="{0509745E-96A5-4939-96C8-615CED020A8C}"/>
              </a:ext>
            </a:extLst>
          </p:cNvPr>
          <p:cNvSpPr/>
          <p:nvPr/>
        </p:nvSpPr>
        <p:spPr>
          <a:xfrm>
            <a:off x="6289670" y="1475262"/>
            <a:ext cx="141317" cy="10765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30" name="Rectángulo 229">
            <a:extLst>
              <a:ext uri="{FF2B5EF4-FFF2-40B4-BE49-F238E27FC236}">
                <a16:creationId xmlns:a16="http://schemas.microsoft.com/office/drawing/2014/main" id="{CA49DADE-EEAA-414C-8BEA-A804A1970932}"/>
              </a:ext>
            </a:extLst>
          </p:cNvPr>
          <p:cNvSpPr/>
          <p:nvPr/>
        </p:nvSpPr>
        <p:spPr>
          <a:xfrm rot="2992545">
            <a:off x="6731950" y="1589039"/>
            <a:ext cx="132823" cy="822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32" name="Rectángulo 231">
            <a:extLst>
              <a:ext uri="{FF2B5EF4-FFF2-40B4-BE49-F238E27FC236}">
                <a16:creationId xmlns:a16="http://schemas.microsoft.com/office/drawing/2014/main" id="{56FF2AF7-B741-494C-8025-C128CF985A83}"/>
              </a:ext>
            </a:extLst>
          </p:cNvPr>
          <p:cNvSpPr/>
          <p:nvPr/>
        </p:nvSpPr>
        <p:spPr>
          <a:xfrm>
            <a:off x="6915482" y="1701113"/>
            <a:ext cx="125507" cy="822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40" name="CuadroTexto 239">
            <a:extLst>
              <a:ext uri="{FF2B5EF4-FFF2-40B4-BE49-F238E27FC236}">
                <a16:creationId xmlns:a16="http://schemas.microsoft.com/office/drawing/2014/main" id="{D141099D-5084-4390-ADC2-1E43469D7B3A}"/>
              </a:ext>
            </a:extLst>
          </p:cNvPr>
          <p:cNvSpPr txBox="1"/>
          <p:nvPr/>
        </p:nvSpPr>
        <p:spPr>
          <a:xfrm>
            <a:off x="4831035" y="2766559"/>
            <a:ext cx="454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dirty="0">
                <a:solidFill>
                  <a:schemeClr val="bg1"/>
                </a:solidFill>
              </a:rPr>
              <a:t>18</a:t>
            </a:r>
          </a:p>
        </p:txBody>
      </p:sp>
      <p:sp>
        <p:nvSpPr>
          <p:cNvPr id="242" name="ValueShape2">
            <a:extLst>
              <a:ext uri="{FF2B5EF4-FFF2-40B4-BE49-F238E27FC236}">
                <a16:creationId xmlns:a16="http://schemas.microsoft.com/office/drawing/2014/main" id="{78D6C974-30A9-4033-9A12-7798B612792B}"/>
              </a:ext>
            </a:extLst>
          </p:cNvPr>
          <p:cNvSpPr/>
          <p:nvPr/>
        </p:nvSpPr>
        <p:spPr bwMode="auto">
          <a:xfrm>
            <a:off x="5705538" y="1997582"/>
            <a:ext cx="801608" cy="798952"/>
          </a:xfrm>
          <a:prstGeom prst="ellipse">
            <a:avLst/>
          </a:prstGeom>
          <a:solidFill>
            <a:srgbClr val="E4E6EA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244" name="Cuerda 243">
            <a:extLst>
              <a:ext uri="{FF2B5EF4-FFF2-40B4-BE49-F238E27FC236}">
                <a16:creationId xmlns:a16="http://schemas.microsoft.com/office/drawing/2014/main" id="{54D54D61-4FF7-4A30-AAEC-7A8AB84E7A79}"/>
              </a:ext>
            </a:extLst>
          </p:cNvPr>
          <p:cNvSpPr/>
          <p:nvPr/>
        </p:nvSpPr>
        <p:spPr>
          <a:xfrm rot="21387966">
            <a:off x="5711686" y="1999253"/>
            <a:ext cx="787268" cy="790331"/>
          </a:xfrm>
          <a:prstGeom prst="chord">
            <a:avLst>
              <a:gd name="adj1" fmla="val 21186418"/>
              <a:gd name="adj2" fmla="val 116107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46" name="CuadroTexto 245">
            <a:extLst>
              <a:ext uri="{FF2B5EF4-FFF2-40B4-BE49-F238E27FC236}">
                <a16:creationId xmlns:a16="http://schemas.microsoft.com/office/drawing/2014/main" id="{47A0CF62-0AD9-499B-BB41-60F950D63604}"/>
              </a:ext>
            </a:extLst>
          </p:cNvPr>
          <p:cNvSpPr txBox="1"/>
          <p:nvPr/>
        </p:nvSpPr>
        <p:spPr>
          <a:xfrm>
            <a:off x="5872185" y="2212392"/>
            <a:ext cx="454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dirty="0">
                <a:solidFill>
                  <a:schemeClr val="bg1"/>
                </a:solidFill>
              </a:rPr>
              <a:t>20</a:t>
            </a:r>
          </a:p>
        </p:txBody>
      </p:sp>
      <p:sp>
        <p:nvSpPr>
          <p:cNvPr id="248" name="ValueShape2">
            <a:extLst>
              <a:ext uri="{FF2B5EF4-FFF2-40B4-BE49-F238E27FC236}">
                <a16:creationId xmlns:a16="http://schemas.microsoft.com/office/drawing/2014/main" id="{D2E7DF65-6E61-4EAB-9B81-733DC30014D1}"/>
              </a:ext>
            </a:extLst>
          </p:cNvPr>
          <p:cNvSpPr/>
          <p:nvPr/>
        </p:nvSpPr>
        <p:spPr bwMode="auto">
          <a:xfrm>
            <a:off x="6958164" y="2618578"/>
            <a:ext cx="801608" cy="798952"/>
          </a:xfrm>
          <a:prstGeom prst="ellipse">
            <a:avLst/>
          </a:prstGeom>
          <a:solidFill>
            <a:srgbClr val="E4E6EA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250" name="Cuerda 249">
            <a:extLst>
              <a:ext uri="{FF2B5EF4-FFF2-40B4-BE49-F238E27FC236}">
                <a16:creationId xmlns:a16="http://schemas.microsoft.com/office/drawing/2014/main" id="{94ECDB43-1EB1-4039-88A0-0E051F36572D}"/>
              </a:ext>
            </a:extLst>
          </p:cNvPr>
          <p:cNvSpPr/>
          <p:nvPr/>
        </p:nvSpPr>
        <p:spPr>
          <a:xfrm rot="21387966">
            <a:off x="6964312" y="2620249"/>
            <a:ext cx="787268" cy="790331"/>
          </a:xfrm>
          <a:prstGeom prst="chord">
            <a:avLst>
              <a:gd name="adj1" fmla="val 20133231"/>
              <a:gd name="adj2" fmla="val 1274261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52" name="CuadroTexto 251">
            <a:extLst>
              <a:ext uri="{FF2B5EF4-FFF2-40B4-BE49-F238E27FC236}">
                <a16:creationId xmlns:a16="http://schemas.microsoft.com/office/drawing/2014/main" id="{FC7FB90B-CCF9-4938-955F-9B6E75C5B57A}"/>
              </a:ext>
            </a:extLst>
          </p:cNvPr>
          <p:cNvSpPr txBox="1"/>
          <p:nvPr/>
        </p:nvSpPr>
        <p:spPr>
          <a:xfrm>
            <a:off x="6896923" y="2811943"/>
            <a:ext cx="989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dirty="0">
                <a:solidFill>
                  <a:schemeClr val="bg1"/>
                </a:solidFill>
              </a:rPr>
              <a:t>640000</a:t>
            </a:r>
          </a:p>
        </p:txBody>
      </p:sp>
      <p:sp>
        <p:nvSpPr>
          <p:cNvPr id="254" name="ValueShape2">
            <a:extLst>
              <a:ext uri="{FF2B5EF4-FFF2-40B4-BE49-F238E27FC236}">
                <a16:creationId xmlns:a16="http://schemas.microsoft.com/office/drawing/2014/main" id="{2340AE5B-FFE7-4B7B-8944-833E131DE102}"/>
              </a:ext>
            </a:extLst>
          </p:cNvPr>
          <p:cNvSpPr/>
          <p:nvPr/>
        </p:nvSpPr>
        <p:spPr bwMode="auto">
          <a:xfrm>
            <a:off x="7247952" y="3795844"/>
            <a:ext cx="801608" cy="798952"/>
          </a:xfrm>
          <a:prstGeom prst="ellipse">
            <a:avLst/>
          </a:prstGeom>
          <a:solidFill>
            <a:srgbClr val="E4E6EA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256" name="Cuerda 255">
            <a:extLst>
              <a:ext uri="{FF2B5EF4-FFF2-40B4-BE49-F238E27FC236}">
                <a16:creationId xmlns:a16="http://schemas.microsoft.com/office/drawing/2014/main" id="{48F0B336-7D14-4F86-9244-C4EE70739178}"/>
              </a:ext>
            </a:extLst>
          </p:cNvPr>
          <p:cNvSpPr/>
          <p:nvPr/>
        </p:nvSpPr>
        <p:spPr>
          <a:xfrm rot="21387966">
            <a:off x="7254100" y="3797515"/>
            <a:ext cx="787268" cy="790331"/>
          </a:xfrm>
          <a:prstGeom prst="chord">
            <a:avLst>
              <a:gd name="adj1" fmla="val 1480807"/>
              <a:gd name="adj2" fmla="val 972833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58" name="CuadroTexto 257">
            <a:extLst>
              <a:ext uri="{FF2B5EF4-FFF2-40B4-BE49-F238E27FC236}">
                <a16:creationId xmlns:a16="http://schemas.microsoft.com/office/drawing/2014/main" id="{2F9ACE2C-DF0B-4021-8B8B-89D69BF16DEB}"/>
              </a:ext>
            </a:extLst>
          </p:cNvPr>
          <p:cNvSpPr txBox="1"/>
          <p:nvPr/>
        </p:nvSpPr>
        <p:spPr>
          <a:xfrm>
            <a:off x="7186723" y="4048448"/>
            <a:ext cx="9894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b="1" dirty="0">
                <a:solidFill>
                  <a:schemeClr val="bg1"/>
                </a:solidFill>
              </a:rPr>
              <a:t>U$D1,48</a:t>
            </a:r>
          </a:p>
        </p:txBody>
      </p:sp>
    </p:spTree>
    <p:extLst>
      <p:ext uri="{BB962C8B-B14F-4D97-AF65-F5344CB8AC3E}">
        <p14:creationId xmlns:p14="http://schemas.microsoft.com/office/powerpoint/2010/main" val="4230986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9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5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8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1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4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3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6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9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2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5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8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1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4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7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0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3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6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9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2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5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8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1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4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7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0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3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6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9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2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5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8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1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4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7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0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3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6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9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2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5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8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1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4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7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0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3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6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9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2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5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8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1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4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7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0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3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6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9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2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5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8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1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4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7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0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3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6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9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2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3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6" dur="1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9"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2" dur="10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5"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8" dur="2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1" dur="2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4" dur="2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7" dur="1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0"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3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6"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9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3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6"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9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2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5"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7" grpId="0" animBg="1"/>
      <p:bldP spid="204" grpId="0" animBg="1"/>
      <p:bldP spid="5" grpId="0" animBg="1"/>
      <p:bldP spid="6" grpId="0" animBg="1"/>
      <p:bldP spid="7" grpId="0" animBg="1"/>
      <p:bldP spid="8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60" grpId="0" animBg="1"/>
      <p:bldP spid="72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205" grpId="0" animBg="1"/>
      <p:bldP spid="212" grpId="0"/>
      <p:bldP spid="214" grpId="0"/>
      <p:bldP spid="216" grpId="0"/>
      <p:bldP spid="218" grpId="0"/>
      <p:bldP spid="222" grpId="0"/>
      <p:bldP spid="224" grpId="0" animBg="1"/>
      <p:bldP spid="236" grpId="0" animBg="1"/>
      <p:bldP spid="226" grpId="0" animBg="1"/>
      <p:bldP spid="228" grpId="0" animBg="1"/>
      <p:bldP spid="230" grpId="0" animBg="1"/>
      <p:bldP spid="232" grpId="0" animBg="1"/>
      <p:bldP spid="240" grpId="0"/>
      <p:bldP spid="242" grpId="0" animBg="1"/>
      <p:bldP spid="244" grpId="0" animBg="1"/>
      <p:bldP spid="246" grpId="0"/>
      <p:bldP spid="248" grpId="0" animBg="1"/>
      <p:bldP spid="250" grpId="0" animBg="1"/>
      <p:bldP spid="252" grpId="0"/>
      <p:bldP spid="254" grpId="0" animBg="1"/>
      <p:bldP spid="256" grpId="0" animBg="1"/>
      <p:bldP spid="25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2CB056-3488-4FA6-B927-1ADDA2E64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Rentabilidad</a:t>
            </a:r>
          </a:p>
        </p:txBody>
      </p:sp>
      <p:sp>
        <p:nvSpPr>
          <p:cNvPr id="3" name="AutoShape 6" descr="Ganancias - Iconos gratis de flechas">
            <a:extLst>
              <a:ext uri="{FF2B5EF4-FFF2-40B4-BE49-F238E27FC236}">
                <a16:creationId xmlns:a16="http://schemas.microsoft.com/office/drawing/2014/main" id="{EDB80538-A214-4173-AD0F-A06323BC6D4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grpSp>
        <p:nvGrpSpPr>
          <p:cNvPr id="4" name="组合 1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935F4ADE-D786-4080-A920-4F792B718A2D}"/>
              </a:ext>
            </a:extLst>
          </p:cNvPr>
          <p:cNvGrpSpPr>
            <a:grpSpLocks noChangeAspect="1"/>
          </p:cNvGrpSpPr>
          <p:nvPr/>
        </p:nvGrpSpPr>
        <p:grpSpPr>
          <a:xfrm>
            <a:off x="669924" y="1108787"/>
            <a:ext cx="3194170" cy="2538413"/>
            <a:chOff x="2973388" y="1166813"/>
            <a:chExt cx="6232526" cy="4953000"/>
          </a:xfrm>
        </p:grpSpPr>
        <p:sp>
          <p:nvSpPr>
            <p:cNvPr id="5" name="î$ḻiḑe">
              <a:extLst>
                <a:ext uri="{FF2B5EF4-FFF2-40B4-BE49-F238E27FC236}">
                  <a16:creationId xmlns:a16="http://schemas.microsoft.com/office/drawing/2014/main" id="{45D5B131-849C-4962-814D-E6E68F1ECCF8}"/>
                </a:ext>
              </a:extLst>
            </p:cNvPr>
            <p:cNvSpPr/>
            <p:nvPr/>
          </p:nvSpPr>
          <p:spPr bwMode="auto">
            <a:xfrm>
              <a:off x="4643438" y="3459163"/>
              <a:ext cx="677863" cy="1198563"/>
            </a:xfrm>
            <a:custGeom>
              <a:avLst/>
              <a:gdLst>
                <a:gd name="T0" fmla="*/ 0 w 292"/>
                <a:gd name="T1" fmla="*/ 0 h 517"/>
                <a:gd name="T2" fmla="*/ 226 w 292"/>
                <a:gd name="T3" fmla="*/ 517 h 517"/>
                <a:gd name="T4" fmla="*/ 292 w 292"/>
                <a:gd name="T5" fmla="*/ 0 h 517"/>
                <a:gd name="T6" fmla="*/ 0 w 292"/>
                <a:gd name="T7" fmla="*/ 0 h 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2" h="517">
                  <a:moveTo>
                    <a:pt x="0" y="0"/>
                  </a:moveTo>
                  <a:cubicBezTo>
                    <a:pt x="0" y="0"/>
                    <a:pt x="122" y="423"/>
                    <a:pt x="226" y="517"/>
                  </a:cubicBezTo>
                  <a:cubicBezTo>
                    <a:pt x="226" y="517"/>
                    <a:pt x="287" y="105"/>
                    <a:pt x="29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6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" name="iṥľîḍê">
              <a:extLst>
                <a:ext uri="{FF2B5EF4-FFF2-40B4-BE49-F238E27FC236}">
                  <a16:creationId xmlns:a16="http://schemas.microsoft.com/office/drawing/2014/main" id="{5D6B50C7-3D82-4B6E-A777-F7F30D6BD134}"/>
                </a:ext>
              </a:extLst>
            </p:cNvPr>
            <p:cNvSpPr/>
            <p:nvPr/>
          </p:nvSpPr>
          <p:spPr bwMode="auto">
            <a:xfrm>
              <a:off x="4805363" y="2930525"/>
              <a:ext cx="368300" cy="542925"/>
            </a:xfrm>
            <a:prstGeom prst="rect">
              <a:avLst/>
            </a:prstGeom>
            <a:solidFill>
              <a:srgbClr val="EB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" name="îşlïḋê">
              <a:extLst>
                <a:ext uri="{FF2B5EF4-FFF2-40B4-BE49-F238E27FC236}">
                  <a16:creationId xmlns:a16="http://schemas.microsoft.com/office/drawing/2014/main" id="{5241D1E8-DD3E-4619-9516-38BBDC8DCE91}"/>
                </a:ext>
              </a:extLst>
            </p:cNvPr>
            <p:cNvSpPr/>
            <p:nvPr/>
          </p:nvSpPr>
          <p:spPr bwMode="auto">
            <a:xfrm>
              <a:off x="4805363" y="3006725"/>
              <a:ext cx="368300" cy="230188"/>
            </a:xfrm>
            <a:custGeom>
              <a:avLst/>
              <a:gdLst>
                <a:gd name="T0" fmla="*/ 159 w 159"/>
                <a:gd name="T1" fmla="*/ 3 h 99"/>
                <a:gd name="T2" fmla="*/ 159 w 159"/>
                <a:gd name="T3" fmla="*/ 85 h 99"/>
                <a:gd name="T4" fmla="*/ 151 w 159"/>
                <a:gd name="T5" fmla="*/ 99 h 99"/>
                <a:gd name="T6" fmla="*/ 0 w 159"/>
                <a:gd name="T7" fmla="*/ 41 h 99"/>
                <a:gd name="T8" fmla="*/ 0 w 159"/>
                <a:gd name="T9" fmla="*/ 0 h 99"/>
                <a:gd name="T10" fmla="*/ 159 w 159"/>
                <a:gd name="T11" fmla="*/ 3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99">
                  <a:moveTo>
                    <a:pt x="159" y="3"/>
                  </a:moveTo>
                  <a:cubicBezTo>
                    <a:pt x="159" y="85"/>
                    <a:pt x="159" y="85"/>
                    <a:pt x="159" y="85"/>
                  </a:cubicBezTo>
                  <a:cubicBezTo>
                    <a:pt x="151" y="99"/>
                    <a:pt x="151" y="99"/>
                    <a:pt x="151" y="99"/>
                  </a:cubicBezTo>
                  <a:cubicBezTo>
                    <a:pt x="85" y="88"/>
                    <a:pt x="34" y="63"/>
                    <a:pt x="0" y="41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59" y="3"/>
                  </a:lnTo>
                  <a:close/>
                </a:path>
              </a:pathLst>
            </a:custGeom>
            <a:solidFill>
              <a:srgbClr val="E180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" name="ïṣ1ïdê">
              <a:extLst>
                <a:ext uri="{FF2B5EF4-FFF2-40B4-BE49-F238E27FC236}">
                  <a16:creationId xmlns:a16="http://schemas.microsoft.com/office/drawing/2014/main" id="{657E6BEF-31D6-4CF9-902A-75C468AC0831}"/>
                </a:ext>
              </a:extLst>
            </p:cNvPr>
            <p:cNvSpPr/>
            <p:nvPr/>
          </p:nvSpPr>
          <p:spPr bwMode="auto">
            <a:xfrm>
              <a:off x="5010151" y="3616325"/>
              <a:ext cx="317500" cy="1323975"/>
            </a:xfrm>
            <a:custGeom>
              <a:avLst/>
              <a:gdLst>
                <a:gd name="T0" fmla="*/ 200 w 200"/>
                <a:gd name="T1" fmla="*/ 665 h 834"/>
                <a:gd name="T2" fmla="*/ 125 w 200"/>
                <a:gd name="T3" fmla="*/ 834 h 834"/>
                <a:gd name="T4" fmla="*/ 3 w 200"/>
                <a:gd name="T5" fmla="*/ 683 h 834"/>
                <a:gd name="T6" fmla="*/ 0 w 200"/>
                <a:gd name="T7" fmla="*/ 6 h 834"/>
                <a:gd name="T8" fmla="*/ 61 w 200"/>
                <a:gd name="T9" fmla="*/ 0 h 834"/>
                <a:gd name="T10" fmla="*/ 200 w 200"/>
                <a:gd name="T11" fmla="*/ 665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0" h="834">
                  <a:moveTo>
                    <a:pt x="200" y="665"/>
                  </a:moveTo>
                  <a:lnTo>
                    <a:pt x="125" y="834"/>
                  </a:lnTo>
                  <a:lnTo>
                    <a:pt x="3" y="683"/>
                  </a:lnTo>
                  <a:lnTo>
                    <a:pt x="0" y="6"/>
                  </a:lnTo>
                  <a:lnTo>
                    <a:pt x="61" y="0"/>
                  </a:lnTo>
                  <a:lnTo>
                    <a:pt x="200" y="665"/>
                  </a:lnTo>
                  <a:close/>
                </a:path>
              </a:pathLst>
            </a:custGeom>
            <a:solidFill>
              <a:srgbClr val="313C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" name="íşḻïdê">
              <a:extLst>
                <a:ext uri="{FF2B5EF4-FFF2-40B4-BE49-F238E27FC236}">
                  <a16:creationId xmlns:a16="http://schemas.microsoft.com/office/drawing/2014/main" id="{C51E6120-8C27-45B1-A4D7-51A44F4A707F}"/>
                </a:ext>
              </a:extLst>
            </p:cNvPr>
            <p:cNvSpPr/>
            <p:nvPr/>
          </p:nvSpPr>
          <p:spPr bwMode="auto">
            <a:xfrm>
              <a:off x="5102226" y="4665663"/>
              <a:ext cx="225425" cy="198438"/>
            </a:xfrm>
            <a:custGeom>
              <a:avLst/>
              <a:gdLst>
                <a:gd name="T0" fmla="*/ 142 w 142"/>
                <a:gd name="T1" fmla="*/ 4 h 125"/>
                <a:gd name="T2" fmla="*/ 111 w 142"/>
                <a:gd name="T3" fmla="*/ 73 h 125"/>
                <a:gd name="T4" fmla="*/ 29 w 142"/>
                <a:gd name="T5" fmla="*/ 125 h 125"/>
                <a:gd name="T6" fmla="*/ 0 w 142"/>
                <a:gd name="T7" fmla="*/ 90 h 125"/>
                <a:gd name="T8" fmla="*/ 142 w 142"/>
                <a:gd name="T9" fmla="*/ 0 h 125"/>
                <a:gd name="T10" fmla="*/ 142 w 142"/>
                <a:gd name="T11" fmla="*/ 4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" h="125">
                  <a:moveTo>
                    <a:pt x="142" y="4"/>
                  </a:moveTo>
                  <a:lnTo>
                    <a:pt x="111" y="73"/>
                  </a:lnTo>
                  <a:lnTo>
                    <a:pt x="29" y="125"/>
                  </a:lnTo>
                  <a:lnTo>
                    <a:pt x="0" y="90"/>
                  </a:lnTo>
                  <a:lnTo>
                    <a:pt x="142" y="0"/>
                  </a:lnTo>
                  <a:lnTo>
                    <a:pt x="142" y="4"/>
                  </a:lnTo>
                  <a:close/>
                </a:path>
              </a:pathLst>
            </a:custGeom>
            <a:solidFill>
              <a:srgbClr val="ED3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" name="îš1íḋê">
              <a:extLst>
                <a:ext uri="{FF2B5EF4-FFF2-40B4-BE49-F238E27FC236}">
                  <a16:creationId xmlns:a16="http://schemas.microsoft.com/office/drawing/2014/main" id="{860ABAD7-2A6A-42DE-986F-99CCFE3F8DF7}"/>
                </a:ext>
              </a:extLst>
            </p:cNvPr>
            <p:cNvSpPr/>
            <p:nvPr/>
          </p:nvSpPr>
          <p:spPr bwMode="auto">
            <a:xfrm>
              <a:off x="4937126" y="3475038"/>
              <a:ext cx="214313" cy="239713"/>
            </a:xfrm>
            <a:custGeom>
              <a:avLst/>
              <a:gdLst>
                <a:gd name="T0" fmla="*/ 0 w 135"/>
                <a:gd name="T1" fmla="*/ 56 h 151"/>
                <a:gd name="T2" fmla="*/ 91 w 135"/>
                <a:gd name="T3" fmla="*/ 151 h 151"/>
                <a:gd name="T4" fmla="*/ 135 w 135"/>
                <a:gd name="T5" fmla="*/ 44 h 151"/>
                <a:gd name="T6" fmla="*/ 69 w 135"/>
                <a:gd name="T7" fmla="*/ 0 h 151"/>
                <a:gd name="T8" fmla="*/ 0 w 135"/>
                <a:gd name="T9" fmla="*/ 56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151">
                  <a:moveTo>
                    <a:pt x="0" y="56"/>
                  </a:moveTo>
                  <a:lnTo>
                    <a:pt x="91" y="151"/>
                  </a:lnTo>
                  <a:lnTo>
                    <a:pt x="135" y="44"/>
                  </a:lnTo>
                  <a:lnTo>
                    <a:pt x="69" y="0"/>
                  </a:lnTo>
                  <a:lnTo>
                    <a:pt x="0" y="56"/>
                  </a:lnTo>
                  <a:close/>
                </a:path>
              </a:pathLst>
            </a:custGeom>
            <a:solidFill>
              <a:srgbClr val="313C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" name="ïśḻîḋé">
              <a:extLst>
                <a:ext uri="{FF2B5EF4-FFF2-40B4-BE49-F238E27FC236}">
                  <a16:creationId xmlns:a16="http://schemas.microsoft.com/office/drawing/2014/main" id="{3D1CD861-16E0-48A6-BC94-F5667AA0807B}"/>
                </a:ext>
              </a:extLst>
            </p:cNvPr>
            <p:cNvSpPr/>
            <p:nvPr/>
          </p:nvSpPr>
          <p:spPr bwMode="auto">
            <a:xfrm>
              <a:off x="4208463" y="3316288"/>
              <a:ext cx="1636713" cy="2479675"/>
            </a:xfrm>
            <a:custGeom>
              <a:avLst/>
              <a:gdLst>
                <a:gd name="T0" fmla="*/ 5 w 705"/>
                <a:gd name="T1" fmla="*/ 120 h 1070"/>
                <a:gd name="T2" fmla="*/ 100 w 705"/>
                <a:gd name="T3" fmla="*/ 649 h 1070"/>
                <a:gd name="T4" fmla="*/ 79 w 705"/>
                <a:gd name="T5" fmla="*/ 1061 h 1070"/>
                <a:gd name="T6" fmla="*/ 705 w 705"/>
                <a:gd name="T7" fmla="*/ 950 h 1070"/>
                <a:gd name="T8" fmla="*/ 648 w 705"/>
                <a:gd name="T9" fmla="*/ 668 h 1070"/>
                <a:gd name="T10" fmla="*/ 682 w 705"/>
                <a:gd name="T11" fmla="*/ 141 h 1070"/>
                <a:gd name="T12" fmla="*/ 618 w 705"/>
                <a:gd name="T13" fmla="*/ 46 h 1070"/>
                <a:gd name="T14" fmla="*/ 463 w 705"/>
                <a:gd name="T15" fmla="*/ 0 h 1070"/>
                <a:gd name="T16" fmla="*/ 413 w 705"/>
                <a:gd name="T17" fmla="*/ 579 h 1070"/>
                <a:gd name="T18" fmla="*/ 210 w 705"/>
                <a:gd name="T19" fmla="*/ 4 h 1070"/>
                <a:gd name="T20" fmla="*/ 46 w 705"/>
                <a:gd name="T21" fmla="*/ 55 h 1070"/>
                <a:gd name="T22" fmla="*/ 5 w 705"/>
                <a:gd name="T23" fmla="*/ 120 h 10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05" h="1070">
                  <a:moveTo>
                    <a:pt x="5" y="120"/>
                  </a:moveTo>
                  <a:cubicBezTo>
                    <a:pt x="100" y="649"/>
                    <a:pt x="100" y="649"/>
                    <a:pt x="100" y="649"/>
                  </a:cubicBezTo>
                  <a:cubicBezTo>
                    <a:pt x="79" y="1061"/>
                    <a:pt x="79" y="1061"/>
                    <a:pt x="79" y="1061"/>
                  </a:cubicBezTo>
                  <a:cubicBezTo>
                    <a:pt x="65" y="1070"/>
                    <a:pt x="618" y="1066"/>
                    <a:pt x="705" y="950"/>
                  </a:cubicBezTo>
                  <a:cubicBezTo>
                    <a:pt x="648" y="668"/>
                    <a:pt x="648" y="668"/>
                    <a:pt x="648" y="668"/>
                  </a:cubicBezTo>
                  <a:cubicBezTo>
                    <a:pt x="682" y="141"/>
                    <a:pt x="682" y="141"/>
                    <a:pt x="682" y="141"/>
                  </a:cubicBezTo>
                  <a:cubicBezTo>
                    <a:pt x="684" y="99"/>
                    <a:pt x="658" y="60"/>
                    <a:pt x="618" y="46"/>
                  </a:cubicBezTo>
                  <a:cubicBezTo>
                    <a:pt x="571" y="30"/>
                    <a:pt x="509" y="11"/>
                    <a:pt x="463" y="0"/>
                  </a:cubicBezTo>
                  <a:cubicBezTo>
                    <a:pt x="413" y="579"/>
                    <a:pt x="413" y="579"/>
                    <a:pt x="413" y="579"/>
                  </a:cubicBezTo>
                  <a:cubicBezTo>
                    <a:pt x="210" y="4"/>
                    <a:pt x="210" y="4"/>
                    <a:pt x="210" y="4"/>
                  </a:cubicBezTo>
                  <a:cubicBezTo>
                    <a:pt x="46" y="55"/>
                    <a:pt x="46" y="55"/>
                    <a:pt x="46" y="55"/>
                  </a:cubicBezTo>
                  <a:cubicBezTo>
                    <a:pt x="18" y="63"/>
                    <a:pt x="0" y="91"/>
                    <a:pt x="5" y="12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" name="is1ïḋe">
              <a:extLst>
                <a:ext uri="{FF2B5EF4-FFF2-40B4-BE49-F238E27FC236}">
                  <a16:creationId xmlns:a16="http://schemas.microsoft.com/office/drawing/2014/main" id="{BC31CE80-DC1B-48BA-87EE-90ACE6C81CA2}"/>
                </a:ext>
              </a:extLst>
            </p:cNvPr>
            <p:cNvSpPr/>
            <p:nvPr/>
          </p:nvSpPr>
          <p:spPr bwMode="auto">
            <a:xfrm>
              <a:off x="4695826" y="3232150"/>
              <a:ext cx="350838" cy="412750"/>
            </a:xfrm>
            <a:custGeom>
              <a:avLst/>
              <a:gdLst>
                <a:gd name="T0" fmla="*/ 47 w 151"/>
                <a:gd name="T1" fmla="*/ 0 h 178"/>
                <a:gd name="T2" fmla="*/ 0 w 151"/>
                <a:gd name="T3" fmla="*/ 40 h 178"/>
                <a:gd name="T4" fmla="*/ 23 w 151"/>
                <a:gd name="T5" fmla="*/ 120 h 178"/>
                <a:gd name="T6" fmla="*/ 99 w 151"/>
                <a:gd name="T7" fmla="*/ 178 h 178"/>
                <a:gd name="T8" fmla="*/ 151 w 151"/>
                <a:gd name="T9" fmla="*/ 105 h 178"/>
                <a:gd name="T10" fmla="*/ 47 w 151"/>
                <a:gd name="T11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1" h="178">
                  <a:moveTo>
                    <a:pt x="47" y="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23" y="120"/>
                    <a:pt x="23" y="120"/>
                    <a:pt x="23" y="120"/>
                  </a:cubicBezTo>
                  <a:cubicBezTo>
                    <a:pt x="23" y="120"/>
                    <a:pt x="72" y="169"/>
                    <a:pt x="99" y="178"/>
                  </a:cubicBezTo>
                  <a:cubicBezTo>
                    <a:pt x="151" y="105"/>
                    <a:pt x="151" y="105"/>
                    <a:pt x="151" y="105"/>
                  </a:cubicBezTo>
                  <a:cubicBezTo>
                    <a:pt x="151" y="105"/>
                    <a:pt x="58" y="35"/>
                    <a:pt x="47" y="0"/>
                  </a:cubicBezTo>
                  <a:close/>
                </a:path>
              </a:pathLst>
            </a:custGeom>
            <a:solidFill>
              <a:srgbClr val="F2F4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" name="íşļïďê">
              <a:extLst>
                <a:ext uri="{FF2B5EF4-FFF2-40B4-BE49-F238E27FC236}">
                  <a16:creationId xmlns:a16="http://schemas.microsoft.com/office/drawing/2014/main" id="{E2850D61-9A2C-4170-8ADF-73BB76E3AFDC}"/>
                </a:ext>
              </a:extLst>
            </p:cNvPr>
            <p:cNvSpPr/>
            <p:nvPr/>
          </p:nvSpPr>
          <p:spPr bwMode="auto">
            <a:xfrm>
              <a:off x="5046663" y="3248025"/>
              <a:ext cx="236538" cy="396875"/>
            </a:xfrm>
            <a:custGeom>
              <a:avLst/>
              <a:gdLst>
                <a:gd name="T0" fmla="*/ 55 w 102"/>
                <a:gd name="T1" fmla="*/ 0 h 171"/>
                <a:gd name="T2" fmla="*/ 102 w 102"/>
                <a:gd name="T3" fmla="*/ 29 h 171"/>
                <a:gd name="T4" fmla="*/ 98 w 102"/>
                <a:gd name="T5" fmla="*/ 113 h 171"/>
                <a:gd name="T6" fmla="*/ 53 w 102"/>
                <a:gd name="T7" fmla="*/ 171 h 171"/>
                <a:gd name="T8" fmla="*/ 0 w 102"/>
                <a:gd name="T9" fmla="*/ 98 h 171"/>
                <a:gd name="T10" fmla="*/ 55 w 102"/>
                <a:gd name="T11" fmla="*/ 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2" h="171">
                  <a:moveTo>
                    <a:pt x="55" y="0"/>
                  </a:moveTo>
                  <a:cubicBezTo>
                    <a:pt x="102" y="29"/>
                    <a:pt x="102" y="29"/>
                    <a:pt x="102" y="29"/>
                  </a:cubicBezTo>
                  <a:cubicBezTo>
                    <a:pt x="98" y="113"/>
                    <a:pt x="98" y="113"/>
                    <a:pt x="98" y="113"/>
                  </a:cubicBezTo>
                  <a:cubicBezTo>
                    <a:pt x="98" y="113"/>
                    <a:pt x="72" y="144"/>
                    <a:pt x="53" y="171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63" y="45"/>
                    <a:pt x="55" y="0"/>
                  </a:cubicBezTo>
                  <a:close/>
                </a:path>
              </a:pathLst>
            </a:custGeom>
            <a:solidFill>
              <a:srgbClr val="F2F4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" name="íṧ1ïḑé">
              <a:extLst>
                <a:ext uri="{FF2B5EF4-FFF2-40B4-BE49-F238E27FC236}">
                  <a16:creationId xmlns:a16="http://schemas.microsoft.com/office/drawing/2014/main" id="{FFFD246B-B43D-4C0C-9D85-557F2F5615BD}"/>
                </a:ext>
              </a:extLst>
            </p:cNvPr>
            <p:cNvSpPr/>
            <p:nvPr/>
          </p:nvSpPr>
          <p:spPr bwMode="auto">
            <a:xfrm>
              <a:off x="5167313" y="3316288"/>
              <a:ext cx="309563" cy="1341438"/>
            </a:xfrm>
            <a:custGeom>
              <a:avLst/>
              <a:gdLst>
                <a:gd name="T0" fmla="*/ 50 w 133"/>
                <a:gd name="T1" fmla="*/ 0 h 579"/>
                <a:gd name="T2" fmla="*/ 115 w 133"/>
                <a:gd name="T3" fmla="*/ 17 h 579"/>
                <a:gd name="T4" fmla="*/ 133 w 133"/>
                <a:gd name="T5" fmla="*/ 204 h 579"/>
                <a:gd name="T6" fmla="*/ 91 w 133"/>
                <a:gd name="T7" fmla="*/ 222 h 579"/>
                <a:gd name="T8" fmla="*/ 133 w 133"/>
                <a:gd name="T9" fmla="*/ 256 h 579"/>
                <a:gd name="T10" fmla="*/ 0 w 133"/>
                <a:gd name="T11" fmla="*/ 579 h 579"/>
                <a:gd name="T12" fmla="*/ 50 w 133"/>
                <a:gd name="T13" fmla="*/ 0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579">
                  <a:moveTo>
                    <a:pt x="50" y="0"/>
                  </a:moveTo>
                  <a:cubicBezTo>
                    <a:pt x="115" y="17"/>
                    <a:pt x="115" y="17"/>
                    <a:pt x="115" y="17"/>
                  </a:cubicBezTo>
                  <a:cubicBezTo>
                    <a:pt x="133" y="204"/>
                    <a:pt x="133" y="204"/>
                    <a:pt x="133" y="204"/>
                  </a:cubicBezTo>
                  <a:cubicBezTo>
                    <a:pt x="91" y="222"/>
                    <a:pt x="91" y="222"/>
                    <a:pt x="91" y="222"/>
                  </a:cubicBezTo>
                  <a:cubicBezTo>
                    <a:pt x="133" y="256"/>
                    <a:pt x="133" y="256"/>
                    <a:pt x="133" y="256"/>
                  </a:cubicBezTo>
                  <a:cubicBezTo>
                    <a:pt x="0" y="579"/>
                    <a:pt x="0" y="579"/>
                    <a:pt x="0" y="579"/>
                  </a:cubicBezTo>
                  <a:cubicBezTo>
                    <a:pt x="0" y="579"/>
                    <a:pt x="39" y="120"/>
                    <a:pt x="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" name="íśľídé">
              <a:extLst>
                <a:ext uri="{FF2B5EF4-FFF2-40B4-BE49-F238E27FC236}">
                  <a16:creationId xmlns:a16="http://schemas.microsoft.com/office/drawing/2014/main" id="{BEDDD3B9-3C0B-453C-9ED2-F2F39639A9E5}"/>
                </a:ext>
              </a:extLst>
            </p:cNvPr>
            <p:cNvSpPr/>
            <p:nvPr/>
          </p:nvSpPr>
          <p:spPr bwMode="auto">
            <a:xfrm>
              <a:off x="4548188" y="3324225"/>
              <a:ext cx="619125" cy="1333500"/>
            </a:xfrm>
            <a:custGeom>
              <a:avLst/>
              <a:gdLst>
                <a:gd name="T0" fmla="*/ 93 w 390"/>
                <a:gd name="T1" fmla="*/ 0 h 840"/>
                <a:gd name="T2" fmla="*/ 0 w 390"/>
                <a:gd name="T3" fmla="*/ 30 h 840"/>
                <a:gd name="T4" fmla="*/ 36 w 390"/>
                <a:gd name="T5" fmla="*/ 322 h 840"/>
                <a:gd name="T6" fmla="*/ 124 w 390"/>
                <a:gd name="T7" fmla="*/ 336 h 840"/>
                <a:gd name="T8" fmla="*/ 67 w 390"/>
                <a:gd name="T9" fmla="*/ 395 h 840"/>
                <a:gd name="T10" fmla="*/ 390 w 390"/>
                <a:gd name="T11" fmla="*/ 840 h 840"/>
                <a:gd name="T12" fmla="*/ 93 w 390"/>
                <a:gd name="T13" fmla="*/ 0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0" h="840">
                  <a:moveTo>
                    <a:pt x="93" y="0"/>
                  </a:moveTo>
                  <a:lnTo>
                    <a:pt x="0" y="30"/>
                  </a:lnTo>
                  <a:lnTo>
                    <a:pt x="36" y="322"/>
                  </a:lnTo>
                  <a:lnTo>
                    <a:pt x="124" y="336"/>
                  </a:lnTo>
                  <a:lnTo>
                    <a:pt x="67" y="395"/>
                  </a:lnTo>
                  <a:lnTo>
                    <a:pt x="390" y="840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" name="îśḷíďê">
              <a:extLst>
                <a:ext uri="{FF2B5EF4-FFF2-40B4-BE49-F238E27FC236}">
                  <a16:creationId xmlns:a16="http://schemas.microsoft.com/office/drawing/2014/main" id="{AC4C0F38-FB0F-4610-AEA9-D1DC8DAC399A}"/>
                </a:ext>
              </a:extLst>
            </p:cNvPr>
            <p:cNvSpPr/>
            <p:nvPr/>
          </p:nvSpPr>
          <p:spPr bwMode="auto">
            <a:xfrm>
              <a:off x="5364163" y="2051050"/>
              <a:ext cx="314325" cy="496888"/>
            </a:xfrm>
            <a:custGeom>
              <a:avLst/>
              <a:gdLst>
                <a:gd name="T0" fmla="*/ 135 w 135"/>
                <a:gd name="T1" fmla="*/ 0 h 214"/>
                <a:gd name="T2" fmla="*/ 0 w 135"/>
                <a:gd name="T3" fmla="*/ 214 h 214"/>
                <a:gd name="T4" fmla="*/ 1 w 135"/>
                <a:gd name="T5" fmla="*/ 31 h 214"/>
                <a:gd name="T6" fmla="*/ 135 w 135"/>
                <a:gd name="T7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" h="214">
                  <a:moveTo>
                    <a:pt x="135" y="0"/>
                  </a:moveTo>
                  <a:cubicBezTo>
                    <a:pt x="135" y="0"/>
                    <a:pt x="123" y="163"/>
                    <a:pt x="0" y="214"/>
                  </a:cubicBezTo>
                  <a:cubicBezTo>
                    <a:pt x="1" y="31"/>
                    <a:pt x="1" y="31"/>
                    <a:pt x="1" y="31"/>
                  </a:cubicBezTo>
                  <a:lnTo>
                    <a:pt x="135" y="0"/>
                  </a:lnTo>
                  <a:close/>
                </a:path>
              </a:pathLst>
            </a:custGeom>
            <a:solidFill>
              <a:srgbClr val="313C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" name="i$ľíḑê">
              <a:extLst>
                <a:ext uri="{FF2B5EF4-FFF2-40B4-BE49-F238E27FC236}">
                  <a16:creationId xmlns:a16="http://schemas.microsoft.com/office/drawing/2014/main" id="{6FB98EFE-59F4-44BB-912E-105DA6249214}"/>
                </a:ext>
              </a:extLst>
            </p:cNvPr>
            <p:cNvSpPr/>
            <p:nvPr/>
          </p:nvSpPr>
          <p:spPr bwMode="auto">
            <a:xfrm>
              <a:off x="4495801" y="2216150"/>
              <a:ext cx="971550" cy="909638"/>
            </a:xfrm>
            <a:custGeom>
              <a:avLst/>
              <a:gdLst>
                <a:gd name="T0" fmla="*/ 391 w 418"/>
                <a:gd name="T1" fmla="*/ 155 h 392"/>
                <a:gd name="T2" fmla="*/ 391 w 418"/>
                <a:gd name="T3" fmla="*/ 0 h 392"/>
                <a:gd name="T4" fmla="*/ 32 w 418"/>
                <a:gd name="T5" fmla="*/ 0 h 392"/>
                <a:gd name="T6" fmla="*/ 0 w 418"/>
                <a:gd name="T7" fmla="*/ 128 h 392"/>
                <a:gd name="T8" fmla="*/ 237 w 418"/>
                <a:gd name="T9" fmla="*/ 392 h 392"/>
                <a:gd name="T10" fmla="*/ 330 w 418"/>
                <a:gd name="T11" fmla="*/ 362 h 392"/>
                <a:gd name="T12" fmla="*/ 391 w 418"/>
                <a:gd name="T13" fmla="*/ 155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8" h="392">
                  <a:moveTo>
                    <a:pt x="391" y="155"/>
                  </a:moveTo>
                  <a:cubicBezTo>
                    <a:pt x="391" y="0"/>
                    <a:pt x="391" y="0"/>
                    <a:pt x="391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128"/>
                    <a:pt x="11" y="390"/>
                    <a:pt x="237" y="392"/>
                  </a:cubicBezTo>
                  <a:cubicBezTo>
                    <a:pt x="271" y="392"/>
                    <a:pt x="303" y="382"/>
                    <a:pt x="330" y="362"/>
                  </a:cubicBezTo>
                  <a:cubicBezTo>
                    <a:pt x="373" y="331"/>
                    <a:pt x="418" y="270"/>
                    <a:pt x="391" y="155"/>
                  </a:cubicBezTo>
                  <a:close/>
                </a:path>
              </a:pathLst>
            </a:custGeom>
            <a:solidFill>
              <a:srgbClr val="EB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" name="ïṩḷîḑe">
              <a:extLst>
                <a:ext uri="{FF2B5EF4-FFF2-40B4-BE49-F238E27FC236}">
                  <a16:creationId xmlns:a16="http://schemas.microsoft.com/office/drawing/2014/main" id="{B76A8FB0-6886-4020-9995-9400FCED92B6}"/>
                </a:ext>
              </a:extLst>
            </p:cNvPr>
            <p:cNvSpPr/>
            <p:nvPr/>
          </p:nvSpPr>
          <p:spPr bwMode="auto">
            <a:xfrm>
              <a:off x="4970463" y="2844800"/>
              <a:ext cx="276225" cy="88900"/>
            </a:xfrm>
            <a:custGeom>
              <a:avLst/>
              <a:gdLst>
                <a:gd name="T0" fmla="*/ 119 w 119"/>
                <a:gd name="T1" fmla="*/ 3 h 38"/>
                <a:gd name="T2" fmla="*/ 97 w 119"/>
                <a:gd name="T3" fmla="*/ 27 h 38"/>
                <a:gd name="T4" fmla="*/ 60 w 119"/>
                <a:gd name="T5" fmla="*/ 38 h 38"/>
                <a:gd name="T6" fmla="*/ 20 w 119"/>
                <a:gd name="T7" fmla="*/ 25 h 38"/>
                <a:gd name="T8" fmla="*/ 0 w 119"/>
                <a:gd name="T9" fmla="*/ 0 h 38"/>
                <a:gd name="T10" fmla="*/ 68 w 119"/>
                <a:gd name="T11" fmla="*/ 5 h 38"/>
                <a:gd name="T12" fmla="*/ 119 w 119"/>
                <a:gd name="T13" fmla="*/ 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9" h="38">
                  <a:moveTo>
                    <a:pt x="119" y="3"/>
                  </a:moveTo>
                  <a:cubicBezTo>
                    <a:pt x="114" y="13"/>
                    <a:pt x="106" y="21"/>
                    <a:pt x="97" y="27"/>
                  </a:cubicBezTo>
                  <a:cubicBezTo>
                    <a:pt x="86" y="34"/>
                    <a:pt x="74" y="38"/>
                    <a:pt x="60" y="38"/>
                  </a:cubicBezTo>
                  <a:cubicBezTo>
                    <a:pt x="45" y="38"/>
                    <a:pt x="31" y="33"/>
                    <a:pt x="20" y="25"/>
                  </a:cubicBezTo>
                  <a:cubicBezTo>
                    <a:pt x="11" y="18"/>
                    <a:pt x="4" y="10"/>
                    <a:pt x="0" y="0"/>
                  </a:cubicBezTo>
                  <a:cubicBezTo>
                    <a:pt x="19" y="4"/>
                    <a:pt x="43" y="5"/>
                    <a:pt x="68" y="5"/>
                  </a:cubicBezTo>
                  <a:cubicBezTo>
                    <a:pt x="86" y="5"/>
                    <a:pt x="104" y="4"/>
                    <a:pt x="119" y="3"/>
                  </a:cubicBezTo>
                  <a:close/>
                </a:path>
              </a:pathLst>
            </a:custGeom>
            <a:solidFill>
              <a:srgbClr val="C52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" name="íṣḻíďé">
              <a:extLst>
                <a:ext uri="{FF2B5EF4-FFF2-40B4-BE49-F238E27FC236}">
                  <a16:creationId xmlns:a16="http://schemas.microsoft.com/office/drawing/2014/main" id="{6694F29F-D8A1-4CD7-A844-272CF49C657D}"/>
                </a:ext>
              </a:extLst>
            </p:cNvPr>
            <p:cNvSpPr/>
            <p:nvPr/>
          </p:nvSpPr>
          <p:spPr bwMode="auto">
            <a:xfrm>
              <a:off x="4086226" y="1557338"/>
              <a:ext cx="1670050" cy="1039813"/>
            </a:xfrm>
            <a:custGeom>
              <a:avLst/>
              <a:gdLst>
                <a:gd name="T0" fmla="*/ 491 w 720"/>
                <a:gd name="T1" fmla="*/ 52 h 448"/>
                <a:gd name="T2" fmla="*/ 172 w 720"/>
                <a:gd name="T3" fmla="*/ 448 h 448"/>
                <a:gd name="T4" fmla="*/ 172 w 720"/>
                <a:gd name="T5" fmla="*/ 448 h 448"/>
                <a:gd name="T6" fmla="*/ 203 w 720"/>
                <a:gd name="T7" fmla="*/ 448 h 448"/>
                <a:gd name="T8" fmla="*/ 229 w 720"/>
                <a:gd name="T9" fmla="*/ 421 h 448"/>
                <a:gd name="T10" fmla="*/ 280 w 720"/>
                <a:gd name="T11" fmla="*/ 298 h 448"/>
                <a:gd name="T12" fmla="*/ 321 w 720"/>
                <a:gd name="T13" fmla="*/ 284 h 448"/>
                <a:gd name="T14" fmla="*/ 568 w 720"/>
                <a:gd name="T15" fmla="*/ 284 h 448"/>
                <a:gd name="T16" fmla="*/ 709 w 720"/>
                <a:gd name="T17" fmla="*/ 99 h 448"/>
                <a:gd name="T18" fmla="*/ 491 w 720"/>
                <a:gd name="T19" fmla="*/ 52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20" h="448">
                  <a:moveTo>
                    <a:pt x="491" y="52"/>
                  </a:moveTo>
                  <a:cubicBezTo>
                    <a:pt x="275" y="0"/>
                    <a:pt x="0" y="185"/>
                    <a:pt x="172" y="448"/>
                  </a:cubicBezTo>
                  <a:cubicBezTo>
                    <a:pt x="172" y="448"/>
                    <a:pt x="172" y="448"/>
                    <a:pt x="172" y="448"/>
                  </a:cubicBezTo>
                  <a:cubicBezTo>
                    <a:pt x="203" y="448"/>
                    <a:pt x="203" y="448"/>
                    <a:pt x="203" y="448"/>
                  </a:cubicBezTo>
                  <a:cubicBezTo>
                    <a:pt x="218" y="448"/>
                    <a:pt x="230" y="436"/>
                    <a:pt x="229" y="421"/>
                  </a:cubicBezTo>
                  <a:cubicBezTo>
                    <a:pt x="224" y="349"/>
                    <a:pt x="249" y="314"/>
                    <a:pt x="280" y="298"/>
                  </a:cubicBezTo>
                  <a:cubicBezTo>
                    <a:pt x="303" y="287"/>
                    <a:pt x="321" y="284"/>
                    <a:pt x="321" y="284"/>
                  </a:cubicBezTo>
                  <a:cubicBezTo>
                    <a:pt x="568" y="284"/>
                    <a:pt x="568" y="284"/>
                    <a:pt x="568" y="284"/>
                  </a:cubicBezTo>
                  <a:cubicBezTo>
                    <a:pt x="720" y="284"/>
                    <a:pt x="709" y="99"/>
                    <a:pt x="709" y="99"/>
                  </a:cubicBezTo>
                  <a:cubicBezTo>
                    <a:pt x="645" y="99"/>
                    <a:pt x="550" y="65"/>
                    <a:pt x="491" y="52"/>
                  </a:cubicBezTo>
                  <a:close/>
                </a:path>
              </a:pathLst>
            </a:custGeom>
            <a:solidFill>
              <a:srgbClr val="313C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" name="ïşḷiḋê">
              <a:extLst>
                <a:ext uri="{FF2B5EF4-FFF2-40B4-BE49-F238E27FC236}">
                  <a16:creationId xmlns:a16="http://schemas.microsoft.com/office/drawing/2014/main" id="{A2C84A8A-F013-4F48-B41A-A9F990DF5E01}"/>
                </a:ext>
              </a:extLst>
            </p:cNvPr>
            <p:cNvSpPr/>
            <p:nvPr/>
          </p:nvSpPr>
          <p:spPr bwMode="auto">
            <a:xfrm>
              <a:off x="4957763" y="2813050"/>
              <a:ext cx="304800" cy="42863"/>
            </a:xfrm>
            <a:custGeom>
              <a:avLst/>
              <a:gdLst>
                <a:gd name="T0" fmla="*/ 131 w 131"/>
                <a:gd name="T1" fmla="*/ 0 h 19"/>
                <a:gd name="T2" fmla="*/ 124 w 131"/>
                <a:gd name="T3" fmla="*/ 17 h 19"/>
                <a:gd name="T4" fmla="*/ 73 w 131"/>
                <a:gd name="T5" fmla="*/ 19 h 19"/>
                <a:gd name="T6" fmla="*/ 5 w 131"/>
                <a:gd name="T7" fmla="*/ 14 h 19"/>
                <a:gd name="T8" fmla="*/ 0 w 131"/>
                <a:gd name="T9" fmla="*/ 0 h 19"/>
                <a:gd name="T10" fmla="*/ 131 w 131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1" h="19">
                  <a:moveTo>
                    <a:pt x="131" y="0"/>
                  </a:moveTo>
                  <a:cubicBezTo>
                    <a:pt x="129" y="6"/>
                    <a:pt x="127" y="11"/>
                    <a:pt x="124" y="17"/>
                  </a:cubicBezTo>
                  <a:cubicBezTo>
                    <a:pt x="109" y="18"/>
                    <a:pt x="91" y="19"/>
                    <a:pt x="73" y="19"/>
                  </a:cubicBezTo>
                  <a:cubicBezTo>
                    <a:pt x="48" y="19"/>
                    <a:pt x="24" y="18"/>
                    <a:pt x="5" y="14"/>
                  </a:cubicBezTo>
                  <a:cubicBezTo>
                    <a:pt x="3" y="10"/>
                    <a:pt x="1" y="5"/>
                    <a:pt x="0" y="0"/>
                  </a:cubicBezTo>
                  <a:lnTo>
                    <a:pt x="1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" name="iṧ1íḋê">
              <a:extLst>
                <a:ext uri="{FF2B5EF4-FFF2-40B4-BE49-F238E27FC236}">
                  <a16:creationId xmlns:a16="http://schemas.microsoft.com/office/drawing/2014/main" id="{C868F185-061B-4A87-A8A4-9071DCB156D7}"/>
                </a:ext>
              </a:extLst>
            </p:cNvPr>
            <p:cNvSpPr/>
            <p:nvPr/>
          </p:nvSpPr>
          <p:spPr bwMode="auto">
            <a:xfrm>
              <a:off x="5135563" y="2554288"/>
              <a:ext cx="146050" cy="184150"/>
            </a:xfrm>
            <a:custGeom>
              <a:avLst/>
              <a:gdLst>
                <a:gd name="T0" fmla="*/ 5 w 63"/>
                <a:gd name="T1" fmla="*/ 0 h 79"/>
                <a:gd name="T2" fmla="*/ 27 w 63"/>
                <a:gd name="T3" fmla="*/ 36 h 79"/>
                <a:gd name="T4" fmla="*/ 38 w 63"/>
                <a:gd name="T5" fmla="*/ 73 h 79"/>
                <a:gd name="T6" fmla="*/ 5 w 63"/>
                <a:gd name="T7" fmla="*/ 79 h 79"/>
                <a:gd name="T8" fmla="*/ 5 w 63"/>
                <a:gd name="T9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9">
                  <a:moveTo>
                    <a:pt x="5" y="0"/>
                  </a:moveTo>
                  <a:cubicBezTo>
                    <a:pt x="5" y="0"/>
                    <a:pt x="13" y="21"/>
                    <a:pt x="27" y="36"/>
                  </a:cubicBezTo>
                  <a:cubicBezTo>
                    <a:pt x="34" y="43"/>
                    <a:pt x="63" y="58"/>
                    <a:pt x="38" y="73"/>
                  </a:cubicBezTo>
                  <a:cubicBezTo>
                    <a:pt x="31" y="76"/>
                    <a:pt x="20" y="79"/>
                    <a:pt x="5" y="79"/>
                  </a:cubicBezTo>
                  <a:cubicBezTo>
                    <a:pt x="46" y="53"/>
                    <a:pt x="0" y="51"/>
                    <a:pt x="5" y="0"/>
                  </a:cubicBezTo>
                  <a:close/>
                </a:path>
              </a:pathLst>
            </a:custGeom>
            <a:solidFill>
              <a:srgbClr val="E080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" name="îşḻîďê">
              <a:extLst>
                <a:ext uri="{FF2B5EF4-FFF2-40B4-BE49-F238E27FC236}">
                  <a16:creationId xmlns:a16="http://schemas.microsoft.com/office/drawing/2014/main" id="{ECBF3F81-2E22-41B8-B696-C79F00FB231C}"/>
                </a:ext>
              </a:extLst>
            </p:cNvPr>
            <p:cNvSpPr/>
            <p:nvPr/>
          </p:nvSpPr>
          <p:spPr bwMode="auto">
            <a:xfrm>
              <a:off x="6616701" y="1857375"/>
              <a:ext cx="357188" cy="392113"/>
            </a:xfrm>
            <a:custGeom>
              <a:avLst/>
              <a:gdLst>
                <a:gd name="T0" fmla="*/ 2 w 154"/>
                <a:gd name="T1" fmla="*/ 118 h 169"/>
                <a:gd name="T2" fmla="*/ 0 w 154"/>
                <a:gd name="T3" fmla="*/ 131 h 169"/>
                <a:gd name="T4" fmla="*/ 107 w 154"/>
                <a:gd name="T5" fmla="*/ 169 h 169"/>
                <a:gd name="T6" fmla="*/ 154 w 154"/>
                <a:gd name="T7" fmla="*/ 41 h 169"/>
                <a:gd name="T8" fmla="*/ 47 w 154"/>
                <a:gd name="T9" fmla="*/ 0 h 169"/>
                <a:gd name="T10" fmla="*/ 10 w 154"/>
                <a:gd name="T11" fmla="*/ 38 h 169"/>
                <a:gd name="T12" fmla="*/ 2 w 154"/>
                <a:gd name="T13" fmla="*/ 118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4" h="169">
                  <a:moveTo>
                    <a:pt x="2" y="118"/>
                  </a:moveTo>
                  <a:cubicBezTo>
                    <a:pt x="0" y="131"/>
                    <a:pt x="0" y="131"/>
                    <a:pt x="0" y="131"/>
                  </a:cubicBezTo>
                  <a:cubicBezTo>
                    <a:pt x="107" y="169"/>
                    <a:pt x="107" y="169"/>
                    <a:pt x="107" y="169"/>
                  </a:cubicBezTo>
                  <a:cubicBezTo>
                    <a:pt x="146" y="120"/>
                    <a:pt x="154" y="86"/>
                    <a:pt x="154" y="41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10" y="38"/>
                    <a:pt x="10" y="38"/>
                    <a:pt x="10" y="38"/>
                  </a:cubicBezTo>
                  <a:lnTo>
                    <a:pt x="2" y="118"/>
                  </a:lnTo>
                  <a:close/>
                </a:path>
              </a:pathLst>
            </a:custGeom>
            <a:solidFill>
              <a:srgbClr val="EB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" name="íşlide">
              <a:extLst>
                <a:ext uri="{FF2B5EF4-FFF2-40B4-BE49-F238E27FC236}">
                  <a16:creationId xmlns:a16="http://schemas.microsoft.com/office/drawing/2014/main" id="{06DAF13C-E4D5-42E9-ADF1-A9C5A7BC4DED}"/>
                </a:ext>
              </a:extLst>
            </p:cNvPr>
            <p:cNvSpPr/>
            <p:nvPr/>
          </p:nvSpPr>
          <p:spPr bwMode="auto">
            <a:xfrm>
              <a:off x="6572251" y="2160588"/>
              <a:ext cx="292100" cy="211138"/>
            </a:xfrm>
            <a:custGeom>
              <a:avLst/>
              <a:gdLst>
                <a:gd name="T0" fmla="*/ 156 w 184"/>
                <a:gd name="T1" fmla="*/ 133 h 133"/>
                <a:gd name="T2" fmla="*/ 0 w 184"/>
                <a:gd name="T3" fmla="*/ 78 h 133"/>
                <a:gd name="T4" fmla="*/ 28 w 184"/>
                <a:gd name="T5" fmla="*/ 0 h 133"/>
                <a:gd name="T6" fmla="*/ 184 w 184"/>
                <a:gd name="T7" fmla="*/ 56 h 133"/>
                <a:gd name="T8" fmla="*/ 156 w 184"/>
                <a:gd name="T9" fmla="*/ 13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4" h="133">
                  <a:moveTo>
                    <a:pt x="156" y="133"/>
                  </a:moveTo>
                  <a:lnTo>
                    <a:pt x="0" y="78"/>
                  </a:lnTo>
                  <a:lnTo>
                    <a:pt x="28" y="0"/>
                  </a:lnTo>
                  <a:lnTo>
                    <a:pt x="184" y="56"/>
                  </a:lnTo>
                  <a:lnTo>
                    <a:pt x="156" y="133"/>
                  </a:lnTo>
                  <a:close/>
                </a:path>
              </a:pathLst>
            </a:custGeom>
            <a:solidFill>
              <a:srgbClr val="EB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" name="ïṣḷídè">
              <a:extLst>
                <a:ext uri="{FF2B5EF4-FFF2-40B4-BE49-F238E27FC236}">
                  <a16:creationId xmlns:a16="http://schemas.microsoft.com/office/drawing/2014/main" id="{1BD7B8A5-16E5-493F-B260-23D305E7E036}"/>
                </a:ext>
              </a:extLst>
            </p:cNvPr>
            <p:cNvSpPr/>
            <p:nvPr/>
          </p:nvSpPr>
          <p:spPr bwMode="auto">
            <a:xfrm>
              <a:off x="6678613" y="1725613"/>
              <a:ext cx="149225" cy="233363"/>
            </a:xfrm>
            <a:custGeom>
              <a:avLst/>
              <a:gdLst>
                <a:gd name="T0" fmla="*/ 37 w 64"/>
                <a:gd name="T1" fmla="*/ 84 h 101"/>
                <a:gd name="T2" fmla="*/ 7 w 64"/>
                <a:gd name="T3" fmla="*/ 73 h 101"/>
                <a:gd name="T4" fmla="*/ 27 w 64"/>
                <a:gd name="T5" fmla="*/ 18 h 101"/>
                <a:gd name="T6" fmla="*/ 57 w 64"/>
                <a:gd name="T7" fmla="*/ 29 h 101"/>
                <a:gd name="T8" fmla="*/ 37 w 64"/>
                <a:gd name="T9" fmla="*/ 8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101">
                  <a:moveTo>
                    <a:pt x="37" y="84"/>
                  </a:moveTo>
                  <a:cubicBezTo>
                    <a:pt x="31" y="101"/>
                    <a:pt x="0" y="90"/>
                    <a:pt x="7" y="73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33" y="0"/>
                    <a:pt x="64" y="11"/>
                    <a:pt x="57" y="29"/>
                  </a:cubicBezTo>
                  <a:lnTo>
                    <a:pt x="37" y="84"/>
                  </a:lnTo>
                  <a:close/>
                </a:path>
              </a:pathLst>
            </a:custGeom>
            <a:solidFill>
              <a:srgbClr val="E180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" name="îṡliḑe">
              <a:extLst>
                <a:ext uri="{FF2B5EF4-FFF2-40B4-BE49-F238E27FC236}">
                  <a16:creationId xmlns:a16="http://schemas.microsoft.com/office/drawing/2014/main" id="{07D1324F-FC03-4C72-B3FE-F38314151DC8}"/>
                </a:ext>
              </a:extLst>
            </p:cNvPr>
            <p:cNvSpPr/>
            <p:nvPr/>
          </p:nvSpPr>
          <p:spPr bwMode="auto">
            <a:xfrm>
              <a:off x="6810376" y="1808163"/>
              <a:ext cx="147638" cy="234950"/>
            </a:xfrm>
            <a:custGeom>
              <a:avLst/>
              <a:gdLst>
                <a:gd name="T0" fmla="*/ 37 w 63"/>
                <a:gd name="T1" fmla="*/ 84 h 101"/>
                <a:gd name="T2" fmla="*/ 6 w 63"/>
                <a:gd name="T3" fmla="*/ 73 h 101"/>
                <a:gd name="T4" fmla="*/ 26 w 63"/>
                <a:gd name="T5" fmla="*/ 17 h 101"/>
                <a:gd name="T6" fmla="*/ 57 w 63"/>
                <a:gd name="T7" fmla="*/ 28 h 101"/>
                <a:gd name="T8" fmla="*/ 37 w 63"/>
                <a:gd name="T9" fmla="*/ 8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101">
                  <a:moveTo>
                    <a:pt x="37" y="84"/>
                  </a:moveTo>
                  <a:cubicBezTo>
                    <a:pt x="31" y="101"/>
                    <a:pt x="0" y="90"/>
                    <a:pt x="6" y="73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32" y="0"/>
                    <a:pt x="63" y="11"/>
                    <a:pt x="57" y="28"/>
                  </a:cubicBezTo>
                  <a:lnTo>
                    <a:pt x="37" y="84"/>
                  </a:lnTo>
                  <a:close/>
                </a:path>
              </a:pathLst>
            </a:custGeom>
            <a:solidFill>
              <a:srgbClr val="E180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" name="íšḻîdê">
              <a:extLst>
                <a:ext uri="{FF2B5EF4-FFF2-40B4-BE49-F238E27FC236}">
                  <a16:creationId xmlns:a16="http://schemas.microsoft.com/office/drawing/2014/main" id="{E4B3EA83-E050-44AF-A078-BFFBBB26DF69}"/>
                </a:ext>
              </a:extLst>
            </p:cNvPr>
            <p:cNvSpPr/>
            <p:nvPr/>
          </p:nvSpPr>
          <p:spPr bwMode="auto">
            <a:xfrm>
              <a:off x="6880226" y="1873250"/>
              <a:ext cx="128588" cy="200025"/>
            </a:xfrm>
            <a:custGeom>
              <a:avLst/>
              <a:gdLst>
                <a:gd name="T0" fmla="*/ 33 w 55"/>
                <a:gd name="T1" fmla="*/ 70 h 86"/>
                <a:gd name="T2" fmla="*/ 5 w 55"/>
                <a:gd name="T3" fmla="*/ 60 h 86"/>
                <a:gd name="T4" fmla="*/ 21 w 55"/>
                <a:gd name="T5" fmla="*/ 15 h 86"/>
                <a:gd name="T6" fmla="*/ 49 w 55"/>
                <a:gd name="T7" fmla="*/ 25 h 86"/>
                <a:gd name="T8" fmla="*/ 33 w 55"/>
                <a:gd name="T9" fmla="*/ 7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86">
                  <a:moveTo>
                    <a:pt x="33" y="70"/>
                  </a:moveTo>
                  <a:cubicBezTo>
                    <a:pt x="28" y="86"/>
                    <a:pt x="0" y="76"/>
                    <a:pt x="5" y="60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7" y="0"/>
                    <a:pt x="55" y="9"/>
                    <a:pt x="49" y="25"/>
                  </a:cubicBezTo>
                  <a:lnTo>
                    <a:pt x="33" y="70"/>
                  </a:lnTo>
                  <a:close/>
                </a:path>
              </a:pathLst>
            </a:custGeom>
            <a:solidFill>
              <a:srgbClr val="E180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" name="ïṥlïdé">
              <a:extLst>
                <a:ext uri="{FF2B5EF4-FFF2-40B4-BE49-F238E27FC236}">
                  <a16:creationId xmlns:a16="http://schemas.microsoft.com/office/drawing/2014/main" id="{E968A3B7-827E-4567-B6FA-70FD9E9FC058}"/>
                </a:ext>
              </a:extLst>
            </p:cNvPr>
            <p:cNvSpPr/>
            <p:nvPr/>
          </p:nvSpPr>
          <p:spPr bwMode="auto">
            <a:xfrm>
              <a:off x="6745288" y="1768475"/>
              <a:ext cx="147638" cy="234950"/>
            </a:xfrm>
            <a:custGeom>
              <a:avLst/>
              <a:gdLst>
                <a:gd name="T0" fmla="*/ 37 w 63"/>
                <a:gd name="T1" fmla="*/ 83 h 101"/>
                <a:gd name="T2" fmla="*/ 6 w 63"/>
                <a:gd name="T3" fmla="*/ 72 h 101"/>
                <a:gd name="T4" fmla="*/ 26 w 63"/>
                <a:gd name="T5" fmla="*/ 17 h 101"/>
                <a:gd name="T6" fmla="*/ 56 w 63"/>
                <a:gd name="T7" fmla="*/ 28 h 101"/>
                <a:gd name="T8" fmla="*/ 37 w 63"/>
                <a:gd name="T9" fmla="*/ 83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101">
                  <a:moveTo>
                    <a:pt x="37" y="83"/>
                  </a:moveTo>
                  <a:cubicBezTo>
                    <a:pt x="30" y="101"/>
                    <a:pt x="0" y="89"/>
                    <a:pt x="6" y="72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32" y="0"/>
                    <a:pt x="63" y="10"/>
                    <a:pt x="56" y="28"/>
                  </a:cubicBezTo>
                  <a:lnTo>
                    <a:pt x="37" y="83"/>
                  </a:lnTo>
                  <a:close/>
                </a:path>
              </a:pathLst>
            </a:custGeom>
            <a:solidFill>
              <a:srgbClr val="E180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" name="iŝḷiďe">
              <a:extLst>
                <a:ext uri="{FF2B5EF4-FFF2-40B4-BE49-F238E27FC236}">
                  <a16:creationId xmlns:a16="http://schemas.microsoft.com/office/drawing/2014/main" id="{1557B950-3DE8-40AE-B505-3217D837C79E}"/>
                </a:ext>
              </a:extLst>
            </p:cNvPr>
            <p:cNvSpPr/>
            <p:nvPr/>
          </p:nvSpPr>
          <p:spPr bwMode="auto">
            <a:xfrm>
              <a:off x="6567488" y="1798638"/>
              <a:ext cx="266700" cy="382588"/>
            </a:xfrm>
            <a:custGeom>
              <a:avLst/>
              <a:gdLst>
                <a:gd name="T0" fmla="*/ 23 w 115"/>
                <a:gd name="T1" fmla="*/ 143 h 165"/>
                <a:gd name="T2" fmla="*/ 5 w 115"/>
                <a:gd name="T3" fmla="*/ 80 h 165"/>
                <a:gd name="T4" fmla="*/ 18 w 115"/>
                <a:gd name="T5" fmla="*/ 33 h 165"/>
                <a:gd name="T6" fmla="*/ 44 w 115"/>
                <a:gd name="T7" fmla="*/ 8 h 165"/>
                <a:gd name="T8" fmla="*/ 67 w 115"/>
                <a:gd name="T9" fmla="*/ 3 h 165"/>
                <a:gd name="T10" fmla="*/ 107 w 115"/>
                <a:gd name="T11" fmla="*/ 17 h 165"/>
                <a:gd name="T12" fmla="*/ 112 w 115"/>
                <a:gd name="T13" fmla="*/ 31 h 165"/>
                <a:gd name="T14" fmla="*/ 67 w 115"/>
                <a:gd name="T15" fmla="*/ 39 h 165"/>
                <a:gd name="T16" fmla="*/ 47 w 115"/>
                <a:gd name="T17" fmla="*/ 57 h 165"/>
                <a:gd name="T18" fmla="*/ 73 w 115"/>
                <a:gd name="T19" fmla="*/ 76 h 165"/>
                <a:gd name="T20" fmla="*/ 56 w 115"/>
                <a:gd name="T21" fmla="*/ 156 h 165"/>
                <a:gd name="T22" fmla="*/ 23 w 115"/>
                <a:gd name="T23" fmla="*/ 14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5" h="165">
                  <a:moveTo>
                    <a:pt x="23" y="143"/>
                  </a:moveTo>
                  <a:cubicBezTo>
                    <a:pt x="23" y="143"/>
                    <a:pt x="13" y="106"/>
                    <a:pt x="5" y="80"/>
                  </a:cubicBezTo>
                  <a:cubicBezTo>
                    <a:pt x="0" y="63"/>
                    <a:pt x="5" y="45"/>
                    <a:pt x="18" y="33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50" y="2"/>
                    <a:pt x="59" y="0"/>
                    <a:pt x="67" y="3"/>
                  </a:cubicBezTo>
                  <a:cubicBezTo>
                    <a:pt x="107" y="17"/>
                    <a:pt x="107" y="17"/>
                    <a:pt x="107" y="17"/>
                  </a:cubicBezTo>
                  <a:cubicBezTo>
                    <a:pt x="113" y="19"/>
                    <a:pt x="115" y="26"/>
                    <a:pt x="112" y="31"/>
                  </a:cubicBezTo>
                  <a:cubicBezTo>
                    <a:pt x="98" y="56"/>
                    <a:pt x="67" y="39"/>
                    <a:pt x="67" y="39"/>
                  </a:cubicBezTo>
                  <a:cubicBezTo>
                    <a:pt x="57" y="48"/>
                    <a:pt x="47" y="57"/>
                    <a:pt x="47" y="57"/>
                  </a:cubicBezTo>
                  <a:cubicBezTo>
                    <a:pt x="56" y="61"/>
                    <a:pt x="65" y="67"/>
                    <a:pt x="73" y="76"/>
                  </a:cubicBezTo>
                  <a:cubicBezTo>
                    <a:pt x="109" y="114"/>
                    <a:pt x="103" y="165"/>
                    <a:pt x="56" y="156"/>
                  </a:cubicBezTo>
                  <a:cubicBezTo>
                    <a:pt x="39" y="153"/>
                    <a:pt x="23" y="143"/>
                    <a:pt x="23" y="143"/>
                  </a:cubicBezTo>
                  <a:close/>
                </a:path>
              </a:pathLst>
            </a:custGeom>
            <a:solidFill>
              <a:srgbClr val="F6AE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" name="íŝḻîḍé">
              <a:extLst>
                <a:ext uri="{FF2B5EF4-FFF2-40B4-BE49-F238E27FC236}">
                  <a16:creationId xmlns:a16="http://schemas.microsoft.com/office/drawing/2014/main" id="{52076E2F-B47E-4990-8C17-1B2B33D05230}"/>
                </a:ext>
              </a:extLst>
            </p:cNvPr>
            <p:cNvSpPr/>
            <p:nvPr/>
          </p:nvSpPr>
          <p:spPr bwMode="auto">
            <a:xfrm>
              <a:off x="6529388" y="2190750"/>
              <a:ext cx="330200" cy="269875"/>
            </a:xfrm>
            <a:custGeom>
              <a:avLst/>
              <a:gdLst>
                <a:gd name="T0" fmla="*/ 167 w 208"/>
                <a:gd name="T1" fmla="*/ 170 h 170"/>
                <a:gd name="T2" fmla="*/ 0 w 208"/>
                <a:gd name="T3" fmla="*/ 104 h 170"/>
                <a:gd name="T4" fmla="*/ 41 w 208"/>
                <a:gd name="T5" fmla="*/ 0 h 170"/>
                <a:gd name="T6" fmla="*/ 208 w 208"/>
                <a:gd name="T7" fmla="*/ 67 h 170"/>
                <a:gd name="T8" fmla="*/ 167 w 208"/>
                <a:gd name="T9" fmla="*/ 17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8" h="170">
                  <a:moveTo>
                    <a:pt x="167" y="170"/>
                  </a:moveTo>
                  <a:lnTo>
                    <a:pt x="0" y="104"/>
                  </a:lnTo>
                  <a:lnTo>
                    <a:pt x="41" y="0"/>
                  </a:lnTo>
                  <a:lnTo>
                    <a:pt x="208" y="67"/>
                  </a:lnTo>
                  <a:lnTo>
                    <a:pt x="167" y="170"/>
                  </a:lnTo>
                  <a:close/>
                </a:path>
              </a:pathLst>
            </a:custGeom>
            <a:solidFill>
              <a:srgbClr val="E6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" name="işḷîḓê">
              <a:extLst>
                <a:ext uri="{FF2B5EF4-FFF2-40B4-BE49-F238E27FC236}">
                  <a16:creationId xmlns:a16="http://schemas.microsoft.com/office/drawing/2014/main" id="{C6FA7313-E59A-461E-9F38-A2DF45DA6E17}"/>
                </a:ext>
              </a:extLst>
            </p:cNvPr>
            <p:cNvSpPr/>
            <p:nvPr/>
          </p:nvSpPr>
          <p:spPr bwMode="auto">
            <a:xfrm>
              <a:off x="5434013" y="2281238"/>
              <a:ext cx="1431925" cy="1625600"/>
            </a:xfrm>
            <a:custGeom>
              <a:avLst/>
              <a:gdLst>
                <a:gd name="T0" fmla="*/ 0 w 617"/>
                <a:gd name="T1" fmla="*/ 463 h 701"/>
                <a:gd name="T2" fmla="*/ 57 w 617"/>
                <a:gd name="T3" fmla="*/ 465 h 701"/>
                <a:gd name="T4" fmla="*/ 352 w 617"/>
                <a:gd name="T5" fmla="*/ 390 h 701"/>
                <a:gd name="T6" fmla="*/ 469 w 617"/>
                <a:gd name="T7" fmla="*/ 0 h 701"/>
                <a:gd name="T8" fmla="*/ 617 w 617"/>
                <a:gd name="T9" fmla="*/ 60 h 701"/>
                <a:gd name="T10" fmla="*/ 493 w 617"/>
                <a:gd name="T11" fmla="*/ 464 h 701"/>
                <a:gd name="T12" fmla="*/ 456 w 617"/>
                <a:gd name="T13" fmla="*/ 514 h 701"/>
                <a:gd name="T14" fmla="*/ 58 w 617"/>
                <a:gd name="T15" fmla="*/ 701 h 701"/>
                <a:gd name="T16" fmla="*/ 0 w 617"/>
                <a:gd name="T17" fmla="*/ 463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7" h="701">
                  <a:moveTo>
                    <a:pt x="0" y="463"/>
                  </a:moveTo>
                  <a:cubicBezTo>
                    <a:pt x="57" y="465"/>
                    <a:pt x="57" y="465"/>
                    <a:pt x="57" y="465"/>
                  </a:cubicBezTo>
                  <a:cubicBezTo>
                    <a:pt x="352" y="390"/>
                    <a:pt x="352" y="390"/>
                    <a:pt x="352" y="390"/>
                  </a:cubicBezTo>
                  <a:cubicBezTo>
                    <a:pt x="469" y="0"/>
                    <a:pt x="469" y="0"/>
                    <a:pt x="469" y="0"/>
                  </a:cubicBezTo>
                  <a:cubicBezTo>
                    <a:pt x="469" y="0"/>
                    <a:pt x="578" y="23"/>
                    <a:pt x="617" y="60"/>
                  </a:cubicBezTo>
                  <a:cubicBezTo>
                    <a:pt x="617" y="60"/>
                    <a:pt x="528" y="338"/>
                    <a:pt x="493" y="464"/>
                  </a:cubicBezTo>
                  <a:cubicBezTo>
                    <a:pt x="487" y="485"/>
                    <a:pt x="474" y="503"/>
                    <a:pt x="456" y="514"/>
                  </a:cubicBezTo>
                  <a:cubicBezTo>
                    <a:pt x="391" y="552"/>
                    <a:pt x="165" y="660"/>
                    <a:pt x="58" y="701"/>
                  </a:cubicBezTo>
                  <a:lnTo>
                    <a:pt x="0" y="46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31" name="îśľïḍê">
              <a:extLst>
                <a:ext uri="{FF2B5EF4-FFF2-40B4-BE49-F238E27FC236}">
                  <a16:creationId xmlns:a16="http://schemas.microsoft.com/office/drawing/2014/main" id="{CBBC2AE2-FD63-41C5-8BBC-FBE33C150CDB}"/>
                </a:ext>
              </a:extLst>
            </p:cNvPr>
            <p:cNvSpPr/>
            <p:nvPr/>
          </p:nvSpPr>
          <p:spPr bwMode="auto">
            <a:xfrm>
              <a:off x="3006726" y="1871663"/>
              <a:ext cx="357188" cy="390525"/>
            </a:xfrm>
            <a:custGeom>
              <a:avLst/>
              <a:gdLst>
                <a:gd name="T0" fmla="*/ 153 w 154"/>
                <a:gd name="T1" fmla="*/ 119 h 169"/>
                <a:gd name="T2" fmla="*/ 154 w 154"/>
                <a:gd name="T3" fmla="*/ 131 h 169"/>
                <a:gd name="T4" fmla="*/ 47 w 154"/>
                <a:gd name="T5" fmla="*/ 169 h 169"/>
                <a:gd name="T6" fmla="*/ 0 w 154"/>
                <a:gd name="T7" fmla="*/ 42 h 169"/>
                <a:gd name="T8" fmla="*/ 108 w 154"/>
                <a:gd name="T9" fmla="*/ 0 h 169"/>
                <a:gd name="T10" fmla="*/ 144 w 154"/>
                <a:gd name="T11" fmla="*/ 39 h 169"/>
                <a:gd name="T12" fmla="*/ 153 w 154"/>
                <a:gd name="T13" fmla="*/ 11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4" h="169">
                  <a:moveTo>
                    <a:pt x="153" y="119"/>
                  </a:moveTo>
                  <a:cubicBezTo>
                    <a:pt x="154" y="131"/>
                    <a:pt x="154" y="131"/>
                    <a:pt x="154" y="131"/>
                  </a:cubicBezTo>
                  <a:cubicBezTo>
                    <a:pt x="47" y="169"/>
                    <a:pt x="47" y="169"/>
                    <a:pt x="47" y="169"/>
                  </a:cubicBezTo>
                  <a:cubicBezTo>
                    <a:pt x="8" y="120"/>
                    <a:pt x="0" y="87"/>
                    <a:pt x="0" y="42"/>
                  </a:cubicBezTo>
                  <a:cubicBezTo>
                    <a:pt x="108" y="0"/>
                    <a:pt x="108" y="0"/>
                    <a:pt x="108" y="0"/>
                  </a:cubicBezTo>
                  <a:cubicBezTo>
                    <a:pt x="144" y="39"/>
                    <a:pt x="144" y="39"/>
                    <a:pt x="144" y="39"/>
                  </a:cubicBezTo>
                  <a:lnTo>
                    <a:pt x="153" y="119"/>
                  </a:lnTo>
                  <a:close/>
                </a:path>
              </a:pathLst>
            </a:custGeom>
            <a:solidFill>
              <a:srgbClr val="EB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" name="ïṧḷídé">
              <a:extLst>
                <a:ext uri="{FF2B5EF4-FFF2-40B4-BE49-F238E27FC236}">
                  <a16:creationId xmlns:a16="http://schemas.microsoft.com/office/drawing/2014/main" id="{596070AA-75DA-4450-8D2E-3496044FE7A1}"/>
                </a:ext>
              </a:extLst>
            </p:cNvPr>
            <p:cNvSpPr/>
            <p:nvPr/>
          </p:nvSpPr>
          <p:spPr bwMode="auto">
            <a:xfrm>
              <a:off x="3114676" y="2174875"/>
              <a:ext cx="293688" cy="212725"/>
            </a:xfrm>
            <a:custGeom>
              <a:avLst/>
              <a:gdLst>
                <a:gd name="T0" fmla="*/ 30 w 185"/>
                <a:gd name="T1" fmla="*/ 134 h 134"/>
                <a:gd name="T2" fmla="*/ 185 w 185"/>
                <a:gd name="T3" fmla="*/ 79 h 134"/>
                <a:gd name="T4" fmla="*/ 157 w 185"/>
                <a:gd name="T5" fmla="*/ 0 h 134"/>
                <a:gd name="T6" fmla="*/ 0 w 185"/>
                <a:gd name="T7" fmla="*/ 55 h 134"/>
                <a:gd name="T8" fmla="*/ 30 w 185"/>
                <a:gd name="T9" fmla="*/ 134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" h="134">
                  <a:moveTo>
                    <a:pt x="30" y="134"/>
                  </a:moveTo>
                  <a:lnTo>
                    <a:pt x="185" y="79"/>
                  </a:lnTo>
                  <a:lnTo>
                    <a:pt x="157" y="0"/>
                  </a:lnTo>
                  <a:lnTo>
                    <a:pt x="0" y="55"/>
                  </a:lnTo>
                  <a:lnTo>
                    <a:pt x="30" y="134"/>
                  </a:lnTo>
                  <a:close/>
                </a:path>
              </a:pathLst>
            </a:custGeom>
            <a:solidFill>
              <a:srgbClr val="EB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" name="ïşļiḋè">
              <a:extLst>
                <a:ext uri="{FF2B5EF4-FFF2-40B4-BE49-F238E27FC236}">
                  <a16:creationId xmlns:a16="http://schemas.microsoft.com/office/drawing/2014/main" id="{B8783AB1-BCFB-4EB4-B0C3-D738A033AB61}"/>
                </a:ext>
              </a:extLst>
            </p:cNvPr>
            <p:cNvSpPr/>
            <p:nvPr/>
          </p:nvSpPr>
          <p:spPr bwMode="auto">
            <a:xfrm>
              <a:off x="3154363" y="1741488"/>
              <a:ext cx="146050" cy="233363"/>
            </a:xfrm>
            <a:custGeom>
              <a:avLst/>
              <a:gdLst>
                <a:gd name="T0" fmla="*/ 26 w 63"/>
                <a:gd name="T1" fmla="*/ 84 h 101"/>
                <a:gd name="T2" fmla="*/ 57 w 63"/>
                <a:gd name="T3" fmla="*/ 73 h 101"/>
                <a:gd name="T4" fmla="*/ 37 w 63"/>
                <a:gd name="T5" fmla="*/ 17 h 101"/>
                <a:gd name="T6" fmla="*/ 6 w 63"/>
                <a:gd name="T7" fmla="*/ 28 h 101"/>
                <a:gd name="T8" fmla="*/ 26 w 63"/>
                <a:gd name="T9" fmla="*/ 8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101">
                  <a:moveTo>
                    <a:pt x="26" y="84"/>
                  </a:moveTo>
                  <a:cubicBezTo>
                    <a:pt x="33" y="101"/>
                    <a:pt x="63" y="90"/>
                    <a:pt x="57" y="73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31" y="0"/>
                    <a:pt x="0" y="11"/>
                    <a:pt x="6" y="28"/>
                  </a:cubicBezTo>
                  <a:lnTo>
                    <a:pt x="26" y="84"/>
                  </a:lnTo>
                  <a:close/>
                </a:path>
              </a:pathLst>
            </a:custGeom>
            <a:solidFill>
              <a:srgbClr val="E180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" name="îṣľiďê">
              <a:extLst>
                <a:ext uri="{FF2B5EF4-FFF2-40B4-BE49-F238E27FC236}">
                  <a16:creationId xmlns:a16="http://schemas.microsoft.com/office/drawing/2014/main" id="{CA7852A0-74E7-4430-8691-E6C8C92FCC90}"/>
                </a:ext>
              </a:extLst>
            </p:cNvPr>
            <p:cNvSpPr/>
            <p:nvPr/>
          </p:nvSpPr>
          <p:spPr bwMode="auto">
            <a:xfrm>
              <a:off x="3024188" y="1824038"/>
              <a:ext cx="146050" cy="234950"/>
            </a:xfrm>
            <a:custGeom>
              <a:avLst/>
              <a:gdLst>
                <a:gd name="T0" fmla="*/ 26 w 63"/>
                <a:gd name="T1" fmla="*/ 83 h 101"/>
                <a:gd name="T2" fmla="*/ 56 w 63"/>
                <a:gd name="T3" fmla="*/ 72 h 101"/>
                <a:gd name="T4" fmla="*/ 37 w 63"/>
                <a:gd name="T5" fmla="*/ 17 h 101"/>
                <a:gd name="T6" fmla="*/ 6 w 63"/>
                <a:gd name="T7" fmla="*/ 28 h 101"/>
                <a:gd name="T8" fmla="*/ 26 w 63"/>
                <a:gd name="T9" fmla="*/ 83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101">
                  <a:moveTo>
                    <a:pt x="26" y="83"/>
                  </a:moveTo>
                  <a:cubicBezTo>
                    <a:pt x="32" y="101"/>
                    <a:pt x="63" y="90"/>
                    <a:pt x="56" y="72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30" y="0"/>
                    <a:pt x="0" y="10"/>
                    <a:pt x="6" y="28"/>
                  </a:cubicBezTo>
                  <a:lnTo>
                    <a:pt x="26" y="83"/>
                  </a:lnTo>
                  <a:close/>
                </a:path>
              </a:pathLst>
            </a:custGeom>
            <a:solidFill>
              <a:srgbClr val="E180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" name="iŝļiḍe">
              <a:extLst>
                <a:ext uri="{FF2B5EF4-FFF2-40B4-BE49-F238E27FC236}">
                  <a16:creationId xmlns:a16="http://schemas.microsoft.com/office/drawing/2014/main" id="{CACB2732-03C6-43C8-9991-BFBCECE29E15}"/>
                </a:ext>
              </a:extLst>
            </p:cNvPr>
            <p:cNvSpPr/>
            <p:nvPr/>
          </p:nvSpPr>
          <p:spPr bwMode="auto">
            <a:xfrm>
              <a:off x="2973388" y="1887538"/>
              <a:ext cx="128588" cy="198438"/>
            </a:xfrm>
            <a:custGeom>
              <a:avLst/>
              <a:gdLst>
                <a:gd name="T0" fmla="*/ 21 w 55"/>
                <a:gd name="T1" fmla="*/ 70 h 86"/>
                <a:gd name="T2" fmla="*/ 49 w 55"/>
                <a:gd name="T3" fmla="*/ 60 h 86"/>
                <a:gd name="T4" fmla="*/ 33 w 55"/>
                <a:gd name="T5" fmla="*/ 16 h 86"/>
                <a:gd name="T6" fmla="*/ 5 w 55"/>
                <a:gd name="T7" fmla="*/ 26 h 86"/>
                <a:gd name="T8" fmla="*/ 21 w 55"/>
                <a:gd name="T9" fmla="*/ 7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86">
                  <a:moveTo>
                    <a:pt x="21" y="70"/>
                  </a:moveTo>
                  <a:cubicBezTo>
                    <a:pt x="27" y="86"/>
                    <a:pt x="55" y="76"/>
                    <a:pt x="49" y="60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28" y="0"/>
                    <a:pt x="0" y="10"/>
                    <a:pt x="5" y="26"/>
                  </a:cubicBezTo>
                  <a:lnTo>
                    <a:pt x="21" y="70"/>
                  </a:lnTo>
                  <a:close/>
                </a:path>
              </a:pathLst>
            </a:custGeom>
            <a:solidFill>
              <a:srgbClr val="E180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" name="iṩḷíḋê">
              <a:extLst>
                <a:ext uri="{FF2B5EF4-FFF2-40B4-BE49-F238E27FC236}">
                  <a16:creationId xmlns:a16="http://schemas.microsoft.com/office/drawing/2014/main" id="{6715030E-C167-4BED-AF65-38AA1F2E4723}"/>
                </a:ext>
              </a:extLst>
            </p:cNvPr>
            <p:cNvSpPr/>
            <p:nvPr/>
          </p:nvSpPr>
          <p:spPr bwMode="auto">
            <a:xfrm>
              <a:off x="3089276" y="1782763"/>
              <a:ext cx="146050" cy="234950"/>
            </a:xfrm>
            <a:custGeom>
              <a:avLst/>
              <a:gdLst>
                <a:gd name="T0" fmla="*/ 26 w 63"/>
                <a:gd name="T1" fmla="*/ 84 h 101"/>
                <a:gd name="T2" fmla="*/ 57 w 63"/>
                <a:gd name="T3" fmla="*/ 73 h 101"/>
                <a:gd name="T4" fmla="*/ 37 w 63"/>
                <a:gd name="T5" fmla="*/ 17 h 101"/>
                <a:gd name="T6" fmla="*/ 6 w 63"/>
                <a:gd name="T7" fmla="*/ 28 h 101"/>
                <a:gd name="T8" fmla="*/ 26 w 63"/>
                <a:gd name="T9" fmla="*/ 8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101">
                  <a:moveTo>
                    <a:pt x="26" y="84"/>
                  </a:moveTo>
                  <a:cubicBezTo>
                    <a:pt x="32" y="101"/>
                    <a:pt x="63" y="90"/>
                    <a:pt x="57" y="73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31" y="0"/>
                    <a:pt x="0" y="11"/>
                    <a:pt x="6" y="28"/>
                  </a:cubicBezTo>
                  <a:lnTo>
                    <a:pt x="26" y="84"/>
                  </a:lnTo>
                  <a:close/>
                </a:path>
              </a:pathLst>
            </a:custGeom>
            <a:solidFill>
              <a:srgbClr val="E180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" name="i$lïde">
              <a:extLst>
                <a:ext uri="{FF2B5EF4-FFF2-40B4-BE49-F238E27FC236}">
                  <a16:creationId xmlns:a16="http://schemas.microsoft.com/office/drawing/2014/main" id="{80025E8E-5C05-420A-8191-D8C42BD6BDB1}"/>
                </a:ext>
              </a:extLst>
            </p:cNvPr>
            <p:cNvSpPr/>
            <p:nvPr/>
          </p:nvSpPr>
          <p:spPr bwMode="auto">
            <a:xfrm>
              <a:off x="3144838" y="1812925"/>
              <a:ext cx="268288" cy="382588"/>
            </a:xfrm>
            <a:custGeom>
              <a:avLst/>
              <a:gdLst>
                <a:gd name="T0" fmla="*/ 93 w 115"/>
                <a:gd name="T1" fmla="*/ 144 h 165"/>
                <a:gd name="T2" fmla="*/ 111 w 115"/>
                <a:gd name="T3" fmla="*/ 80 h 165"/>
                <a:gd name="T4" fmla="*/ 98 w 115"/>
                <a:gd name="T5" fmla="*/ 34 h 165"/>
                <a:gd name="T6" fmla="*/ 71 w 115"/>
                <a:gd name="T7" fmla="*/ 8 h 165"/>
                <a:gd name="T8" fmla="*/ 48 w 115"/>
                <a:gd name="T9" fmla="*/ 3 h 165"/>
                <a:gd name="T10" fmla="*/ 9 w 115"/>
                <a:gd name="T11" fmla="*/ 18 h 165"/>
                <a:gd name="T12" fmla="*/ 3 w 115"/>
                <a:gd name="T13" fmla="*/ 32 h 165"/>
                <a:gd name="T14" fmla="*/ 49 w 115"/>
                <a:gd name="T15" fmla="*/ 40 h 165"/>
                <a:gd name="T16" fmla="*/ 69 w 115"/>
                <a:gd name="T17" fmla="*/ 57 h 165"/>
                <a:gd name="T18" fmla="*/ 42 w 115"/>
                <a:gd name="T19" fmla="*/ 77 h 165"/>
                <a:gd name="T20" fmla="*/ 60 w 115"/>
                <a:gd name="T21" fmla="*/ 157 h 165"/>
                <a:gd name="T22" fmla="*/ 93 w 115"/>
                <a:gd name="T23" fmla="*/ 144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5" h="165">
                  <a:moveTo>
                    <a:pt x="93" y="144"/>
                  </a:moveTo>
                  <a:cubicBezTo>
                    <a:pt x="93" y="144"/>
                    <a:pt x="103" y="107"/>
                    <a:pt x="111" y="80"/>
                  </a:cubicBezTo>
                  <a:cubicBezTo>
                    <a:pt x="115" y="64"/>
                    <a:pt x="110" y="46"/>
                    <a:pt x="98" y="34"/>
                  </a:cubicBezTo>
                  <a:cubicBezTo>
                    <a:pt x="71" y="8"/>
                    <a:pt x="71" y="8"/>
                    <a:pt x="71" y="8"/>
                  </a:cubicBezTo>
                  <a:cubicBezTo>
                    <a:pt x="65" y="2"/>
                    <a:pt x="56" y="0"/>
                    <a:pt x="48" y="3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3" y="20"/>
                    <a:pt x="0" y="27"/>
                    <a:pt x="3" y="32"/>
                  </a:cubicBezTo>
                  <a:cubicBezTo>
                    <a:pt x="18" y="57"/>
                    <a:pt x="49" y="40"/>
                    <a:pt x="49" y="40"/>
                  </a:cubicBezTo>
                  <a:cubicBezTo>
                    <a:pt x="59" y="49"/>
                    <a:pt x="69" y="57"/>
                    <a:pt x="69" y="57"/>
                  </a:cubicBezTo>
                  <a:cubicBezTo>
                    <a:pt x="60" y="62"/>
                    <a:pt x="51" y="68"/>
                    <a:pt x="42" y="77"/>
                  </a:cubicBezTo>
                  <a:cubicBezTo>
                    <a:pt x="6" y="115"/>
                    <a:pt x="13" y="165"/>
                    <a:pt x="60" y="157"/>
                  </a:cubicBezTo>
                  <a:cubicBezTo>
                    <a:pt x="77" y="153"/>
                    <a:pt x="93" y="144"/>
                    <a:pt x="93" y="144"/>
                  </a:cubicBezTo>
                  <a:close/>
                </a:path>
              </a:pathLst>
            </a:custGeom>
            <a:solidFill>
              <a:srgbClr val="F6AE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" name="išļíḑè">
              <a:extLst>
                <a:ext uri="{FF2B5EF4-FFF2-40B4-BE49-F238E27FC236}">
                  <a16:creationId xmlns:a16="http://schemas.microsoft.com/office/drawing/2014/main" id="{20ACFEA8-CDD5-4D3C-9CB5-ECE2C1EC52F8}"/>
                </a:ext>
              </a:extLst>
            </p:cNvPr>
            <p:cNvSpPr/>
            <p:nvPr/>
          </p:nvSpPr>
          <p:spPr bwMode="auto">
            <a:xfrm>
              <a:off x="3119438" y="2206625"/>
              <a:ext cx="331788" cy="269875"/>
            </a:xfrm>
            <a:custGeom>
              <a:avLst/>
              <a:gdLst>
                <a:gd name="T0" fmla="*/ 43 w 209"/>
                <a:gd name="T1" fmla="*/ 170 h 170"/>
                <a:gd name="T2" fmla="*/ 209 w 209"/>
                <a:gd name="T3" fmla="*/ 103 h 170"/>
                <a:gd name="T4" fmla="*/ 168 w 209"/>
                <a:gd name="T5" fmla="*/ 0 h 170"/>
                <a:gd name="T6" fmla="*/ 0 w 209"/>
                <a:gd name="T7" fmla="*/ 66 h 170"/>
                <a:gd name="T8" fmla="*/ 43 w 209"/>
                <a:gd name="T9" fmla="*/ 17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170">
                  <a:moveTo>
                    <a:pt x="43" y="170"/>
                  </a:moveTo>
                  <a:lnTo>
                    <a:pt x="209" y="103"/>
                  </a:lnTo>
                  <a:lnTo>
                    <a:pt x="168" y="0"/>
                  </a:lnTo>
                  <a:lnTo>
                    <a:pt x="0" y="66"/>
                  </a:lnTo>
                  <a:lnTo>
                    <a:pt x="43" y="170"/>
                  </a:lnTo>
                  <a:close/>
                </a:path>
              </a:pathLst>
            </a:custGeom>
            <a:solidFill>
              <a:srgbClr val="E6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" name="isḷíďe">
              <a:extLst>
                <a:ext uri="{FF2B5EF4-FFF2-40B4-BE49-F238E27FC236}">
                  <a16:creationId xmlns:a16="http://schemas.microsoft.com/office/drawing/2014/main" id="{11DAA39A-A439-440F-85D8-012532137AA1}"/>
                </a:ext>
              </a:extLst>
            </p:cNvPr>
            <p:cNvSpPr/>
            <p:nvPr/>
          </p:nvSpPr>
          <p:spPr bwMode="auto">
            <a:xfrm>
              <a:off x="3113088" y="2297113"/>
              <a:ext cx="1435100" cy="1625600"/>
            </a:xfrm>
            <a:custGeom>
              <a:avLst/>
              <a:gdLst>
                <a:gd name="T0" fmla="*/ 618 w 618"/>
                <a:gd name="T1" fmla="*/ 463 h 701"/>
                <a:gd name="T2" fmla="*/ 561 w 618"/>
                <a:gd name="T3" fmla="*/ 465 h 701"/>
                <a:gd name="T4" fmla="*/ 266 w 618"/>
                <a:gd name="T5" fmla="*/ 390 h 701"/>
                <a:gd name="T6" fmla="*/ 149 w 618"/>
                <a:gd name="T7" fmla="*/ 0 h 701"/>
                <a:gd name="T8" fmla="*/ 0 w 618"/>
                <a:gd name="T9" fmla="*/ 60 h 701"/>
                <a:gd name="T10" fmla="*/ 125 w 618"/>
                <a:gd name="T11" fmla="*/ 464 h 701"/>
                <a:gd name="T12" fmla="*/ 162 w 618"/>
                <a:gd name="T13" fmla="*/ 513 h 701"/>
                <a:gd name="T14" fmla="*/ 560 w 618"/>
                <a:gd name="T15" fmla="*/ 701 h 701"/>
                <a:gd name="T16" fmla="*/ 618 w 618"/>
                <a:gd name="T17" fmla="*/ 463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8" h="701">
                  <a:moveTo>
                    <a:pt x="618" y="463"/>
                  </a:moveTo>
                  <a:cubicBezTo>
                    <a:pt x="561" y="465"/>
                    <a:pt x="561" y="465"/>
                    <a:pt x="561" y="465"/>
                  </a:cubicBezTo>
                  <a:cubicBezTo>
                    <a:pt x="266" y="390"/>
                    <a:pt x="266" y="390"/>
                    <a:pt x="266" y="390"/>
                  </a:cubicBezTo>
                  <a:cubicBezTo>
                    <a:pt x="149" y="0"/>
                    <a:pt x="149" y="0"/>
                    <a:pt x="149" y="0"/>
                  </a:cubicBezTo>
                  <a:cubicBezTo>
                    <a:pt x="149" y="0"/>
                    <a:pt x="39" y="23"/>
                    <a:pt x="0" y="60"/>
                  </a:cubicBezTo>
                  <a:cubicBezTo>
                    <a:pt x="0" y="60"/>
                    <a:pt x="90" y="338"/>
                    <a:pt x="125" y="464"/>
                  </a:cubicBezTo>
                  <a:cubicBezTo>
                    <a:pt x="130" y="485"/>
                    <a:pt x="144" y="502"/>
                    <a:pt x="162" y="513"/>
                  </a:cubicBezTo>
                  <a:cubicBezTo>
                    <a:pt x="227" y="552"/>
                    <a:pt x="452" y="660"/>
                    <a:pt x="560" y="701"/>
                  </a:cubicBezTo>
                  <a:lnTo>
                    <a:pt x="618" y="46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" name="íṡľîḓé">
              <a:extLst>
                <a:ext uri="{FF2B5EF4-FFF2-40B4-BE49-F238E27FC236}">
                  <a16:creationId xmlns:a16="http://schemas.microsoft.com/office/drawing/2014/main" id="{176DC85D-01E7-4DB6-BC99-CB67D76C37F3}"/>
                </a:ext>
              </a:extLst>
            </p:cNvPr>
            <p:cNvSpPr/>
            <p:nvPr/>
          </p:nvSpPr>
          <p:spPr bwMode="auto">
            <a:xfrm>
              <a:off x="4394201" y="2455863"/>
              <a:ext cx="180975" cy="323850"/>
            </a:xfrm>
            <a:custGeom>
              <a:avLst/>
              <a:gdLst>
                <a:gd name="T0" fmla="*/ 70 w 78"/>
                <a:gd name="T1" fmla="*/ 34 h 140"/>
                <a:gd name="T2" fmla="*/ 47 w 78"/>
                <a:gd name="T3" fmla="*/ 116 h 140"/>
                <a:gd name="T4" fmla="*/ 78 w 78"/>
                <a:gd name="T5" fmla="*/ 140 h 140"/>
                <a:gd name="T6" fmla="*/ 70 w 78"/>
                <a:gd name="T7" fmla="*/ 3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8" h="140">
                  <a:moveTo>
                    <a:pt x="70" y="34"/>
                  </a:moveTo>
                  <a:cubicBezTo>
                    <a:pt x="29" y="0"/>
                    <a:pt x="0" y="42"/>
                    <a:pt x="47" y="116"/>
                  </a:cubicBezTo>
                  <a:cubicBezTo>
                    <a:pt x="47" y="116"/>
                    <a:pt x="44" y="140"/>
                    <a:pt x="78" y="140"/>
                  </a:cubicBezTo>
                  <a:lnTo>
                    <a:pt x="70" y="34"/>
                  </a:lnTo>
                  <a:close/>
                </a:path>
              </a:pathLst>
            </a:custGeom>
            <a:solidFill>
              <a:srgbClr val="EB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" name="íṧľîḍé">
              <a:extLst>
                <a:ext uri="{FF2B5EF4-FFF2-40B4-BE49-F238E27FC236}">
                  <a16:creationId xmlns:a16="http://schemas.microsoft.com/office/drawing/2014/main" id="{03160598-5525-4C4D-B143-E8D7924F9A2D}"/>
                </a:ext>
              </a:extLst>
            </p:cNvPr>
            <p:cNvSpPr/>
            <p:nvPr/>
          </p:nvSpPr>
          <p:spPr bwMode="auto">
            <a:xfrm>
              <a:off x="5222876" y="2422525"/>
              <a:ext cx="174625" cy="144463"/>
            </a:xfrm>
            <a:custGeom>
              <a:avLst/>
              <a:gdLst>
                <a:gd name="T0" fmla="*/ 74 w 75"/>
                <a:gd name="T1" fmla="*/ 32 h 62"/>
                <a:gd name="T2" fmla="*/ 0 w 75"/>
                <a:gd name="T3" fmla="*/ 45 h 62"/>
                <a:gd name="T4" fmla="*/ 74 w 75"/>
                <a:gd name="T5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2">
                  <a:moveTo>
                    <a:pt x="74" y="32"/>
                  </a:moveTo>
                  <a:cubicBezTo>
                    <a:pt x="75" y="36"/>
                    <a:pt x="47" y="62"/>
                    <a:pt x="0" y="45"/>
                  </a:cubicBezTo>
                  <a:cubicBezTo>
                    <a:pt x="1" y="15"/>
                    <a:pt x="63" y="0"/>
                    <a:pt x="74" y="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" name="îṥļîḓe">
              <a:extLst>
                <a:ext uri="{FF2B5EF4-FFF2-40B4-BE49-F238E27FC236}">
                  <a16:creationId xmlns:a16="http://schemas.microsoft.com/office/drawing/2014/main" id="{3C556C3B-B400-4612-9A7F-CA6F1B8550DC}"/>
                </a:ext>
              </a:extLst>
            </p:cNvPr>
            <p:cNvSpPr/>
            <p:nvPr/>
          </p:nvSpPr>
          <p:spPr bwMode="auto">
            <a:xfrm>
              <a:off x="5256213" y="2452688"/>
              <a:ext cx="106363" cy="90488"/>
            </a:xfrm>
            <a:custGeom>
              <a:avLst/>
              <a:gdLst>
                <a:gd name="T0" fmla="*/ 46 w 46"/>
                <a:gd name="T1" fmla="*/ 19 h 39"/>
                <a:gd name="T2" fmla="*/ 41 w 46"/>
                <a:gd name="T3" fmla="*/ 33 h 39"/>
                <a:gd name="T4" fmla="*/ 9 w 46"/>
                <a:gd name="T5" fmla="*/ 37 h 39"/>
                <a:gd name="T6" fmla="*/ 0 w 46"/>
                <a:gd name="T7" fmla="*/ 19 h 39"/>
                <a:gd name="T8" fmla="*/ 3 w 46"/>
                <a:gd name="T9" fmla="*/ 8 h 39"/>
                <a:gd name="T10" fmla="*/ 37 w 46"/>
                <a:gd name="T11" fmla="*/ 2 h 39"/>
                <a:gd name="T12" fmla="*/ 46 w 46"/>
                <a:gd name="T13" fmla="*/ 1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39">
                  <a:moveTo>
                    <a:pt x="46" y="19"/>
                  </a:moveTo>
                  <a:cubicBezTo>
                    <a:pt x="46" y="25"/>
                    <a:pt x="44" y="30"/>
                    <a:pt x="41" y="33"/>
                  </a:cubicBezTo>
                  <a:cubicBezTo>
                    <a:pt x="33" y="37"/>
                    <a:pt x="22" y="39"/>
                    <a:pt x="9" y="37"/>
                  </a:cubicBezTo>
                  <a:cubicBezTo>
                    <a:pt x="4" y="33"/>
                    <a:pt x="0" y="27"/>
                    <a:pt x="0" y="19"/>
                  </a:cubicBezTo>
                  <a:cubicBezTo>
                    <a:pt x="0" y="15"/>
                    <a:pt x="1" y="11"/>
                    <a:pt x="3" y="8"/>
                  </a:cubicBezTo>
                  <a:cubicBezTo>
                    <a:pt x="13" y="2"/>
                    <a:pt x="26" y="0"/>
                    <a:pt x="37" y="2"/>
                  </a:cubicBezTo>
                  <a:cubicBezTo>
                    <a:pt x="42" y="6"/>
                    <a:pt x="46" y="12"/>
                    <a:pt x="46" y="19"/>
                  </a:cubicBezTo>
                  <a:close/>
                </a:path>
              </a:pathLst>
            </a:custGeom>
            <a:solidFill>
              <a:srgbClr val="2626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" name="iŝļídê">
              <a:extLst>
                <a:ext uri="{FF2B5EF4-FFF2-40B4-BE49-F238E27FC236}">
                  <a16:creationId xmlns:a16="http://schemas.microsoft.com/office/drawing/2014/main" id="{9294A35E-9D50-42EC-ADC8-6F7986C2B5A2}"/>
                </a:ext>
              </a:extLst>
            </p:cNvPr>
            <p:cNvSpPr/>
            <p:nvPr/>
          </p:nvSpPr>
          <p:spPr bwMode="auto">
            <a:xfrm>
              <a:off x="5322888" y="2476500"/>
              <a:ext cx="20638" cy="206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" name="íš1ide">
              <a:extLst>
                <a:ext uri="{FF2B5EF4-FFF2-40B4-BE49-F238E27FC236}">
                  <a16:creationId xmlns:a16="http://schemas.microsoft.com/office/drawing/2014/main" id="{6647E45A-DF91-4383-B15D-28E69F7D1E57}"/>
                </a:ext>
              </a:extLst>
            </p:cNvPr>
            <p:cNvSpPr/>
            <p:nvPr/>
          </p:nvSpPr>
          <p:spPr bwMode="auto">
            <a:xfrm>
              <a:off x="5283201" y="2476500"/>
              <a:ext cx="50800" cy="50800"/>
            </a:xfrm>
            <a:prstGeom prst="ellipse">
              <a:avLst/>
            </a:prstGeom>
            <a:solidFill>
              <a:srgbClr val="1C1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" name="íŝľïďê">
              <a:extLst>
                <a:ext uri="{FF2B5EF4-FFF2-40B4-BE49-F238E27FC236}">
                  <a16:creationId xmlns:a16="http://schemas.microsoft.com/office/drawing/2014/main" id="{B6FCF08E-4198-4C8C-A409-2A9F77FDE825}"/>
                </a:ext>
              </a:extLst>
            </p:cNvPr>
            <p:cNvSpPr/>
            <p:nvPr/>
          </p:nvSpPr>
          <p:spPr bwMode="auto">
            <a:xfrm>
              <a:off x="4829176" y="2425700"/>
              <a:ext cx="176213" cy="146050"/>
            </a:xfrm>
            <a:custGeom>
              <a:avLst/>
              <a:gdLst>
                <a:gd name="T0" fmla="*/ 1 w 76"/>
                <a:gd name="T1" fmla="*/ 33 h 63"/>
                <a:gd name="T2" fmla="*/ 76 w 76"/>
                <a:gd name="T3" fmla="*/ 46 h 63"/>
                <a:gd name="T4" fmla="*/ 1 w 76"/>
                <a:gd name="T5" fmla="*/ 3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6" h="63">
                  <a:moveTo>
                    <a:pt x="1" y="33"/>
                  </a:moveTo>
                  <a:cubicBezTo>
                    <a:pt x="0" y="37"/>
                    <a:pt x="29" y="63"/>
                    <a:pt x="76" y="46"/>
                  </a:cubicBezTo>
                  <a:cubicBezTo>
                    <a:pt x="75" y="16"/>
                    <a:pt x="12" y="0"/>
                    <a:pt x="1" y="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" name="íŝľîḍè">
              <a:extLst>
                <a:ext uri="{FF2B5EF4-FFF2-40B4-BE49-F238E27FC236}">
                  <a16:creationId xmlns:a16="http://schemas.microsoft.com/office/drawing/2014/main" id="{B14A5A78-4DAB-4F95-BF20-2787182B52C1}"/>
                </a:ext>
              </a:extLst>
            </p:cNvPr>
            <p:cNvSpPr/>
            <p:nvPr/>
          </p:nvSpPr>
          <p:spPr bwMode="auto">
            <a:xfrm>
              <a:off x="4865688" y="2457450"/>
              <a:ext cx="104775" cy="88900"/>
            </a:xfrm>
            <a:custGeom>
              <a:avLst/>
              <a:gdLst>
                <a:gd name="T0" fmla="*/ 0 w 45"/>
                <a:gd name="T1" fmla="*/ 19 h 38"/>
                <a:gd name="T2" fmla="*/ 5 w 45"/>
                <a:gd name="T3" fmla="*/ 33 h 38"/>
                <a:gd name="T4" fmla="*/ 36 w 45"/>
                <a:gd name="T5" fmla="*/ 37 h 38"/>
                <a:gd name="T6" fmla="*/ 45 w 45"/>
                <a:gd name="T7" fmla="*/ 19 h 38"/>
                <a:gd name="T8" fmla="*/ 42 w 45"/>
                <a:gd name="T9" fmla="*/ 8 h 38"/>
                <a:gd name="T10" fmla="*/ 8 w 45"/>
                <a:gd name="T11" fmla="*/ 1 h 38"/>
                <a:gd name="T12" fmla="*/ 0 w 45"/>
                <a:gd name="T13" fmla="*/ 1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38">
                  <a:moveTo>
                    <a:pt x="0" y="19"/>
                  </a:moveTo>
                  <a:cubicBezTo>
                    <a:pt x="0" y="24"/>
                    <a:pt x="2" y="29"/>
                    <a:pt x="5" y="33"/>
                  </a:cubicBezTo>
                  <a:cubicBezTo>
                    <a:pt x="13" y="36"/>
                    <a:pt x="24" y="38"/>
                    <a:pt x="36" y="37"/>
                  </a:cubicBezTo>
                  <a:cubicBezTo>
                    <a:pt x="42" y="33"/>
                    <a:pt x="45" y="26"/>
                    <a:pt x="45" y="19"/>
                  </a:cubicBezTo>
                  <a:cubicBezTo>
                    <a:pt x="45" y="15"/>
                    <a:pt x="44" y="11"/>
                    <a:pt x="42" y="8"/>
                  </a:cubicBezTo>
                  <a:cubicBezTo>
                    <a:pt x="32" y="2"/>
                    <a:pt x="19" y="0"/>
                    <a:pt x="8" y="1"/>
                  </a:cubicBezTo>
                  <a:cubicBezTo>
                    <a:pt x="3" y="5"/>
                    <a:pt x="0" y="12"/>
                    <a:pt x="0" y="19"/>
                  </a:cubicBezTo>
                  <a:close/>
                </a:path>
              </a:pathLst>
            </a:custGeom>
            <a:solidFill>
              <a:srgbClr val="2626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" name="îṣļïḑe">
              <a:extLst>
                <a:ext uri="{FF2B5EF4-FFF2-40B4-BE49-F238E27FC236}">
                  <a16:creationId xmlns:a16="http://schemas.microsoft.com/office/drawing/2014/main" id="{59809924-9FBD-49A2-BAB8-80A0EF6E6CC2}"/>
                </a:ext>
              </a:extLst>
            </p:cNvPr>
            <p:cNvSpPr/>
            <p:nvPr/>
          </p:nvSpPr>
          <p:spPr bwMode="auto">
            <a:xfrm>
              <a:off x="4881563" y="2481263"/>
              <a:ext cx="20638" cy="206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" name="ïṩlîḋe">
              <a:extLst>
                <a:ext uri="{FF2B5EF4-FFF2-40B4-BE49-F238E27FC236}">
                  <a16:creationId xmlns:a16="http://schemas.microsoft.com/office/drawing/2014/main" id="{1E672824-86F5-4DC2-B889-89BCC6CD6B4C}"/>
                </a:ext>
              </a:extLst>
            </p:cNvPr>
            <p:cNvSpPr/>
            <p:nvPr/>
          </p:nvSpPr>
          <p:spPr bwMode="auto">
            <a:xfrm>
              <a:off x="4891088" y="2481263"/>
              <a:ext cx="50800" cy="50800"/>
            </a:xfrm>
            <a:prstGeom prst="ellipse">
              <a:avLst/>
            </a:prstGeom>
            <a:solidFill>
              <a:srgbClr val="1C1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" name="íSľíḋê">
              <a:extLst>
                <a:ext uri="{FF2B5EF4-FFF2-40B4-BE49-F238E27FC236}">
                  <a16:creationId xmlns:a16="http://schemas.microsoft.com/office/drawing/2014/main" id="{C212A7A7-1A40-4793-AF3C-7261BF27333F}"/>
                </a:ext>
              </a:extLst>
            </p:cNvPr>
            <p:cNvSpPr/>
            <p:nvPr/>
          </p:nvSpPr>
          <p:spPr bwMode="auto">
            <a:xfrm>
              <a:off x="4735513" y="2387600"/>
              <a:ext cx="352425" cy="227013"/>
            </a:xfrm>
            <a:custGeom>
              <a:avLst/>
              <a:gdLst>
                <a:gd name="T0" fmla="*/ 130 w 152"/>
                <a:gd name="T1" fmla="*/ 98 h 98"/>
                <a:gd name="T2" fmla="*/ 22 w 152"/>
                <a:gd name="T3" fmla="*/ 98 h 98"/>
                <a:gd name="T4" fmla="*/ 0 w 152"/>
                <a:gd name="T5" fmla="*/ 77 h 98"/>
                <a:gd name="T6" fmla="*/ 0 w 152"/>
                <a:gd name="T7" fmla="*/ 22 h 98"/>
                <a:gd name="T8" fmla="*/ 22 w 152"/>
                <a:gd name="T9" fmla="*/ 0 h 98"/>
                <a:gd name="T10" fmla="*/ 130 w 152"/>
                <a:gd name="T11" fmla="*/ 0 h 98"/>
                <a:gd name="T12" fmla="*/ 152 w 152"/>
                <a:gd name="T13" fmla="*/ 22 h 98"/>
                <a:gd name="T14" fmla="*/ 152 w 152"/>
                <a:gd name="T15" fmla="*/ 77 h 98"/>
                <a:gd name="T16" fmla="*/ 130 w 152"/>
                <a:gd name="T17" fmla="*/ 98 h 98"/>
                <a:gd name="T18" fmla="*/ 22 w 152"/>
                <a:gd name="T19" fmla="*/ 22 h 98"/>
                <a:gd name="T20" fmla="*/ 22 w 152"/>
                <a:gd name="T21" fmla="*/ 77 h 98"/>
                <a:gd name="T22" fmla="*/ 130 w 152"/>
                <a:gd name="T23" fmla="*/ 77 h 98"/>
                <a:gd name="T24" fmla="*/ 130 w 152"/>
                <a:gd name="T25" fmla="*/ 77 h 98"/>
                <a:gd name="T26" fmla="*/ 130 w 152"/>
                <a:gd name="T27" fmla="*/ 22 h 98"/>
                <a:gd name="T28" fmla="*/ 22 w 152"/>
                <a:gd name="T29" fmla="*/ 22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2" h="98">
                  <a:moveTo>
                    <a:pt x="130" y="98"/>
                  </a:moveTo>
                  <a:cubicBezTo>
                    <a:pt x="22" y="98"/>
                    <a:pt x="22" y="98"/>
                    <a:pt x="22" y="98"/>
                  </a:cubicBezTo>
                  <a:cubicBezTo>
                    <a:pt x="10" y="98"/>
                    <a:pt x="0" y="88"/>
                    <a:pt x="0" y="77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"/>
                    <a:pt x="10" y="0"/>
                    <a:pt x="22" y="0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42" y="0"/>
                    <a:pt x="152" y="10"/>
                    <a:pt x="152" y="22"/>
                  </a:cubicBezTo>
                  <a:cubicBezTo>
                    <a:pt x="152" y="77"/>
                    <a:pt x="152" y="77"/>
                    <a:pt x="152" y="77"/>
                  </a:cubicBezTo>
                  <a:cubicBezTo>
                    <a:pt x="152" y="88"/>
                    <a:pt x="142" y="98"/>
                    <a:pt x="130" y="98"/>
                  </a:cubicBezTo>
                  <a:close/>
                  <a:moveTo>
                    <a:pt x="22" y="22"/>
                  </a:moveTo>
                  <a:cubicBezTo>
                    <a:pt x="22" y="77"/>
                    <a:pt x="22" y="77"/>
                    <a:pt x="22" y="77"/>
                  </a:cubicBezTo>
                  <a:cubicBezTo>
                    <a:pt x="130" y="77"/>
                    <a:pt x="130" y="77"/>
                    <a:pt x="130" y="77"/>
                  </a:cubicBezTo>
                  <a:cubicBezTo>
                    <a:pt x="130" y="77"/>
                    <a:pt x="130" y="77"/>
                    <a:pt x="130" y="77"/>
                  </a:cubicBezTo>
                  <a:cubicBezTo>
                    <a:pt x="130" y="22"/>
                    <a:pt x="130" y="22"/>
                    <a:pt x="130" y="22"/>
                  </a:cubicBezTo>
                  <a:lnTo>
                    <a:pt x="22" y="22"/>
                  </a:lnTo>
                  <a:close/>
                </a:path>
              </a:pathLst>
            </a:custGeom>
            <a:solidFill>
              <a:srgbClr val="313C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" name="îṡḷidé">
              <a:extLst>
                <a:ext uri="{FF2B5EF4-FFF2-40B4-BE49-F238E27FC236}">
                  <a16:creationId xmlns:a16="http://schemas.microsoft.com/office/drawing/2014/main" id="{37495917-8577-443C-BBDC-0DE6EA564472}"/>
                </a:ext>
              </a:extLst>
            </p:cNvPr>
            <p:cNvSpPr/>
            <p:nvPr/>
          </p:nvSpPr>
          <p:spPr bwMode="auto">
            <a:xfrm>
              <a:off x="5181601" y="2387600"/>
              <a:ext cx="350838" cy="227013"/>
            </a:xfrm>
            <a:custGeom>
              <a:avLst/>
              <a:gdLst>
                <a:gd name="T0" fmla="*/ 130 w 151"/>
                <a:gd name="T1" fmla="*/ 98 h 98"/>
                <a:gd name="T2" fmla="*/ 22 w 151"/>
                <a:gd name="T3" fmla="*/ 98 h 98"/>
                <a:gd name="T4" fmla="*/ 0 w 151"/>
                <a:gd name="T5" fmla="*/ 77 h 98"/>
                <a:gd name="T6" fmla="*/ 0 w 151"/>
                <a:gd name="T7" fmla="*/ 22 h 98"/>
                <a:gd name="T8" fmla="*/ 22 w 151"/>
                <a:gd name="T9" fmla="*/ 0 h 98"/>
                <a:gd name="T10" fmla="*/ 130 w 151"/>
                <a:gd name="T11" fmla="*/ 0 h 98"/>
                <a:gd name="T12" fmla="*/ 151 w 151"/>
                <a:gd name="T13" fmla="*/ 22 h 98"/>
                <a:gd name="T14" fmla="*/ 151 w 151"/>
                <a:gd name="T15" fmla="*/ 77 h 98"/>
                <a:gd name="T16" fmla="*/ 130 w 151"/>
                <a:gd name="T17" fmla="*/ 98 h 98"/>
                <a:gd name="T18" fmla="*/ 22 w 151"/>
                <a:gd name="T19" fmla="*/ 22 h 98"/>
                <a:gd name="T20" fmla="*/ 22 w 151"/>
                <a:gd name="T21" fmla="*/ 77 h 98"/>
                <a:gd name="T22" fmla="*/ 130 w 151"/>
                <a:gd name="T23" fmla="*/ 77 h 98"/>
                <a:gd name="T24" fmla="*/ 130 w 151"/>
                <a:gd name="T25" fmla="*/ 77 h 98"/>
                <a:gd name="T26" fmla="*/ 130 w 151"/>
                <a:gd name="T27" fmla="*/ 22 h 98"/>
                <a:gd name="T28" fmla="*/ 22 w 151"/>
                <a:gd name="T29" fmla="*/ 22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1" h="98">
                  <a:moveTo>
                    <a:pt x="130" y="98"/>
                  </a:moveTo>
                  <a:cubicBezTo>
                    <a:pt x="22" y="98"/>
                    <a:pt x="22" y="98"/>
                    <a:pt x="22" y="98"/>
                  </a:cubicBezTo>
                  <a:cubicBezTo>
                    <a:pt x="10" y="98"/>
                    <a:pt x="0" y="88"/>
                    <a:pt x="0" y="77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"/>
                    <a:pt x="10" y="0"/>
                    <a:pt x="22" y="0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42" y="0"/>
                    <a:pt x="151" y="10"/>
                    <a:pt x="151" y="22"/>
                  </a:cubicBezTo>
                  <a:cubicBezTo>
                    <a:pt x="151" y="77"/>
                    <a:pt x="151" y="77"/>
                    <a:pt x="151" y="77"/>
                  </a:cubicBezTo>
                  <a:cubicBezTo>
                    <a:pt x="151" y="88"/>
                    <a:pt x="142" y="98"/>
                    <a:pt x="130" y="98"/>
                  </a:cubicBezTo>
                  <a:close/>
                  <a:moveTo>
                    <a:pt x="22" y="22"/>
                  </a:moveTo>
                  <a:cubicBezTo>
                    <a:pt x="22" y="77"/>
                    <a:pt x="22" y="77"/>
                    <a:pt x="22" y="77"/>
                  </a:cubicBezTo>
                  <a:cubicBezTo>
                    <a:pt x="130" y="77"/>
                    <a:pt x="130" y="77"/>
                    <a:pt x="130" y="77"/>
                  </a:cubicBezTo>
                  <a:cubicBezTo>
                    <a:pt x="130" y="77"/>
                    <a:pt x="130" y="77"/>
                    <a:pt x="130" y="77"/>
                  </a:cubicBezTo>
                  <a:cubicBezTo>
                    <a:pt x="130" y="22"/>
                    <a:pt x="130" y="22"/>
                    <a:pt x="130" y="22"/>
                  </a:cubicBezTo>
                  <a:lnTo>
                    <a:pt x="22" y="22"/>
                  </a:lnTo>
                  <a:close/>
                </a:path>
              </a:pathLst>
            </a:custGeom>
            <a:solidFill>
              <a:srgbClr val="313C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" name="išļïḋe">
              <a:extLst>
                <a:ext uri="{FF2B5EF4-FFF2-40B4-BE49-F238E27FC236}">
                  <a16:creationId xmlns:a16="http://schemas.microsoft.com/office/drawing/2014/main" id="{EE55F565-B859-4565-AD2D-CEBF3CC109A9}"/>
                </a:ext>
              </a:extLst>
            </p:cNvPr>
            <p:cNvSpPr/>
            <p:nvPr/>
          </p:nvSpPr>
          <p:spPr bwMode="auto">
            <a:xfrm>
              <a:off x="5062538" y="2452688"/>
              <a:ext cx="141288" cy="44450"/>
            </a:xfrm>
            <a:prstGeom prst="rect">
              <a:avLst/>
            </a:prstGeom>
            <a:solidFill>
              <a:srgbClr val="313C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" name="îṩliḓè">
              <a:extLst>
                <a:ext uri="{FF2B5EF4-FFF2-40B4-BE49-F238E27FC236}">
                  <a16:creationId xmlns:a16="http://schemas.microsoft.com/office/drawing/2014/main" id="{B111BAD6-90A8-4F66-9646-572DDF74D648}"/>
                </a:ext>
              </a:extLst>
            </p:cNvPr>
            <p:cNvSpPr/>
            <p:nvPr/>
          </p:nvSpPr>
          <p:spPr bwMode="auto">
            <a:xfrm>
              <a:off x="3762376" y="5027613"/>
              <a:ext cx="5443538" cy="400050"/>
            </a:xfrm>
            <a:prstGeom prst="rect">
              <a:avLst/>
            </a:prstGeom>
            <a:solidFill>
              <a:srgbClr val="9652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3" name="íṥliḋé">
              <a:extLst>
                <a:ext uri="{FF2B5EF4-FFF2-40B4-BE49-F238E27FC236}">
                  <a16:creationId xmlns:a16="http://schemas.microsoft.com/office/drawing/2014/main" id="{5B856357-6FF0-4301-A027-9116A2E89F81}"/>
                </a:ext>
              </a:extLst>
            </p:cNvPr>
            <p:cNvSpPr/>
            <p:nvPr/>
          </p:nvSpPr>
          <p:spPr bwMode="auto">
            <a:xfrm>
              <a:off x="4211638" y="5427663"/>
              <a:ext cx="4621213" cy="692150"/>
            </a:xfrm>
            <a:prstGeom prst="rect">
              <a:avLst/>
            </a:prstGeom>
            <a:solidFill>
              <a:srgbClr val="D17D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4" name="ïṧľíḍê">
              <a:extLst>
                <a:ext uri="{FF2B5EF4-FFF2-40B4-BE49-F238E27FC236}">
                  <a16:creationId xmlns:a16="http://schemas.microsoft.com/office/drawing/2014/main" id="{D5DEBE12-E831-459E-94FA-48E3FF96F8F7}"/>
                </a:ext>
              </a:extLst>
            </p:cNvPr>
            <p:cNvSpPr/>
            <p:nvPr/>
          </p:nvSpPr>
          <p:spPr bwMode="auto">
            <a:xfrm>
              <a:off x="7513638" y="2149475"/>
              <a:ext cx="527050" cy="525463"/>
            </a:xfrm>
            <a:custGeom>
              <a:avLst/>
              <a:gdLst>
                <a:gd name="T0" fmla="*/ 207 w 227"/>
                <a:gd name="T1" fmla="*/ 149 h 227"/>
                <a:gd name="T2" fmla="*/ 78 w 227"/>
                <a:gd name="T3" fmla="*/ 207 h 227"/>
                <a:gd name="T4" fmla="*/ 20 w 227"/>
                <a:gd name="T5" fmla="*/ 78 h 227"/>
                <a:gd name="T6" fmla="*/ 149 w 227"/>
                <a:gd name="T7" fmla="*/ 20 h 227"/>
                <a:gd name="T8" fmla="*/ 207 w 227"/>
                <a:gd name="T9" fmla="*/ 149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7" h="227">
                  <a:moveTo>
                    <a:pt x="207" y="149"/>
                  </a:moveTo>
                  <a:cubicBezTo>
                    <a:pt x="187" y="201"/>
                    <a:pt x="129" y="227"/>
                    <a:pt x="78" y="207"/>
                  </a:cubicBezTo>
                  <a:cubicBezTo>
                    <a:pt x="26" y="187"/>
                    <a:pt x="0" y="130"/>
                    <a:pt x="20" y="78"/>
                  </a:cubicBezTo>
                  <a:cubicBezTo>
                    <a:pt x="40" y="26"/>
                    <a:pt x="97" y="0"/>
                    <a:pt x="149" y="20"/>
                  </a:cubicBezTo>
                  <a:cubicBezTo>
                    <a:pt x="201" y="40"/>
                    <a:pt x="227" y="98"/>
                    <a:pt x="207" y="149"/>
                  </a:cubicBezTo>
                  <a:close/>
                </a:path>
              </a:pathLst>
            </a:custGeom>
            <a:solidFill>
              <a:srgbClr val="FFC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5" name="íšļîďe">
              <a:extLst>
                <a:ext uri="{FF2B5EF4-FFF2-40B4-BE49-F238E27FC236}">
                  <a16:creationId xmlns:a16="http://schemas.microsoft.com/office/drawing/2014/main" id="{FEAFB68D-4B8F-43EB-B628-3986970C7D07}"/>
                </a:ext>
              </a:extLst>
            </p:cNvPr>
            <p:cNvSpPr/>
            <p:nvPr/>
          </p:nvSpPr>
          <p:spPr bwMode="auto">
            <a:xfrm>
              <a:off x="7677151" y="2292350"/>
              <a:ext cx="192088" cy="239713"/>
            </a:xfrm>
            <a:custGeom>
              <a:avLst/>
              <a:gdLst>
                <a:gd name="T0" fmla="*/ 69 w 83"/>
                <a:gd name="T1" fmla="*/ 61 h 103"/>
                <a:gd name="T2" fmla="*/ 53 w 83"/>
                <a:gd name="T3" fmla="*/ 46 h 103"/>
                <a:gd name="T4" fmla="*/ 45 w 83"/>
                <a:gd name="T5" fmla="*/ 41 h 103"/>
                <a:gd name="T6" fmla="*/ 38 w 83"/>
                <a:gd name="T7" fmla="*/ 35 h 103"/>
                <a:gd name="T8" fmla="*/ 38 w 83"/>
                <a:gd name="T9" fmla="*/ 29 h 103"/>
                <a:gd name="T10" fmla="*/ 43 w 83"/>
                <a:gd name="T11" fmla="*/ 24 h 103"/>
                <a:gd name="T12" fmla="*/ 55 w 83"/>
                <a:gd name="T13" fmla="*/ 26 h 103"/>
                <a:gd name="T14" fmla="*/ 66 w 83"/>
                <a:gd name="T15" fmla="*/ 32 h 103"/>
                <a:gd name="T16" fmla="*/ 77 w 83"/>
                <a:gd name="T17" fmla="*/ 41 h 103"/>
                <a:gd name="T18" fmla="*/ 83 w 83"/>
                <a:gd name="T19" fmla="*/ 25 h 103"/>
                <a:gd name="T20" fmla="*/ 70 w 83"/>
                <a:gd name="T21" fmla="*/ 17 h 103"/>
                <a:gd name="T22" fmla="*/ 66 w 83"/>
                <a:gd name="T23" fmla="*/ 15 h 103"/>
                <a:gd name="T24" fmla="*/ 69 w 83"/>
                <a:gd name="T25" fmla="*/ 6 h 103"/>
                <a:gd name="T26" fmla="*/ 54 w 83"/>
                <a:gd name="T27" fmla="*/ 0 h 103"/>
                <a:gd name="T28" fmla="*/ 51 w 83"/>
                <a:gd name="T29" fmla="*/ 9 h 103"/>
                <a:gd name="T30" fmla="*/ 33 w 83"/>
                <a:gd name="T31" fmla="*/ 9 h 103"/>
                <a:gd name="T32" fmla="*/ 19 w 83"/>
                <a:gd name="T33" fmla="*/ 24 h 103"/>
                <a:gd name="T34" fmla="*/ 19 w 83"/>
                <a:gd name="T35" fmla="*/ 41 h 103"/>
                <a:gd name="T36" fmla="*/ 33 w 83"/>
                <a:gd name="T37" fmla="*/ 55 h 103"/>
                <a:gd name="T38" fmla="*/ 40 w 83"/>
                <a:gd name="T39" fmla="*/ 60 h 103"/>
                <a:gd name="T40" fmla="*/ 48 w 83"/>
                <a:gd name="T41" fmla="*/ 67 h 103"/>
                <a:gd name="T42" fmla="*/ 48 w 83"/>
                <a:gd name="T43" fmla="*/ 73 h 103"/>
                <a:gd name="T44" fmla="*/ 42 w 83"/>
                <a:gd name="T45" fmla="*/ 78 h 103"/>
                <a:gd name="T46" fmla="*/ 31 w 83"/>
                <a:gd name="T47" fmla="*/ 77 h 103"/>
                <a:gd name="T48" fmla="*/ 19 w 83"/>
                <a:gd name="T49" fmla="*/ 69 h 103"/>
                <a:gd name="T50" fmla="*/ 7 w 83"/>
                <a:gd name="T51" fmla="*/ 58 h 103"/>
                <a:gd name="T52" fmla="*/ 0 w 83"/>
                <a:gd name="T53" fmla="*/ 75 h 103"/>
                <a:gd name="T54" fmla="*/ 13 w 83"/>
                <a:gd name="T55" fmla="*/ 85 h 103"/>
                <a:gd name="T56" fmla="*/ 21 w 83"/>
                <a:gd name="T57" fmla="*/ 89 h 103"/>
                <a:gd name="T58" fmla="*/ 17 w 83"/>
                <a:gd name="T59" fmla="*/ 98 h 103"/>
                <a:gd name="T60" fmla="*/ 32 w 83"/>
                <a:gd name="T61" fmla="*/ 103 h 103"/>
                <a:gd name="T62" fmla="*/ 36 w 83"/>
                <a:gd name="T63" fmla="*/ 94 h 103"/>
                <a:gd name="T64" fmla="*/ 53 w 83"/>
                <a:gd name="T65" fmla="*/ 94 h 103"/>
                <a:gd name="T66" fmla="*/ 68 w 83"/>
                <a:gd name="T67" fmla="*/ 78 h 103"/>
                <a:gd name="T68" fmla="*/ 69 w 83"/>
                <a:gd name="T69" fmla="*/ 61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3" h="103">
                  <a:moveTo>
                    <a:pt x="69" y="61"/>
                  </a:moveTo>
                  <a:cubicBezTo>
                    <a:pt x="66" y="56"/>
                    <a:pt x="61" y="51"/>
                    <a:pt x="53" y="46"/>
                  </a:cubicBezTo>
                  <a:cubicBezTo>
                    <a:pt x="45" y="41"/>
                    <a:pt x="45" y="41"/>
                    <a:pt x="45" y="41"/>
                  </a:cubicBezTo>
                  <a:cubicBezTo>
                    <a:pt x="42" y="39"/>
                    <a:pt x="39" y="37"/>
                    <a:pt x="38" y="35"/>
                  </a:cubicBezTo>
                  <a:cubicBezTo>
                    <a:pt x="37" y="33"/>
                    <a:pt x="37" y="31"/>
                    <a:pt x="38" y="29"/>
                  </a:cubicBezTo>
                  <a:cubicBezTo>
                    <a:pt x="39" y="26"/>
                    <a:pt x="41" y="25"/>
                    <a:pt x="43" y="24"/>
                  </a:cubicBezTo>
                  <a:cubicBezTo>
                    <a:pt x="46" y="24"/>
                    <a:pt x="50" y="25"/>
                    <a:pt x="55" y="26"/>
                  </a:cubicBezTo>
                  <a:cubicBezTo>
                    <a:pt x="58" y="28"/>
                    <a:pt x="62" y="30"/>
                    <a:pt x="66" y="32"/>
                  </a:cubicBezTo>
                  <a:cubicBezTo>
                    <a:pt x="69" y="35"/>
                    <a:pt x="73" y="38"/>
                    <a:pt x="77" y="41"/>
                  </a:cubicBezTo>
                  <a:cubicBezTo>
                    <a:pt x="83" y="25"/>
                    <a:pt x="83" y="25"/>
                    <a:pt x="83" y="25"/>
                  </a:cubicBezTo>
                  <a:cubicBezTo>
                    <a:pt x="78" y="22"/>
                    <a:pt x="74" y="19"/>
                    <a:pt x="70" y="17"/>
                  </a:cubicBezTo>
                  <a:cubicBezTo>
                    <a:pt x="69" y="16"/>
                    <a:pt x="67" y="15"/>
                    <a:pt x="66" y="15"/>
                  </a:cubicBezTo>
                  <a:cubicBezTo>
                    <a:pt x="69" y="6"/>
                    <a:pt x="69" y="6"/>
                    <a:pt x="69" y="6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1" y="9"/>
                    <a:pt x="51" y="9"/>
                    <a:pt x="51" y="9"/>
                  </a:cubicBezTo>
                  <a:cubicBezTo>
                    <a:pt x="44" y="7"/>
                    <a:pt x="38" y="7"/>
                    <a:pt x="33" y="9"/>
                  </a:cubicBezTo>
                  <a:cubicBezTo>
                    <a:pt x="27" y="11"/>
                    <a:pt x="22" y="16"/>
                    <a:pt x="19" y="24"/>
                  </a:cubicBezTo>
                  <a:cubicBezTo>
                    <a:pt x="17" y="30"/>
                    <a:pt x="17" y="36"/>
                    <a:pt x="19" y="41"/>
                  </a:cubicBezTo>
                  <a:cubicBezTo>
                    <a:pt x="21" y="46"/>
                    <a:pt x="26" y="50"/>
                    <a:pt x="33" y="55"/>
                  </a:cubicBezTo>
                  <a:cubicBezTo>
                    <a:pt x="40" y="60"/>
                    <a:pt x="40" y="60"/>
                    <a:pt x="40" y="60"/>
                  </a:cubicBezTo>
                  <a:cubicBezTo>
                    <a:pt x="44" y="62"/>
                    <a:pt x="47" y="65"/>
                    <a:pt x="48" y="67"/>
                  </a:cubicBezTo>
                  <a:cubicBezTo>
                    <a:pt x="49" y="69"/>
                    <a:pt x="49" y="71"/>
                    <a:pt x="48" y="73"/>
                  </a:cubicBezTo>
                  <a:cubicBezTo>
                    <a:pt x="47" y="76"/>
                    <a:pt x="45" y="78"/>
                    <a:pt x="42" y="78"/>
                  </a:cubicBezTo>
                  <a:cubicBezTo>
                    <a:pt x="39" y="79"/>
                    <a:pt x="36" y="78"/>
                    <a:pt x="31" y="77"/>
                  </a:cubicBezTo>
                  <a:cubicBezTo>
                    <a:pt x="27" y="75"/>
                    <a:pt x="23" y="73"/>
                    <a:pt x="19" y="69"/>
                  </a:cubicBezTo>
                  <a:cubicBezTo>
                    <a:pt x="15" y="66"/>
                    <a:pt x="11" y="63"/>
                    <a:pt x="7" y="58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4" y="79"/>
                    <a:pt x="9" y="82"/>
                    <a:pt x="13" y="85"/>
                  </a:cubicBezTo>
                  <a:cubicBezTo>
                    <a:pt x="16" y="86"/>
                    <a:pt x="18" y="87"/>
                    <a:pt x="21" y="89"/>
                  </a:cubicBezTo>
                  <a:cubicBezTo>
                    <a:pt x="17" y="98"/>
                    <a:pt x="17" y="98"/>
                    <a:pt x="17" y="98"/>
                  </a:cubicBezTo>
                  <a:cubicBezTo>
                    <a:pt x="32" y="103"/>
                    <a:pt x="32" y="103"/>
                    <a:pt x="32" y="103"/>
                  </a:cubicBezTo>
                  <a:cubicBezTo>
                    <a:pt x="36" y="94"/>
                    <a:pt x="36" y="94"/>
                    <a:pt x="36" y="94"/>
                  </a:cubicBezTo>
                  <a:cubicBezTo>
                    <a:pt x="43" y="96"/>
                    <a:pt x="49" y="96"/>
                    <a:pt x="53" y="94"/>
                  </a:cubicBezTo>
                  <a:cubicBezTo>
                    <a:pt x="60" y="92"/>
                    <a:pt x="65" y="87"/>
                    <a:pt x="68" y="78"/>
                  </a:cubicBezTo>
                  <a:cubicBezTo>
                    <a:pt x="71" y="72"/>
                    <a:pt x="71" y="66"/>
                    <a:pt x="69" y="61"/>
                  </a:cubicBezTo>
                  <a:close/>
                </a:path>
              </a:pathLst>
            </a:custGeom>
            <a:solidFill>
              <a:srgbClr val="FFF0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6" name="îṩļïḑé">
              <a:extLst>
                <a:ext uri="{FF2B5EF4-FFF2-40B4-BE49-F238E27FC236}">
                  <a16:creationId xmlns:a16="http://schemas.microsoft.com/office/drawing/2014/main" id="{F830E6E1-3589-4A4A-88D0-D18E3926B031}"/>
                </a:ext>
              </a:extLst>
            </p:cNvPr>
            <p:cNvSpPr/>
            <p:nvPr/>
          </p:nvSpPr>
          <p:spPr bwMode="auto">
            <a:xfrm>
              <a:off x="7623176" y="2990850"/>
              <a:ext cx="525463" cy="527050"/>
            </a:xfrm>
            <a:custGeom>
              <a:avLst/>
              <a:gdLst>
                <a:gd name="T0" fmla="*/ 172 w 226"/>
                <a:gd name="T1" fmla="*/ 33 h 227"/>
                <a:gd name="T2" fmla="*/ 193 w 226"/>
                <a:gd name="T3" fmla="*/ 173 h 227"/>
                <a:gd name="T4" fmla="*/ 54 w 226"/>
                <a:gd name="T5" fmla="*/ 194 h 227"/>
                <a:gd name="T6" fmla="*/ 32 w 226"/>
                <a:gd name="T7" fmla="*/ 54 h 227"/>
                <a:gd name="T8" fmla="*/ 172 w 226"/>
                <a:gd name="T9" fmla="*/ 33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6" h="227">
                  <a:moveTo>
                    <a:pt x="172" y="33"/>
                  </a:moveTo>
                  <a:cubicBezTo>
                    <a:pt x="217" y="66"/>
                    <a:pt x="226" y="128"/>
                    <a:pt x="193" y="173"/>
                  </a:cubicBezTo>
                  <a:cubicBezTo>
                    <a:pt x="161" y="217"/>
                    <a:pt x="98" y="227"/>
                    <a:pt x="54" y="194"/>
                  </a:cubicBezTo>
                  <a:cubicBezTo>
                    <a:pt x="9" y="161"/>
                    <a:pt x="0" y="99"/>
                    <a:pt x="32" y="54"/>
                  </a:cubicBezTo>
                  <a:cubicBezTo>
                    <a:pt x="65" y="10"/>
                    <a:pt x="128" y="0"/>
                    <a:pt x="172" y="33"/>
                  </a:cubicBezTo>
                  <a:close/>
                </a:path>
              </a:pathLst>
            </a:custGeom>
            <a:solidFill>
              <a:srgbClr val="FFC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7" name="íSliḋê">
              <a:extLst>
                <a:ext uri="{FF2B5EF4-FFF2-40B4-BE49-F238E27FC236}">
                  <a16:creationId xmlns:a16="http://schemas.microsoft.com/office/drawing/2014/main" id="{F4B20045-02F9-43FB-B337-247D1B85A209}"/>
                </a:ext>
              </a:extLst>
            </p:cNvPr>
            <p:cNvSpPr/>
            <p:nvPr/>
          </p:nvSpPr>
          <p:spPr bwMode="auto">
            <a:xfrm>
              <a:off x="7777163" y="3148013"/>
              <a:ext cx="217488" cy="215900"/>
            </a:xfrm>
            <a:custGeom>
              <a:avLst/>
              <a:gdLst>
                <a:gd name="T0" fmla="*/ 63 w 94"/>
                <a:gd name="T1" fmla="*/ 24 h 93"/>
                <a:gd name="T2" fmla="*/ 44 w 94"/>
                <a:gd name="T3" fmla="*/ 35 h 93"/>
                <a:gd name="T4" fmla="*/ 37 w 94"/>
                <a:gd name="T5" fmla="*/ 41 h 93"/>
                <a:gd name="T6" fmla="*/ 29 w 94"/>
                <a:gd name="T7" fmla="*/ 46 h 93"/>
                <a:gd name="T8" fmla="*/ 24 w 94"/>
                <a:gd name="T9" fmla="*/ 45 h 93"/>
                <a:gd name="T10" fmla="*/ 21 w 94"/>
                <a:gd name="T11" fmla="*/ 38 h 93"/>
                <a:gd name="T12" fmla="*/ 26 w 94"/>
                <a:gd name="T13" fmla="*/ 28 h 93"/>
                <a:gd name="T14" fmla="*/ 34 w 94"/>
                <a:gd name="T15" fmla="*/ 19 h 93"/>
                <a:gd name="T16" fmla="*/ 46 w 94"/>
                <a:gd name="T17" fmla="*/ 11 h 93"/>
                <a:gd name="T18" fmla="*/ 32 w 94"/>
                <a:gd name="T19" fmla="*/ 0 h 93"/>
                <a:gd name="T20" fmla="*/ 20 w 94"/>
                <a:gd name="T21" fmla="*/ 11 h 93"/>
                <a:gd name="T22" fmla="*/ 17 w 94"/>
                <a:gd name="T23" fmla="*/ 14 h 93"/>
                <a:gd name="T24" fmla="*/ 10 w 94"/>
                <a:gd name="T25" fmla="*/ 8 h 93"/>
                <a:gd name="T26" fmla="*/ 0 w 94"/>
                <a:gd name="T27" fmla="*/ 21 h 93"/>
                <a:gd name="T28" fmla="*/ 8 w 94"/>
                <a:gd name="T29" fmla="*/ 27 h 93"/>
                <a:gd name="T30" fmla="*/ 3 w 94"/>
                <a:gd name="T31" fmla="*/ 44 h 93"/>
                <a:gd name="T32" fmla="*/ 14 w 94"/>
                <a:gd name="T33" fmla="*/ 62 h 93"/>
                <a:gd name="T34" fmla="*/ 30 w 94"/>
                <a:gd name="T35" fmla="*/ 66 h 93"/>
                <a:gd name="T36" fmla="*/ 47 w 94"/>
                <a:gd name="T37" fmla="*/ 57 h 93"/>
                <a:gd name="T38" fmla="*/ 54 w 94"/>
                <a:gd name="T39" fmla="*/ 51 h 93"/>
                <a:gd name="T40" fmla="*/ 63 w 94"/>
                <a:gd name="T41" fmla="*/ 45 h 93"/>
                <a:gd name="T42" fmla="*/ 69 w 94"/>
                <a:gd name="T43" fmla="*/ 47 h 93"/>
                <a:gd name="T44" fmla="*/ 72 w 94"/>
                <a:gd name="T45" fmla="*/ 54 h 93"/>
                <a:gd name="T46" fmla="*/ 68 w 94"/>
                <a:gd name="T47" fmla="*/ 64 h 93"/>
                <a:gd name="T48" fmla="*/ 57 w 94"/>
                <a:gd name="T49" fmla="*/ 74 h 93"/>
                <a:gd name="T50" fmla="*/ 43 w 94"/>
                <a:gd name="T51" fmla="*/ 83 h 93"/>
                <a:gd name="T52" fmla="*/ 58 w 94"/>
                <a:gd name="T53" fmla="*/ 93 h 93"/>
                <a:gd name="T54" fmla="*/ 71 w 94"/>
                <a:gd name="T55" fmla="*/ 83 h 93"/>
                <a:gd name="T56" fmla="*/ 77 w 94"/>
                <a:gd name="T57" fmla="*/ 77 h 93"/>
                <a:gd name="T58" fmla="*/ 84 w 94"/>
                <a:gd name="T59" fmla="*/ 83 h 93"/>
                <a:gd name="T60" fmla="*/ 94 w 94"/>
                <a:gd name="T61" fmla="*/ 70 h 93"/>
                <a:gd name="T62" fmla="*/ 86 w 94"/>
                <a:gd name="T63" fmla="*/ 64 h 93"/>
                <a:gd name="T64" fmla="*/ 91 w 94"/>
                <a:gd name="T65" fmla="*/ 47 h 93"/>
                <a:gd name="T66" fmla="*/ 79 w 94"/>
                <a:gd name="T67" fmla="*/ 29 h 93"/>
                <a:gd name="T68" fmla="*/ 63 w 94"/>
                <a:gd name="T69" fmla="*/ 24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4" h="93">
                  <a:moveTo>
                    <a:pt x="63" y="24"/>
                  </a:moveTo>
                  <a:cubicBezTo>
                    <a:pt x="57" y="25"/>
                    <a:pt x="51" y="28"/>
                    <a:pt x="44" y="35"/>
                  </a:cubicBezTo>
                  <a:cubicBezTo>
                    <a:pt x="37" y="41"/>
                    <a:pt x="37" y="41"/>
                    <a:pt x="37" y="41"/>
                  </a:cubicBezTo>
                  <a:cubicBezTo>
                    <a:pt x="34" y="44"/>
                    <a:pt x="31" y="46"/>
                    <a:pt x="29" y="46"/>
                  </a:cubicBezTo>
                  <a:cubicBezTo>
                    <a:pt x="27" y="47"/>
                    <a:pt x="26" y="46"/>
                    <a:pt x="24" y="45"/>
                  </a:cubicBezTo>
                  <a:cubicBezTo>
                    <a:pt x="21" y="43"/>
                    <a:pt x="20" y="41"/>
                    <a:pt x="21" y="38"/>
                  </a:cubicBezTo>
                  <a:cubicBezTo>
                    <a:pt x="21" y="35"/>
                    <a:pt x="23" y="32"/>
                    <a:pt x="26" y="28"/>
                  </a:cubicBezTo>
                  <a:cubicBezTo>
                    <a:pt x="28" y="25"/>
                    <a:pt x="31" y="22"/>
                    <a:pt x="34" y="19"/>
                  </a:cubicBezTo>
                  <a:cubicBezTo>
                    <a:pt x="38" y="16"/>
                    <a:pt x="42" y="13"/>
                    <a:pt x="46" y="11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28" y="4"/>
                    <a:pt x="24" y="7"/>
                    <a:pt x="20" y="11"/>
                  </a:cubicBezTo>
                  <a:cubicBezTo>
                    <a:pt x="19" y="12"/>
                    <a:pt x="18" y="13"/>
                    <a:pt x="17" y="14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4" y="33"/>
                    <a:pt x="3" y="38"/>
                    <a:pt x="3" y="44"/>
                  </a:cubicBezTo>
                  <a:cubicBezTo>
                    <a:pt x="3" y="51"/>
                    <a:pt x="7" y="57"/>
                    <a:pt x="14" y="62"/>
                  </a:cubicBezTo>
                  <a:cubicBezTo>
                    <a:pt x="19" y="65"/>
                    <a:pt x="24" y="67"/>
                    <a:pt x="30" y="66"/>
                  </a:cubicBezTo>
                  <a:cubicBezTo>
                    <a:pt x="35" y="65"/>
                    <a:pt x="41" y="62"/>
                    <a:pt x="47" y="57"/>
                  </a:cubicBezTo>
                  <a:cubicBezTo>
                    <a:pt x="54" y="51"/>
                    <a:pt x="54" y="51"/>
                    <a:pt x="54" y="51"/>
                  </a:cubicBezTo>
                  <a:cubicBezTo>
                    <a:pt x="58" y="48"/>
                    <a:pt x="61" y="46"/>
                    <a:pt x="63" y="45"/>
                  </a:cubicBezTo>
                  <a:cubicBezTo>
                    <a:pt x="65" y="45"/>
                    <a:pt x="67" y="45"/>
                    <a:pt x="69" y="47"/>
                  </a:cubicBezTo>
                  <a:cubicBezTo>
                    <a:pt x="71" y="48"/>
                    <a:pt x="72" y="51"/>
                    <a:pt x="72" y="54"/>
                  </a:cubicBezTo>
                  <a:cubicBezTo>
                    <a:pt x="72" y="57"/>
                    <a:pt x="71" y="60"/>
                    <a:pt x="68" y="64"/>
                  </a:cubicBezTo>
                  <a:cubicBezTo>
                    <a:pt x="65" y="67"/>
                    <a:pt x="62" y="71"/>
                    <a:pt x="57" y="74"/>
                  </a:cubicBezTo>
                  <a:cubicBezTo>
                    <a:pt x="53" y="77"/>
                    <a:pt x="49" y="80"/>
                    <a:pt x="43" y="83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63" y="90"/>
                    <a:pt x="67" y="87"/>
                    <a:pt x="71" y="83"/>
                  </a:cubicBezTo>
                  <a:cubicBezTo>
                    <a:pt x="73" y="81"/>
                    <a:pt x="75" y="79"/>
                    <a:pt x="77" y="77"/>
                  </a:cubicBezTo>
                  <a:cubicBezTo>
                    <a:pt x="84" y="83"/>
                    <a:pt x="84" y="83"/>
                    <a:pt x="84" y="83"/>
                  </a:cubicBezTo>
                  <a:cubicBezTo>
                    <a:pt x="94" y="70"/>
                    <a:pt x="94" y="70"/>
                    <a:pt x="94" y="70"/>
                  </a:cubicBezTo>
                  <a:cubicBezTo>
                    <a:pt x="86" y="64"/>
                    <a:pt x="86" y="64"/>
                    <a:pt x="86" y="64"/>
                  </a:cubicBezTo>
                  <a:cubicBezTo>
                    <a:pt x="89" y="58"/>
                    <a:pt x="91" y="52"/>
                    <a:pt x="91" y="47"/>
                  </a:cubicBezTo>
                  <a:cubicBezTo>
                    <a:pt x="90" y="40"/>
                    <a:pt x="87" y="34"/>
                    <a:pt x="79" y="29"/>
                  </a:cubicBezTo>
                  <a:cubicBezTo>
                    <a:pt x="74" y="24"/>
                    <a:pt x="68" y="23"/>
                    <a:pt x="63" y="24"/>
                  </a:cubicBezTo>
                  <a:close/>
                </a:path>
              </a:pathLst>
            </a:custGeom>
            <a:solidFill>
              <a:srgbClr val="FFF0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8" name="ïśľïdé">
              <a:extLst>
                <a:ext uri="{FF2B5EF4-FFF2-40B4-BE49-F238E27FC236}">
                  <a16:creationId xmlns:a16="http://schemas.microsoft.com/office/drawing/2014/main" id="{4E044C43-B3D1-47EA-AF8E-8B7094997559}"/>
                </a:ext>
              </a:extLst>
            </p:cNvPr>
            <p:cNvSpPr/>
            <p:nvPr/>
          </p:nvSpPr>
          <p:spPr bwMode="auto">
            <a:xfrm>
              <a:off x="8434388" y="4908550"/>
              <a:ext cx="176213" cy="46038"/>
            </a:xfrm>
            <a:prstGeom prst="rect">
              <a:avLst/>
            </a:prstGeom>
            <a:solidFill>
              <a:srgbClr val="9990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9" name="îṣ1iḋè">
              <a:extLst>
                <a:ext uri="{FF2B5EF4-FFF2-40B4-BE49-F238E27FC236}">
                  <a16:creationId xmlns:a16="http://schemas.microsoft.com/office/drawing/2014/main" id="{5123D8F1-B4CB-4593-85BF-C59E284E086B}"/>
                </a:ext>
              </a:extLst>
            </p:cNvPr>
            <p:cNvSpPr/>
            <p:nvPr/>
          </p:nvSpPr>
          <p:spPr bwMode="auto">
            <a:xfrm>
              <a:off x="6923088" y="4908550"/>
              <a:ext cx="176213" cy="46038"/>
            </a:xfrm>
            <a:prstGeom prst="rect">
              <a:avLst/>
            </a:prstGeom>
            <a:solidFill>
              <a:srgbClr val="5452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0" name="íşļîḍè">
              <a:extLst>
                <a:ext uri="{FF2B5EF4-FFF2-40B4-BE49-F238E27FC236}">
                  <a16:creationId xmlns:a16="http://schemas.microsoft.com/office/drawing/2014/main" id="{BA8429ED-00BC-4332-9F63-68E37C3D1114}"/>
                </a:ext>
              </a:extLst>
            </p:cNvPr>
            <p:cNvSpPr/>
            <p:nvPr/>
          </p:nvSpPr>
          <p:spPr bwMode="auto">
            <a:xfrm>
              <a:off x="5700713" y="4954588"/>
              <a:ext cx="1066800" cy="93663"/>
            </a:xfrm>
            <a:custGeom>
              <a:avLst/>
              <a:gdLst>
                <a:gd name="T0" fmla="*/ 459 w 459"/>
                <a:gd name="T1" fmla="*/ 0 h 40"/>
                <a:gd name="T2" fmla="*/ 459 w 459"/>
                <a:gd name="T3" fmla="*/ 40 h 40"/>
                <a:gd name="T4" fmla="*/ 35 w 459"/>
                <a:gd name="T5" fmla="*/ 40 h 40"/>
                <a:gd name="T6" fmla="*/ 0 w 459"/>
                <a:gd name="T7" fmla="*/ 4 h 40"/>
                <a:gd name="T8" fmla="*/ 0 w 459"/>
                <a:gd name="T9" fmla="*/ 0 h 40"/>
                <a:gd name="T10" fmla="*/ 459 w 459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9" h="40">
                  <a:moveTo>
                    <a:pt x="459" y="0"/>
                  </a:moveTo>
                  <a:cubicBezTo>
                    <a:pt x="459" y="40"/>
                    <a:pt x="459" y="40"/>
                    <a:pt x="459" y="40"/>
                  </a:cubicBezTo>
                  <a:cubicBezTo>
                    <a:pt x="35" y="40"/>
                    <a:pt x="35" y="40"/>
                    <a:pt x="35" y="40"/>
                  </a:cubicBezTo>
                  <a:cubicBezTo>
                    <a:pt x="4" y="40"/>
                    <a:pt x="0" y="1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459" y="0"/>
                  </a:lnTo>
                  <a:close/>
                </a:path>
              </a:pathLst>
            </a:custGeom>
            <a:solidFill>
              <a:srgbClr val="8988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1" name="îşļiḑe">
              <a:extLst>
                <a:ext uri="{FF2B5EF4-FFF2-40B4-BE49-F238E27FC236}">
                  <a16:creationId xmlns:a16="http://schemas.microsoft.com/office/drawing/2014/main" id="{13D0E335-457E-4DDC-B1EA-785CADB52D81}"/>
                </a:ext>
              </a:extLst>
            </p:cNvPr>
            <p:cNvSpPr/>
            <p:nvPr/>
          </p:nvSpPr>
          <p:spPr bwMode="auto">
            <a:xfrm>
              <a:off x="6767513" y="4954588"/>
              <a:ext cx="2065338" cy="93663"/>
            </a:xfrm>
            <a:custGeom>
              <a:avLst/>
              <a:gdLst>
                <a:gd name="T0" fmla="*/ 0 w 890"/>
                <a:gd name="T1" fmla="*/ 0 h 40"/>
                <a:gd name="T2" fmla="*/ 0 w 890"/>
                <a:gd name="T3" fmla="*/ 40 h 40"/>
                <a:gd name="T4" fmla="*/ 854 w 890"/>
                <a:gd name="T5" fmla="*/ 40 h 40"/>
                <a:gd name="T6" fmla="*/ 890 w 890"/>
                <a:gd name="T7" fmla="*/ 4 h 40"/>
                <a:gd name="T8" fmla="*/ 890 w 890"/>
                <a:gd name="T9" fmla="*/ 0 h 40"/>
                <a:gd name="T10" fmla="*/ 0 w 890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0" h="40">
                  <a:moveTo>
                    <a:pt x="0" y="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854" y="40"/>
                    <a:pt x="854" y="40"/>
                    <a:pt x="854" y="40"/>
                  </a:cubicBezTo>
                  <a:cubicBezTo>
                    <a:pt x="885" y="40"/>
                    <a:pt x="889" y="14"/>
                    <a:pt x="890" y="4"/>
                  </a:cubicBezTo>
                  <a:cubicBezTo>
                    <a:pt x="890" y="0"/>
                    <a:pt x="890" y="0"/>
                    <a:pt x="89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2" name="ïṥḻîḑe">
              <a:extLst>
                <a:ext uri="{FF2B5EF4-FFF2-40B4-BE49-F238E27FC236}">
                  <a16:creationId xmlns:a16="http://schemas.microsoft.com/office/drawing/2014/main" id="{BCD23915-B185-4CCF-A9E1-403DF8B63141}"/>
                </a:ext>
              </a:extLst>
            </p:cNvPr>
            <p:cNvSpPr/>
            <p:nvPr/>
          </p:nvSpPr>
          <p:spPr bwMode="auto">
            <a:xfrm>
              <a:off x="6734176" y="3586163"/>
              <a:ext cx="2320925" cy="1322388"/>
            </a:xfrm>
            <a:custGeom>
              <a:avLst/>
              <a:gdLst>
                <a:gd name="T0" fmla="*/ 0 w 1462"/>
                <a:gd name="T1" fmla="*/ 833 h 833"/>
                <a:gd name="T2" fmla="*/ 1300 w 1462"/>
                <a:gd name="T3" fmla="*/ 833 h 833"/>
                <a:gd name="T4" fmla="*/ 1462 w 1462"/>
                <a:gd name="T5" fmla="*/ 0 h 833"/>
                <a:gd name="T6" fmla="*/ 162 w 1462"/>
                <a:gd name="T7" fmla="*/ 0 h 833"/>
                <a:gd name="T8" fmla="*/ 0 w 1462"/>
                <a:gd name="T9" fmla="*/ 833 h 8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62" h="833">
                  <a:moveTo>
                    <a:pt x="0" y="833"/>
                  </a:moveTo>
                  <a:lnTo>
                    <a:pt x="1300" y="833"/>
                  </a:lnTo>
                  <a:lnTo>
                    <a:pt x="1462" y="0"/>
                  </a:lnTo>
                  <a:lnTo>
                    <a:pt x="162" y="0"/>
                  </a:lnTo>
                  <a:lnTo>
                    <a:pt x="0" y="833"/>
                  </a:lnTo>
                  <a:close/>
                </a:path>
              </a:pathLst>
            </a:custGeom>
            <a:solidFill>
              <a:srgbClr val="313C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" name="íŝļîḋe">
              <a:extLst>
                <a:ext uri="{FF2B5EF4-FFF2-40B4-BE49-F238E27FC236}">
                  <a16:creationId xmlns:a16="http://schemas.microsoft.com/office/drawing/2014/main" id="{E11361B5-1367-445D-BBE4-3F156DC82583}"/>
                </a:ext>
              </a:extLst>
            </p:cNvPr>
            <p:cNvSpPr/>
            <p:nvPr/>
          </p:nvSpPr>
          <p:spPr bwMode="auto">
            <a:xfrm>
              <a:off x="6629401" y="3586163"/>
              <a:ext cx="361950" cy="1322388"/>
            </a:xfrm>
            <a:custGeom>
              <a:avLst/>
              <a:gdLst>
                <a:gd name="T0" fmla="*/ 66 w 228"/>
                <a:gd name="T1" fmla="*/ 833 h 833"/>
                <a:gd name="T2" fmla="*/ 0 w 228"/>
                <a:gd name="T3" fmla="*/ 833 h 833"/>
                <a:gd name="T4" fmla="*/ 151 w 228"/>
                <a:gd name="T5" fmla="*/ 44 h 833"/>
                <a:gd name="T6" fmla="*/ 228 w 228"/>
                <a:gd name="T7" fmla="*/ 0 h 833"/>
                <a:gd name="T8" fmla="*/ 66 w 228"/>
                <a:gd name="T9" fmla="*/ 833 h 8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8" h="833">
                  <a:moveTo>
                    <a:pt x="66" y="833"/>
                  </a:moveTo>
                  <a:lnTo>
                    <a:pt x="0" y="833"/>
                  </a:lnTo>
                  <a:lnTo>
                    <a:pt x="151" y="44"/>
                  </a:lnTo>
                  <a:lnTo>
                    <a:pt x="228" y="0"/>
                  </a:lnTo>
                  <a:lnTo>
                    <a:pt x="66" y="833"/>
                  </a:lnTo>
                  <a:close/>
                </a:path>
              </a:pathLst>
            </a:custGeom>
            <a:solidFill>
              <a:srgbClr val="8988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" name="îṩḻïdè">
              <a:extLst>
                <a:ext uri="{FF2B5EF4-FFF2-40B4-BE49-F238E27FC236}">
                  <a16:creationId xmlns:a16="http://schemas.microsoft.com/office/drawing/2014/main" id="{4ACBBC51-4839-4E20-8959-C57C3B0A8DD0}"/>
                </a:ext>
              </a:extLst>
            </p:cNvPr>
            <p:cNvSpPr/>
            <p:nvPr/>
          </p:nvSpPr>
          <p:spPr bwMode="auto">
            <a:xfrm>
              <a:off x="6824663" y="1285875"/>
              <a:ext cx="1077913" cy="908050"/>
            </a:xfrm>
            <a:custGeom>
              <a:avLst/>
              <a:gdLst>
                <a:gd name="T0" fmla="*/ 366 w 464"/>
                <a:gd name="T1" fmla="*/ 391 h 391"/>
                <a:gd name="T2" fmla="*/ 0 w 464"/>
                <a:gd name="T3" fmla="*/ 188 h 391"/>
                <a:gd name="T4" fmla="*/ 102 w 464"/>
                <a:gd name="T5" fmla="*/ 0 h 391"/>
                <a:gd name="T6" fmla="*/ 464 w 464"/>
                <a:gd name="T7" fmla="*/ 264 h 391"/>
                <a:gd name="T8" fmla="*/ 366 w 464"/>
                <a:gd name="T9" fmla="*/ 391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4" h="391">
                  <a:moveTo>
                    <a:pt x="366" y="391"/>
                  </a:moveTo>
                  <a:cubicBezTo>
                    <a:pt x="366" y="391"/>
                    <a:pt x="143" y="240"/>
                    <a:pt x="0" y="188"/>
                  </a:cubicBezTo>
                  <a:cubicBezTo>
                    <a:pt x="0" y="188"/>
                    <a:pt x="38" y="77"/>
                    <a:pt x="102" y="0"/>
                  </a:cubicBezTo>
                  <a:cubicBezTo>
                    <a:pt x="102" y="0"/>
                    <a:pt x="348" y="164"/>
                    <a:pt x="464" y="264"/>
                  </a:cubicBezTo>
                  <a:lnTo>
                    <a:pt x="366" y="391"/>
                  </a:lnTo>
                  <a:close/>
                </a:path>
              </a:pathLst>
            </a:custGeom>
            <a:solidFill>
              <a:srgbClr val="8AC1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5" name="ïṩliḑé">
              <a:extLst>
                <a:ext uri="{FF2B5EF4-FFF2-40B4-BE49-F238E27FC236}">
                  <a16:creationId xmlns:a16="http://schemas.microsoft.com/office/drawing/2014/main" id="{CA2A2FB6-1A95-4A2D-837D-DB389FBB0358}"/>
                </a:ext>
              </a:extLst>
            </p:cNvPr>
            <p:cNvSpPr/>
            <p:nvPr/>
          </p:nvSpPr>
          <p:spPr bwMode="auto">
            <a:xfrm>
              <a:off x="6792913" y="1179513"/>
              <a:ext cx="1031875" cy="996950"/>
            </a:xfrm>
            <a:custGeom>
              <a:avLst/>
              <a:gdLst>
                <a:gd name="T0" fmla="*/ 328 w 445"/>
                <a:gd name="T1" fmla="*/ 430 h 430"/>
                <a:gd name="T2" fmla="*/ 0 w 445"/>
                <a:gd name="T3" fmla="*/ 169 h 430"/>
                <a:gd name="T4" fmla="*/ 131 w 445"/>
                <a:gd name="T5" fmla="*/ 0 h 430"/>
                <a:gd name="T6" fmla="*/ 445 w 445"/>
                <a:gd name="T7" fmla="*/ 320 h 430"/>
                <a:gd name="T8" fmla="*/ 328 w 445"/>
                <a:gd name="T9" fmla="*/ 430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5" h="430">
                  <a:moveTo>
                    <a:pt x="328" y="430"/>
                  </a:moveTo>
                  <a:cubicBezTo>
                    <a:pt x="328" y="430"/>
                    <a:pt x="133" y="244"/>
                    <a:pt x="0" y="169"/>
                  </a:cubicBezTo>
                  <a:cubicBezTo>
                    <a:pt x="0" y="169"/>
                    <a:pt x="56" y="66"/>
                    <a:pt x="131" y="0"/>
                  </a:cubicBezTo>
                  <a:cubicBezTo>
                    <a:pt x="131" y="0"/>
                    <a:pt x="347" y="203"/>
                    <a:pt x="445" y="320"/>
                  </a:cubicBezTo>
                  <a:lnTo>
                    <a:pt x="328" y="430"/>
                  </a:lnTo>
                  <a:close/>
                </a:path>
              </a:pathLst>
            </a:custGeom>
            <a:solidFill>
              <a:srgbClr val="5377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" name="iṧḷïḓe">
              <a:extLst>
                <a:ext uri="{FF2B5EF4-FFF2-40B4-BE49-F238E27FC236}">
                  <a16:creationId xmlns:a16="http://schemas.microsoft.com/office/drawing/2014/main" id="{CEB20FF2-27CB-4960-B5A3-62B4DB6BFFCF}"/>
                </a:ext>
              </a:extLst>
            </p:cNvPr>
            <p:cNvSpPr/>
            <p:nvPr/>
          </p:nvSpPr>
          <p:spPr bwMode="auto">
            <a:xfrm>
              <a:off x="6858001" y="1166813"/>
              <a:ext cx="1027113" cy="1044575"/>
            </a:xfrm>
            <a:custGeom>
              <a:avLst/>
              <a:gdLst>
                <a:gd name="T0" fmla="*/ 305 w 443"/>
                <a:gd name="T1" fmla="*/ 451 h 451"/>
                <a:gd name="T2" fmla="*/ 0 w 443"/>
                <a:gd name="T3" fmla="*/ 160 h 451"/>
                <a:gd name="T4" fmla="*/ 161 w 443"/>
                <a:gd name="T5" fmla="*/ 0 h 451"/>
                <a:gd name="T6" fmla="*/ 443 w 443"/>
                <a:gd name="T7" fmla="*/ 350 h 451"/>
                <a:gd name="T8" fmla="*/ 305 w 443"/>
                <a:gd name="T9" fmla="*/ 451 h 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3" h="451">
                  <a:moveTo>
                    <a:pt x="305" y="451"/>
                  </a:moveTo>
                  <a:cubicBezTo>
                    <a:pt x="305" y="451"/>
                    <a:pt x="128" y="246"/>
                    <a:pt x="0" y="160"/>
                  </a:cubicBezTo>
                  <a:cubicBezTo>
                    <a:pt x="0" y="160"/>
                    <a:pt x="73" y="60"/>
                    <a:pt x="161" y="0"/>
                  </a:cubicBezTo>
                  <a:cubicBezTo>
                    <a:pt x="161" y="0"/>
                    <a:pt x="358" y="223"/>
                    <a:pt x="443" y="350"/>
                  </a:cubicBezTo>
                  <a:lnTo>
                    <a:pt x="305" y="451"/>
                  </a:lnTo>
                  <a:close/>
                </a:path>
              </a:pathLst>
            </a:custGeom>
            <a:solidFill>
              <a:srgbClr val="61A3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" name="íšḷidé">
              <a:extLst>
                <a:ext uri="{FF2B5EF4-FFF2-40B4-BE49-F238E27FC236}">
                  <a16:creationId xmlns:a16="http://schemas.microsoft.com/office/drawing/2014/main" id="{BE8CA336-445D-4D9D-8165-CA2F4F621EA0}"/>
                </a:ext>
              </a:extLst>
            </p:cNvPr>
            <p:cNvSpPr/>
            <p:nvPr/>
          </p:nvSpPr>
          <p:spPr bwMode="auto">
            <a:xfrm>
              <a:off x="7010401" y="1303338"/>
              <a:ext cx="747713" cy="777875"/>
            </a:xfrm>
            <a:custGeom>
              <a:avLst/>
              <a:gdLst>
                <a:gd name="T0" fmla="*/ 7 w 322"/>
                <a:gd name="T1" fmla="*/ 121 h 336"/>
                <a:gd name="T2" fmla="*/ 210 w 322"/>
                <a:gd name="T3" fmla="*/ 315 h 336"/>
                <a:gd name="T4" fmla="*/ 268 w 322"/>
                <a:gd name="T5" fmla="*/ 336 h 336"/>
                <a:gd name="T6" fmla="*/ 322 w 322"/>
                <a:gd name="T7" fmla="*/ 293 h 336"/>
                <a:gd name="T8" fmla="*/ 312 w 322"/>
                <a:gd name="T9" fmla="*/ 239 h 336"/>
                <a:gd name="T10" fmla="*/ 115 w 322"/>
                <a:gd name="T11" fmla="*/ 14 h 336"/>
                <a:gd name="T12" fmla="*/ 63 w 322"/>
                <a:gd name="T13" fmla="*/ 0 h 336"/>
                <a:gd name="T14" fmla="*/ 0 w 322"/>
                <a:gd name="T15" fmla="*/ 62 h 336"/>
                <a:gd name="T16" fmla="*/ 7 w 322"/>
                <a:gd name="T17" fmla="*/ 121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2" h="336">
                  <a:moveTo>
                    <a:pt x="7" y="121"/>
                  </a:moveTo>
                  <a:cubicBezTo>
                    <a:pt x="7" y="121"/>
                    <a:pt x="153" y="241"/>
                    <a:pt x="210" y="315"/>
                  </a:cubicBezTo>
                  <a:cubicBezTo>
                    <a:pt x="210" y="315"/>
                    <a:pt x="247" y="299"/>
                    <a:pt x="268" y="336"/>
                  </a:cubicBezTo>
                  <a:cubicBezTo>
                    <a:pt x="322" y="293"/>
                    <a:pt x="322" y="293"/>
                    <a:pt x="322" y="293"/>
                  </a:cubicBezTo>
                  <a:cubicBezTo>
                    <a:pt x="322" y="293"/>
                    <a:pt x="290" y="262"/>
                    <a:pt x="312" y="239"/>
                  </a:cubicBezTo>
                  <a:cubicBezTo>
                    <a:pt x="312" y="239"/>
                    <a:pt x="152" y="44"/>
                    <a:pt x="115" y="14"/>
                  </a:cubicBezTo>
                  <a:cubicBezTo>
                    <a:pt x="115" y="14"/>
                    <a:pt x="91" y="31"/>
                    <a:pt x="63" y="0"/>
                  </a:cubicBezTo>
                  <a:cubicBezTo>
                    <a:pt x="63" y="0"/>
                    <a:pt x="16" y="44"/>
                    <a:pt x="0" y="62"/>
                  </a:cubicBezTo>
                  <a:cubicBezTo>
                    <a:pt x="0" y="62"/>
                    <a:pt x="32" y="87"/>
                    <a:pt x="7" y="121"/>
                  </a:cubicBezTo>
                  <a:close/>
                </a:path>
              </a:pathLst>
            </a:custGeom>
            <a:solidFill>
              <a:srgbClr val="8AC1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" name="îš1ïḓé">
              <a:extLst>
                <a:ext uri="{FF2B5EF4-FFF2-40B4-BE49-F238E27FC236}">
                  <a16:creationId xmlns:a16="http://schemas.microsoft.com/office/drawing/2014/main" id="{D53ABEF1-9682-46E1-A2DD-CC3B92E5A067}"/>
                </a:ext>
              </a:extLst>
            </p:cNvPr>
            <p:cNvSpPr/>
            <p:nvPr/>
          </p:nvSpPr>
          <p:spPr bwMode="auto">
            <a:xfrm>
              <a:off x="7267576" y="1579563"/>
              <a:ext cx="268288" cy="265113"/>
            </a:xfrm>
            <a:custGeom>
              <a:avLst/>
              <a:gdLst>
                <a:gd name="T0" fmla="*/ 102 w 115"/>
                <a:gd name="T1" fmla="*/ 33 h 115"/>
                <a:gd name="T2" fmla="*/ 81 w 115"/>
                <a:gd name="T3" fmla="*/ 102 h 115"/>
                <a:gd name="T4" fmla="*/ 13 w 115"/>
                <a:gd name="T5" fmla="*/ 81 h 115"/>
                <a:gd name="T6" fmla="*/ 34 w 115"/>
                <a:gd name="T7" fmla="*/ 13 h 115"/>
                <a:gd name="T8" fmla="*/ 102 w 115"/>
                <a:gd name="T9" fmla="*/ 33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" h="115">
                  <a:moveTo>
                    <a:pt x="102" y="33"/>
                  </a:moveTo>
                  <a:cubicBezTo>
                    <a:pt x="115" y="58"/>
                    <a:pt x="106" y="88"/>
                    <a:pt x="81" y="102"/>
                  </a:cubicBezTo>
                  <a:cubicBezTo>
                    <a:pt x="57" y="115"/>
                    <a:pt x="26" y="105"/>
                    <a:pt x="13" y="81"/>
                  </a:cubicBezTo>
                  <a:cubicBezTo>
                    <a:pt x="0" y="56"/>
                    <a:pt x="9" y="26"/>
                    <a:pt x="34" y="13"/>
                  </a:cubicBezTo>
                  <a:cubicBezTo>
                    <a:pt x="58" y="0"/>
                    <a:pt x="89" y="9"/>
                    <a:pt x="102" y="33"/>
                  </a:cubicBezTo>
                  <a:close/>
                </a:path>
              </a:pathLst>
            </a:custGeom>
            <a:solidFill>
              <a:srgbClr val="5377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9" name="îṧļîdê">
              <a:extLst>
                <a:ext uri="{FF2B5EF4-FFF2-40B4-BE49-F238E27FC236}">
                  <a16:creationId xmlns:a16="http://schemas.microsoft.com/office/drawing/2014/main" id="{7D37B709-0C51-487F-80EF-D621CE8BCF6C}"/>
                </a:ext>
              </a:extLst>
            </p:cNvPr>
            <p:cNvSpPr/>
            <p:nvPr/>
          </p:nvSpPr>
          <p:spPr bwMode="auto">
            <a:xfrm>
              <a:off x="8185151" y="1544638"/>
              <a:ext cx="822325" cy="1117600"/>
            </a:xfrm>
            <a:custGeom>
              <a:avLst/>
              <a:gdLst>
                <a:gd name="T0" fmla="*/ 0 w 354"/>
                <a:gd name="T1" fmla="*/ 396 h 482"/>
                <a:gd name="T2" fmla="*/ 142 w 354"/>
                <a:gd name="T3" fmla="*/ 0 h 482"/>
                <a:gd name="T4" fmla="*/ 354 w 354"/>
                <a:gd name="T5" fmla="*/ 82 h 482"/>
                <a:gd name="T6" fmla="*/ 148 w 354"/>
                <a:gd name="T7" fmla="*/ 482 h 482"/>
                <a:gd name="T8" fmla="*/ 0 w 354"/>
                <a:gd name="T9" fmla="*/ 396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4" h="482">
                  <a:moveTo>
                    <a:pt x="0" y="396"/>
                  </a:moveTo>
                  <a:cubicBezTo>
                    <a:pt x="0" y="396"/>
                    <a:pt x="115" y="152"/>
                    <a:pt x="142" y="0"/>
                  </a:cubicBezTo>
                  <a:cubicBezTo>
                    <a:pt x="142" y="0"/>
                    <a:pt x="263" y="26"/>
                    <a:pt x="354" y="82"/>
                  </a:cubicBezTo>
                  <a:cubicBezTo>
                    <a:pt x="354" y="82"/>
                    <a:pt x="230" y="352"/>
                    <a:pt x="148" y="482"/>
                  </a:cubicBezTo>
                  <a:lnTo>
                    <a:pt x="0" y="396"/>
                  </a:lnTo>
                  <a:close/>
                </a:path>
              </a:pathLst>
            </a:custGeom>
            <a:solidFill>
              <a:srgbClr val="61A3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0" name="îṣḷide">
              <a:extLst>
                <a:ext uri="{FF2B5EF4-FFF2-40B4-BE49-F238E27FC236}">
                  <a16:creationId xmlns:a16="http://schemas.microsoft.com/office/drawing/2014/main" id="{620A0CFD-F812-43CC-A077-14496236599F}"/>
                </a:ext>
              </a:extLst>
            </p:cNvPr>
            <p:cNvSpPr/>
            <p:nvPr/>
          </p:nvSpPr>
          <p:spPr bwMode="auto">
            <a:xfrm>
              <a:off x="8320088" y="1647825"/>
              <a:ext cx="549275" cy="898525"/>
            </a:xfrm>
            <a:custGeom>
              <a:avLst/>
              <a:gdLst>
                <a:gd name="T0" fmla="*/ 95 w 237"/>
                <a:gd name="T1" fmla="*/ 29 h 387"/>
                <a:gd name="T2" fmla="*/ 0 w 237"/>
                <a:gd name="T3" fmla="*/ 294 h 387"/>
                <a:gd name="T4" fmla="*/ 5 w 237"/>
                <a:gd name="T5" fmla="*/ 355 h 387"/>
                <a:gd name="T6" fmla="*/ 66 w 237"/>
                <a:gd name="T7" fmla="*/ 387 h 387"/>
                <a:gd name="T8" fmla="*/ 111 w 237"/>
                <a:gd name="T9" fmla="*/ 356 h 387"/>
                <a:gd name="T10" fmla="*/ 237 w 237"/>
                <a:gd name="T11" fmla="*/ 85 h 387"/>
                <a:gd name="T12" fmla="*/ 228 w 237"/>
                <a:gd name="T13" fmla="*/ 32 h 387"/>
                <a:gd name="T14" fmla="*/ 146 w 237"/>
                <a:gd name="T15" fmla="*/ 0 h 387"/>
                <a:gd name="T16" fmla="*/ 95 w 237"/>
                <a:gd name="T17" fmla="*/ 29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7" h="387">
                  <a:moveTo>
                    <a:pt x="95" y="29"/>
                  </a:moveTo>
                  <a:cubicBezTo>
                    <a:pt x="95" y="29"/>
                    <a:pt x="44" y="212"/>
                    <a:pt x="0" y="294"/>
                  </a:cubicBezTo>
                  <a:cubicBezTo>
                    <a:pt x="0" y="294"/>
                    <a:pt x="30" y="322"/>
                    <a:pt x="5" y="355"/>
                  </a:cubicBezTo>
                  <a:cubicBezTo>
                    <a:pt x="66" y="387"/>
                    <a:pt x="66" y="387"/>
                    <a:pt x="66" y="387"/>
                  </a:cubicBezTo>
                  <a:cubicBezTo>
                    <a:pt x="66" y="387"/>
                    <a:pt x="81" y="346"/>
                    <a:pt x="111" y="356"/>
                  </a:cubicBezTo>
                  <a:cubicBezTo>
                    <a:pt x="111" y="356"/>
                    <a:pt x="224" y="131"/>
                    <a:pt x="237" y="85"/>
                  </a:cubicBezTo>
                  <a:cubicBezTo>
                    <a:pt x="237" y="85"/>
                    <a:pt x="211" y="70"/>
                    <a:pt x="228" y="32"/>
                  </a:cubicBezTo>
                  <a:cubicBezTo>
                    <a:pt x="228" y="32"/>
                    <a:pt x="169" y="7"/>
                    <a:pt x="146" y="0"/>
                  </a:cubicBezTo>
                  <a:cubicBezTo>
                    <a:pt x="146" y="0"/>
                    <a:pt x="137" y="39"/>
                    <a:pt x="95" y="29"/>
                  </a:cubicBezTo>
                  <a:close/>
                </a:path>
              </a:pathLst>
            </a:custGeom>
            <a:solidFill>
              <a:srgbClr val="8AC1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1" name="iṣḻíḑê">
              <a:extLst>
                <a:ext uri="{FF2B5EF4-FFF2-40B4-BE49-F238E27FC236}">
                  <a16:creationId xmlns:a16="http://schemas.microsoft.com/office/drawing/2014/main" id="{ED7452E2-CBA9-473E-BA16-E4D8673E269E}"/>
                </a:ext>
              </a:extLst>
            </p:cNvPr>
            <p:cNvSpPr/>
            <p:nvPr/>
          </p:nvSpPr>
          <p:spPr bwMode="auto">
            <a:xfrm>
              <a:off x="8442326" y="1979613"/>
              <a:ext cx="265113" cy="265113"/>
            </a:xfrm>
            <a:custGeom>
              <a:avLst/>
              <a:gdLst>
                <a:gd name="T0" fmla="*/ 97 w 114"/>
                <a:gd name="T1" fmla="*/ 88 h 114"/>
                <a:gd name="T2" fmla="*/ 26 w 114"/>
                <a:gd name="T3" fmla="*/ 96 h 114"/>
                <a:gd name="T4" fmla="*/ 18 w 114"/>
                <a:gd name="T5" fmla="*/ 26 h 114"/>
                <a:gd name="T6" fmla="*/ 88 w 114"/>
                <a:gd name="T7" fmla="*/ 17 h 114"/>
                <a:gd name="T8" fmla="*/ 97 w 114"/>
                <a:gd name="T9" fmla="*/ 88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114">
                  <a:moveTo>
                    <a:pt x="97" y="88"/>
                  </a:moveTo>
                  <a:cubicBezTo>
                    <a:pt x="80" y="110"/>
                    <a:pt x="48" y="114"/>
                    <a:pt x="26" y="96"/>
                  </a:cubicBezTo>
                  <a:cubicBezTo>
                    <a:pt x="4" y="79"/>
                    <a:pt x="0" y="48"/>
                    <a:pt x="18" y="26"/>
                  </a:cubicBezTo>
                  <a:cubicBezTo>
                    <a:pt x="35" y="4"/>
                    <a:pt x="66" y="0"/>
                    <a:pt x="88" y="17"/>
                  </a:cubicBezTo>
                  <a:cubicBezTo>
                    <a:pt x="110" y="34"/>
                    <a:pt x="114" y="66"/>
                    <a:pt x="97" y="88"/>
                  </a:cubicBezTo>
                  <a:close/>
                </a:path>
              </a:pathLst>
            </a:custGeom>
            <a:solidFill>
              <a:srgbClr val="5377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sp>
        <p:nvSpPr>
          <p:cNvPr id="72" name="CuadroTexto 71">
            <a:extLst>
              <a:ext uri="{FF2B5EF4-FFF2-40B4-BE49-F238E27FC236}">
                <a16:creationId xmlns:a16="http://schemas.microsoft.com/office/drawing/2014/main" id="{F1110DA4-49B8-4077-8694-A4E6B0EB4700}"/>
              </a:ext>
            </a:extLst>
          </p:cNvPr>
          <p:cNvSpPr txBox="1"/>
          <p:nvPr/>
        </p:nvSpPr>
        <p:spPr>
          <a:xfrm>
            <a:off x="4478693" y="1308931"/>
            <a:ext cx="5172973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AR" sz="3200" dirty="0">
                <a:latin typeface="Montserrat SemiBold" panose="00000700000000000000" pitchFamily="2" charset="0"/>
              </a:rPr>
              <a:t>😀 Sin impuestos</a:t>
            </a:r>
          </a:p>
        </p:txBody>
      </p:sp>
      <p:sp>
        <p:nvSpPr>
          <p:cNvPr id="73" name="CuadroTexto 72">
            <a:extLst>
              <a:ext uri="{FF2B5EF4-FFF2-40B4-BE49-F238E27FC236}">
                <a16:creationId xmlns:a16="http://schemas.microsoft.com/office/drawing/2014/main" id="{3F251D52-8B04-4DE2-A8FD-28D8E7ADE6B6}"/>
              </a:ext>
            </a:extLst>
          </p:cNvPr>
          <p:cNvSpPr txBox="1"/>
          <p:nvPr/>
        </p:nvSpPr>
        <p:spPr>
          <a:xfrm>
            <a:off x="4478693" y="2426382"/>
            <a:ext cx="5172973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AR" sz="3200" dirty="0">
                <a:latin typeface="Montserrat SemiBold" panose="00000700000000000000" pitchFamily="2" charset="0"/>
              </a:rPr>
              <a:t>😢 Con impuestos</a:t>
            </a:r>
          </a:p>
        </p:txBody>
      </p:sp>
      <p:sp>
        <p:nvSpPr>
          <p:cNvPr id="74" name="CuadroTexto 73">
            <a:extLst>
              <a:ext uri="{FF2B5EF4-FFF2-40B4-BE49-F238E27FC236}">
                <a16:creationId xmlns:a16="http://schemas.microsoft.com/office/drawing/2014/main" id="{3C467A00-4DE0-4784-B7DA-C81967BF0309}"/>
              </a:ext>
            </a:extLst>
          </p:cNvPr>
          <p:cNvSpPr txBox="1"/>
          <p:nvPr/>
        </p:nvSpPr>
        <p:spPr>
          <a:xfrm>
            <a:off x="4478694" y="3011157"/>
            <a:ext cx="590923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AR" dirty="0">
                <a:latin typeface="Montserrat SemiBold" panose="00000700000000000000" pitchFamily="2" charset="0"/>
              </a:rPr>
              <a:t>Utilidad de </a:t>
            </a:r>
            <a:r>
              <a:rPr lang="es-AR" b="1" dirty="0">
                <a:solidFill>
                  <a:srgbClr val="00B050"/>
                </a:solidFill>
                <a:latin typeface="Montserrat SemiBold" panose="00000700000000000000" pitchFamily="2" charset="0"/>
              </a:rPr>
              <a:t>93.054</a:t>
            </a:r>
            <a:r>
              <a:rPr lang="es-AR" dirty="0">
                <a:latin typeface="Montserrat SemiBold" panose="00000700000000000000" pitchFamily="2" charset="0"/>
              </a:rPr>
              <a:t> dólares </a:t>
            </a:r>
            <a:r>
              <a:rPr lang="es-AR" b="1" dirty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2" charset="0"/>
              </a:rPr>
              <a:t>1.116.000</a:t>
            </a:r>
            <a:r>
              <a:rPr lang="es-AR" dirty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2" charset="0"/>
              </a:rPr>
              <a:t> U$D anuales</a:t>
            </a:r>
            <a:endParaRPr lang="es-AR" dirty="0">
              <a:latin typeface="Montserrat SemiBold" panose="00000700000000000000" pitchFamily="2" charset="0"/>
            </a:endParaRPr>
          </a:p>
        </p:txBody>
      </p:sp>
      <p:sp>
        <p:nvSpPr>
          <p:cNvPr id="75" name="CuadroTexto 74">
            <a:extLst>
              <a:ext uri="{FF2B5EF4-FFF2-40B4-BE49-F238E27FC236}">
                <a16:creationId xmlns:a16="http://schemas.microsoft.com/office/drawing/2014/main" id="{358D547F-39D1-4F59-A141-B705EF2B8154}"/>
              </a:ext>
            </a:extLst>
          </p:cNvPr>
          <p:cNvSpPr txBox="1"/>
          <p:nvPr/>
        </p:nvSpPr>
        <p:spPr>
          <a:xfrm>
            <a:off x="3322241" y="4952052"/>
            <a:ext cx="650964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AR" sz="2800" dirty="0">
                <a:latin typeface="Montserrat SemiBold" panose="00000700000000000000" pitchFamily="2" charset="0"/>
              </a:rPr>
              <a:t>Rentabilidad de 190% a tres años.</a:t>
            </a:r>
          </a:p>
        </p:txBody>
      </p:sp>
      <p:grpSp>
        <p:nvGrpSpPr>
          <p:cNvPr id="76" name="Grupo 75">
            <a:extLst>
              <a:ext uri="{FF2B5EF4-FFF2-40B4-BE49-F238E27FC236}">
                <a16:creationId xmlns:a16="http://schemas.microsoft.com/office/drawing/2014/main" id="{06893F00-CB36-4691-A7F2-611885AA714A}"/>
              </a:ext>
            </a:extLst>
          </p:cNvPr>
          <p:cNvGrpSpPr/>
          <p:nvPr/>
        </p:nvGrpSpPr>
        <p:grpSpPr>
          <a:xfrm>
            <a:off x="2220634" y="4584059"/>
            <a:ext cx="1101607" cy="1099056"/>
            <a:chOff x="8063836" y="4942364"/>
            <a:chExt cx="933137" cy="930976"/>
          </a:xfrm>
        </p:grpSpPr>
        <p:sp>
          <p:nvSpPr>
            <p:cNvPr id="77" name="ïSļïḑé">
              <a:extLst>
                <a:ext uri="{FF2B5EF4-FFF2-40B4-BE49-F238E27FC236}">
                  <a16:creationId xmlns:a16="http://schemas.microsoft.com/office/drawing/2014/main" id="{9F93A43E-3243-47E8-89F0-ADD2041A3265}"/>
                </a:ext>
              </a:extLst>
            </p:cNvPr>
            <p:cNvSpPr/>
            <p:nvPr/>
          </p:nvSpPr>
          <p:spPr bwMode="auto">
            <a:xfrm>
              <a:off x="8063836" y="4942364"/>
              <a:ext cx="933137" cy="930976"/>
            </a:xfrm>
            <a:custGeom>
              <a:avLst/>
              <a:gdLst>
                <a:gd name="T0" fmla="*/ 781 w 831"/>
                <a:gd name="T1" fmla="*/ 325 h 830"/>
                <a:gd name="T2" fmla="*/ 506 w 831"/>
                <a:gd name="T3" fmla="*/ 781 h 830"/>
                <a:gd name="T4" fmla="*/ 50 w 831"/>
                <a:gd name="T5" fmla="*/ 505 h 830"/>
                <a:gd name="T6" fmla="*/ 326 w 831"/>
                <a:gd name="T7" fmla="*/ 50 h 830"/>
                <a:gd name="T8" fmla="*/ 781 w 831"/>
                <a:gd name="T9" fmla="*/ 325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1" h="830">
                  <a:moveTo>
                    <a:pt x="781" y="325"/>
                  </a:moveTo>
                  <a:cubicBezTo>
                    <a:pt x="831" y="527"/>
                    <a:pt x="708" y="731"/>
                    <a:pt x="506" y="781"/>
                  </a:cubicBezTo>
                  <a:cubicBezTo>
                    <a:pt x="304" y="830"/>
                    <a:pt x="100" y="707"/>
                    <a:pt x="50" y="505"/>
                  </a:cubicBezTo>
                  <a:cubicBezTo>
                    <a:pt x="0" y="303"/>
                    <a:pt x="124" y="99"/>
                    <a:pt x="326" y="50"/>
                  </a:cubicBezTo>
                  <a:cubicBezTo>
                    <a:pt x="528" y="0"/>
                    <a:pt x="732" y="123"/>
                    <a:pt x="781" y="325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78" name="ïś1íďé">
              <a:extLst>
                <a:ext uri="{FF2B5EF4-FFF2-40B4-BE49-F238E27FC236}">
                  <a16:creationId xmlns:a16="http://schemas.microsoft.com/office/drawing/2014/main" id="{497229B0-A5E3-4B67-B72E-71CB74679C3A}"/>
                </a:ext>
              </a:extLst>
            </p:cNvPr>
            <p:cNvSpPr/>
            <p:nvPr/>
          </p:nvSpPr>
          <p:spPr bwMode="auto">
            <a:xfrm>
              <a:off x="8150287" y="5027735"/>
              <a:ext cx="761315" cy="760234"/>
            </a:xfrm>
            <a:custGeom>
              <a:avLst/>
              <a:gdLst>
                <a:gd name="T0" fmla="*/ 637 w 678"/>
                <a:gd name="T1" fmla="*/ 266 h 678"/>
                <a:gd name="T2" fmla="*/ 412 w 678"/>
                <a:gd name="T3" fmla="*/ 638 h 678"/>
                <a:gd name="T4" fmla="*/ 40 w 678"/>
                <a:gd name="T5" fmla="*/ 413 h 678"/>
                <a:gd name="T6" fmla="*/ 265 w 678"/>
                <a:gd name="T7" fmla="*/ 41 h 678"/>
                <a:gd name="T8" fmla="*/ 637 w 678"/>
                <a:gd name="T9" fmla="*/ 266 h 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8" h="678">
                  <a:moveTo>
                    <a:pt x="637" y="266"/>
                  </a:moveTo>
                  <a:cubicBezTo>
                    <a:pt x="678" y="430"/>
                    <a:pt x="577" y="597"/>
                    <a:pt x="412" y="638"/>
                  </a:cubicBezTo>
                  <a:cubicBezTo>
                    <a:pt x="248" y="678"/>
                    <a:pt x="81" y="577"/>
                    <a:pt x="40" y="413"/>
                  </a:cubicBezTo>
                  <a:cubicBezTo>
                    <a:pt x="0" y="248"/>
                    <a:pt x="101" y="81"/>
                    <a:pt x="265" y="41"/>
                  </a:cubicBezTo>
                  <a:cubicBezTo>
                    <a:pt x="430" y="0"/>
                    <a:pt x="597" y="101"/>
                    <a:pt x="637" y="26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r>
                <a:rPr lang="es-AR" sz="2000" dirty="0"/>
                <a:t>190%</a:t>
              </a:r>
              <a:endParaRPr dirty="0"/>
            </a:p>
          </p:txBody>
        </p:sp>
      </p:grpSp>
      <p:sp>
        <p:nvSpPr>
          <p:cNvPr id="79" name="CuadroTexto 78">
            <a:extLst>
              <a:ext uri="{FF2B5EF4-FFF2-40B4-BE49-F238E27FC236}">
                <a16:creationId xmlns:a16="http://schemas.microsoft.com/office/drawing/2014/main" id="{A40C98AE-5BD4-4746-96B4-DDD4AD466D50}"/>
              </a:ext>
            </a:extLst>
          </p:cNvPr>
          <p:cNvSpPr txBox="1"/>
          <p:nvPr/>
        </p:nvSpPr>
        <p:spPr>
          <a:xfrm>
            <a:off x="3322241" y="4677257"/>
            <a:ext cx="691689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AR" sz="1600" b="1" dirty="0">
                <a:solidFill>
                  <a:schemeClr val="accent4"/>
                </a:solidFill>
                <a:latin typeface="Montserrat" panose="00000500000000000000" pitchFamily="2" charset="0"/>
              </a:rPr>
              <a:t>Inversión de 945.000 U$D y ganancia 3.348.000 U$D en 3 años</a:t>
            </a:r>
          </a:p>
        </p:txBody>
      </p:sp>
      <p:sp>
        <p:nvSpPr>
          <p:cNvPr id="81" name="CuadroTexto 80">
            <a:extLst>
              <a:ext uri="{FF2B5EF4-FFF2-40B4-BE49-F238E27FC236}">
                <a16:creationId xmlns:a16="http://schemas.microsoft.com/office/drawing/2014/main" id="{FC354636-3D8B-4D95-B604-B2924CABD973}"/>
              </a:ext>
            </a:extLst>
          </p:cNvPr>
          <p:cNvSpPr txBox="1"/>
          <p:nvPr/>
        </p:nvSpPr>
        <p:spPr>
          <a:xfrm>
            <a:off x="4478693" y="1893706"/>
            <a:ext cx="621876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AR" dirty="0">
                <a:latin typeface="Montserrat SemiBold" panose="00000700000000000000" pitchFamily="2" charset="0"/>
              </a:rPr>
              <a:t>Utilidad de </a:t>
            </a:r>
            <a:r>
              <a:rPr lang="es-AR" b="1" dirty="0">
                <a:solidFill>
                  <a:srgbClr val="00B050"/>
                </a:solidFill>
                <a:latin typeface="Montserrat SemiBold" panose="00000700000000000000" pitchFamily="2" charset="0"/>
              </a:rPr>
              <a:t>164.000</a:t>
            </a:r>
            <a:r>
              <a:rPr lang="es-AR" dirty="0">
                <a:latin typeface="Montserrat SemiBold" panose="00000700000000000000" pitchFamily="2" charset="0"/>
              </a:rPr>
              <a:t> dólares </a:t>
            </a:r>
            <a:r>
              <a:rPr lang="es-AR" b="1" dirty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2" charset="0"/>
              </a:rPr>
              <a:t>1.968.000</a:t>
            </a:r>
            <a:r>
              <a:rPr lang="es-AR" dirty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2" charset="0"/>
              </a:rPr>
              <a:t> U$D anuales</a:t>
            </a:r>
            <a:endParaRPr lang="es-AR" dirty="0"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4755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73" grpId="0"/>
      <p:bldP spid="74" grpId="0"/>
      <p:bldP spid="75" grpId="0"/>
      <p:bldP spid="79" grpId="0"/>
      <p:bldP spid="8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4">
            <a:extLst>
              <a:ext uri="{FF2B5EF4-FFF2-40B4-BE49-F238E27FC236}">
                <a16:creationId xmlns:a16="http://schemas.microsoft.com/office/drawing/2014/main" id="{DD0F15F3-C367-479C-BE10-61EE54F02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1460" y="2981325"/>
            <a:ext cx="5419185" cy="895350"/>
          </a:xfrm>
        </p:spPr>
        <p:txBody>
          <a:bodyPr/>
          <a:lstStyle/>
          <a:p>
            <a:r>
              <a:rPr lang="es-AR" altLang="zh-CN" dirty="0">
                <a:latin typeface="Montserrat SemiBold" panose="00000700000000000000" pitchFamily="2" charset="0"/>
              </a:rPr>
              <a:t>Proceso</a:t>
            </a:r>
            <a:endParaRPr lang="zh-CN" altLang="en-US" dirty="0">
              <a:latin typeface="Montserrat SemiBold" panose="00000700000000000000" pitchFamily="2" charset="0"/>
            </a:endParaRPr>
          </a:p>
        </p:txBody>
      </p:sp>
      <p:sp>
        <p:nvSpPr>
          <p:cNvPr id="10" name="文本框 8">
            <a:extLst>
              <a:ext uri="{FF2B5EF4-FFF2-40B4-BE49-F238E27FC236}">
                <a16:creationId xmlns:a16="http://schemas.microsoft.com/office/drawing/2014/main" id="{4773691A-CA88-437E-9DC8-27C501254A76}"/>
              </a:ext>
            </a:extLst>
          </p:cNvPr>
          <p:cNvSpPr txBox="1"/>
          <p:nvPr/>
        </p:nvSpPr>
        <p:spPr>
          <a:xfrm>
            <a:off x="1668004" y="2421933"/>
            <a:ext cx="1023516" cy="889909"/>
          </a:xfrm>
          <a:prstGeom prst="rect">
            <a:avLst/>
          </a:prstGeom>
          <a:noFill/>
          <a:ln w="117475">
            <a:noFill/>
          </a:ln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en-US" altLang="zh-CN" spc="100" dirty="0">
                <a:solidFill>
                  <a:schemeClr val="accent1"/>
                </a:solidFill>
                <a:latin typeface="Montserrat SemiBold" panose="00000700000000000000" pitchFamily="2" charset="0"/>
                <a:cs typeface="Arial" panose="020B0604020202020204" pitchFamily="34" charset="0"/>
              </a:rPr>
              <a:t>/</a:t>
            </a:r>
            <a:r>
              <a:rPr lang="en-US" altLang="zh-CN" sz="100" spc="100" dirty="0">
                <a:solidFill>
                  <a:schemeClr val="accent1"/>
                </a:solidFill>
                <a:latin typeface="Montserrat SemiBold" panose="00000700000000000000" pitchFamily="2" charset="0"/>
                <a:cs typeface="Arial" panose="020B0604020202020204" pitchFamily="34" charset="0"/>
              </a:rPr>
              <a:t> </a:t>
            </a:r>
            <a:r>
              <a:rPr lang="en-US" altLang="zh-CN" spc="100" dirty="0">
                <a:solidFill>
                  <a:schemeClr val="accent1"/>
                </a:solidFill>
                <a:latin typeface="Montserrat SemiBold" panose="00000700000000000000" pitchFamily="2" charset="0"/>
                <a:cs typeface="Arial" panose="020B0604020202020204" pitchFamily="34" charset="0"/>
              </a:rPr>
              <a:t>03</a:t>
            </a:r>
            <a:endParaRPr lang="zh-CN" altLang="en-US" spc="100" dirty="0">
              <a:solidFill>
                <a:schemeClr val="accent1"/>
              </a:solidFill>
              <a:latin typeface="Montserrat SemiBold" panose="000007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09949616-AD36-4A75-9D72-0B9199AA21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21600" y="1031454"/>
            <a:ext cx="5707278" cy="4306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420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9DC7D7-37D1-43C2-A349-C620D2039E36}"/>
              </a:ext>
            </a:extLst>
          </p:cNvPr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1642" t="22013" r="24506" b="23236"/>
          <a:stretch/>
        </p:blipFill>
        <p:spPr bwMode="auto">
          <a:xfrm>
            <a:off x="833461" y="1360964"/>
            <a:ext cx="9947951" cy="51142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84C516-02BD-463B-AFD4-B4620EFA0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333" y="382775"/>
            <a:ext cx="10850563" cy="775854"/>
          </a:xfrm>
        </p:spPr>
        <p:txBody>
          <a:bodyPr/>
          <a:lstStyle/>
          <a:p>
            <a:r>
              <a:rPr lang="es-AR" dirty="0"/>
              <a:t>Diagrama Básico</a:t>
            </a:r>
            <a:endParaRPr lang="es-ES" dirty="0"/>
          </a:p>
        </p:txBody>
      </p:sp>
      <p:sp>
        <p:nvSpPr>
          <p:cNvPr id="5" name="等腰三角形 16">
            <a:extLst>
              <a:ext uri="{FF2B5EF4-FFF2-40B4-BE49-F238E27FC236}">
                <a16:creationId xmlns:a16="http://schemas.microsoft.com/office/drawing/2014/main" id="{6E993B85-BB1F-4D9F-87E3-7E0AFBC21CF7}"/>
              </a:ext>
            </a:extLst>
          </p:cNvPr>
          <p:cNvSpPr/>
          <p:nvPr/>
        </p:nvSpPr>
        <p:spPr>
          <a:xfrm>
            <a:off x="0" y="4800600"/>
            <a:ext cx="2679700" cy="2057400"/>
          </a:xfrm>
          <a:prstGeom prst="triangle">
            <a:avLst>
              <a:gd name="adj" fmla="val 0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等腰三角形 17">
            <a:extLst>
              <a:ext uri="{FF2B5EF4-FFF2-40B4-BE49-F238E27FC236}">
                <a16:creationId xmlns:a16="http://schemas.microsoft.com/office/drawing/2014/main" id="{A12C59CE-6F40-4639-87BA-46C968A3C59C}"/>
              </a:ext>
            </a:extLst>
          </p:cNvPr>
          <p:cNvSpPr/>
          <p:nvPr/>
        </p:nvSpPr>
        <p:spPr>
          <a:xfrm>
            <a:off x="8425766" y="5377455"/>
            <a:ext cx="3747658" cy="1472214"/>
          </a:xfrm>
          <a:prstGeom prst="triangle">
            <a:avLst>
              <a:gd name="adj" fmla="val 48676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6985AC08-4CC3-4069-B1D3-E5DAD2BA10A6}"/>
              </a:ext>
            </a:extLst>
          </p:cNvPr>
          <p:cNvSpPr>
            <a:spLocks/>
          </p:cNvSpPr>
          <p:nvPr/>
        </p:nvSpPr>
        <p:spPr bwMode="auto">
          <a:xfrm rot="10800000">
            <a:off x="9361961" y="176822"/>
            <a:ext cx="2798763" cy="1841466"/>
          </a:xfrm>
          <a:custGeom>
            <a:avLst/>
            <a:gdLst>
              <a:gd name="T0" fmla="*/ 1814 w 2526"/>
              <a:gd name="T1" fmla="*/ 160 h 1662"/>
              <a:gd name="T2" fmla="*/ 2526 w 2526"/>
              <a:gd name="T3" fmla="*/ 708 h 1662"/>
              <a:gd name="T4" fmla="*/ 1281 w 2526"/>
              <a:gd name="T5" fmla="*/ 1662 h 1662"/>
              <a:gd name="T6" fmla="*/ 0 w 2526"/>
              <a:gd name="T7" fmla="*/ 685 h 1662"/>
              <a:gd name="T8" fmla="*/ 890 w 2526"/>
              <a:gd name="T9" fmla="*/ 0 h 1662"/>
              <a:gd name="T10" fmla="*/ 1231 w 2526"/>
              <a:gd name="T11" fmla="*/ 248 h 1662"/>
              <a:gd name="T12" fmla="*/ 1584 w 2526"/>
              <a:gd name="T13" fmla="*/ 0 h 1662"/>
              <a:gd name="T14" fmla="*/ 1814 w 2526"/>
              <a:gd name="T15" fmla="*/ 160 h 16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526" h="1662">
                <a:moveTo>
                  <a:pt x="1814" y="160"/>
                </a:moveTo>
                <a:lnTo>
                  <a:pt x="2526" y="708"/>
                </a:lnTo>
                <a:lnTo>
                  <a:pt x="1281" y="1662"/>
                </a:lnTo>
                <a:lnTo>
                  <a:pt x="0" y="685"/>
                </a:lnTo>
                <a:lnTo>
                  <a:pt x="890" y="0"/>
                </a:lnTo>
                <a:lnTo>
                  <a:pt x="1231" y="248"/>
                </a:lnTo>
                <a:lnTo>
                  <a:pt x="1584" y="0"/>
                </a:lnTo>
                <a:lnTo>
                  <a:pt x="1814" y="160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" name="平行四边形 21">
            <a:extLst>
              <a:ext uri="{FF2B5EF4-FFF2-40B4-BE49-F238E27FC236}">
                <a16:creationId xmlns:a16="http://schemas.microsoft.com/office/drawing/2014/main" id="{12817804-F813-4E38-B7F3-38BF6927FE8F}"/>
              </a:ext>
            </a:extLst>
          </p:cNvPr>
          <p:cNvSpPr/>
          <p:nvPr/>
        </p:nvSpPr>
        <p:spPr>
          <a:xfrm rot="2335630">
            <a:off x="10585769" y="1856936"/>
            <a:ext cx="413699" cy="322704"/>
          </a:xfrm>
          <a:prstGeom prst="parallelogram">
            <a:avLst>
              <a:gd name="adj" fmla="val 2522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42106653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D65A4670-4FA8-49BE-8C88-B53F1EFB67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1950" y="0"/>
            <a:ext cx="11468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298645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4">
            <a:extLst>
              <a:ext uri="{FF2B5EF4-FFF2-40B4-BE49-F238E27FC236}">
                <a16:creationId xmlns:a16="http://schemas.microsoft.com/office/drawing/2014/main" id="{DD0F15F3-C367-479C-BE10-61EE54F02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1460" y="2981325"/>
            <a:ext cx="5419185" cy="895350"/>
          </a:xfrm>
        </p:spPr>
        <p:txBody>
          <a:bodyPr/>
          <a:lstStyle/>
          <a:p>
            <a:r>
              <a:rPr lang="es-AR" altLang="zh-CN" dirty="0"/>
              <a:t>Establecimiento</a:t>
            </a:r>
            <a:endParaRPr lang="zh-CN" altLang="en-US" dirty="0">
              <a:latin typeface="Montserrat SemiBold" panose="00000700000000000000" pitchFamily="2" charset="0"/>
            </a:endParaRPr>
          </a:p>
        </p:txBody>
      </p:sp>
      <p:sp>
        <p:nvSpPr>
          <p:cNvPr id="10" name="文本框 8">
            <a:extLst>
              <a:ext uri="{FF2B5EF4-FFF2-40B4-BE49-F238E27FC236}">
                <a16:creationId xmlns:a16="http://schemas.microsoft.com/office/drawing/2014/main" id="{4773691A-CA88-437E-9DC8-27C501254A76}"/>
              </a:ext>
            </a:extLst>
          </p:cNvPr>
          <p:cNvSpPr txBox="1"/>
          <p:nvPr/>
        </p:nvSpPr>
        <p:spPr>
          <a:xfrm>
            <a:off x="1668004" y="2421933"/>
            <a:ext cx="1023516" cy="889909"/>
          </a:xfrm>
          <a:prstGeom prst="rect">
            <a:avLst/>
          </a:prstGeom>
          <a:noFill/>
          <a:ln w="117475">
            <a:noFill/>
          </a:ln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en-US" altLang="zh-CN" spc="100" dirty="0">
                <a:solidFill>
                  <a:schemeClr val="accent1"/>
                </a:solidFill>
                <a:latin typeface="Montserrat SemiBold" panose="00000700000000000000" pitchFamily="2" charset="0"/>
                <a:cs typeface="Arial" panose="020B0604020202020204" pitchFamily="34" charset="0"/>
              </a:rPr>
              <a:t>/</a:t>
            </a:r>
            <a:r>
              <a:rPr lang="en-US" altLang="zh-CN" sz="100" spc="100" dirty="0">
                <a:solidFill>
                  <a:schemeClr val="accent1"/>
                </a:solidFill>
                <a:latin typeface="Montserrat SemiBold" panose="00000700000000000000" pitchFamily="2" charset="0"/>
                <a:cs typeface="Arial" panose="020B0604020202020204" pitchFamily="34" charset="0"/>
              </a:rPr>
              <a:t> </a:t>
            </a:r>
            <a:r>
              <a:rPr lang="en-US" altLang="zh-CN" spc="100" dirty="0">
                <a:solidFill>
                  <a:schemeClr val="accent1"/>
                </a:solidFill>
                <a:latin typeface="Montserrat SemiBold" panose="00000700000000000000" pitchFamily="2" charset="0"/>
                <a:cs typeface="Arial" panose="020B0604020202020204" pitchFamily="34" charset="0"/>
              </a:rPr>
              <a:t>04</a:t>
            </a:r>
            <a:endParaRPr lang="zh-CN" altLang="en-US" spc="100" dirty="0">
              <a:solidFill>
                <a:schemeClr val="accent1"/>
              </a:solidFill>
              <a:latin typeface="Montserrat SemiBold" panose="000007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A555F31-DE6B-4BE2-B576-34DA3AC881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23235" y="1319736"/>
            <a:ext cx="5452314" cy="3323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1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8A4E008-A0C1-4ABF-AA3A-8C94ECAD19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23" t="23876" r="12242" b="11318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outerShdw blurRad="50800" dist="50800" sx="1000" sy="1000" algn="ctr" rotWithShape="0">
              <a:srgbClr val="000000">
                <a:alpha val="0"/>
              </a:srgbClr>
            </a:outerShdw>
          </a:effectLst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103BBDA4-2548-41B2-9041-09BA9469F0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3388" y="4464899"/>
            <a:ext cx="4010025" cy="2181225"/>
          </a:xfrm>
          <a:prstGeom prst="rect">
            <a:avLst/>
          </a:prstGeom>
        </p:spPr>
      </p:pic>
      <p:sp>
        <p:nvSpPr>
          <p:cNvPr id="10" name="标题 4">
            <a:extLst>
              <a:ext uri="{FF2B5EF4-FFF2-40B4-BE49-F238E27FC236}">
                <a16:creationId xmlns:a16="http://schemas.microsoft.com/office/drawing/2014/main" id="{6BCE95F0-575C-46E5-9791-7935CECA6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8121" y="119742"/>
            <a:ext cx="5419185" cy="895350"/>
          </a:xfrm>
        </p:spPr>
        <p:txBody>
          <a:bodyPr>
            <a:normAutofit/>
          </a:bodyPr>
          <a:lstStyle/>
          <a:p>
            <a:r>
              <a:rPr lang="es-AR" altLang="zh-CN" sz="3200" dirty="0"/>
              <a:t>Ubicación</a:t>
            </a:r>
            <a:endParaRPr lang="zh-CN" altLang="en-US" sz="3200" dirty="0">
              <a:latin typeface="Montserrat SemiBold" panose="00000700000000000000" pitchFamily="2" charset="0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CCBEB4C-695B-44D3-AEE4-0DC90BA3BA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38571" y="1426028"/>
            <a:ext cx="253952" cy="39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168768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altLang="zh-CN" dirty="0">
                <a:latin typeface="Montserrat SemiBold" panose="00000700000000000000" pitchFamily="2" charset="0"/>
              </a:rPr>
              <a:t>Mercado</a:t>
            </a:r>
            <a:endParaRPr lang="zh-CN" altLang="en-US" dirty="0">
              <a:latin typeface="Montserrat SemiBold" panose="00000700000000000000" pitchFamily="2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4F69230-F3A6-4586-9371-A858F4763E9F}"/>
              </a:ext>
            </a:extLst>
          </p:cNvPr>
          <p:cNvSpPr txBox="1"/>
          <p:nvPr/>
        </p:nvSpPr>
        <p:spPr>
          <a:xfrm>
            <a:off x="1668004" y="2421933"/>
            <a:ext cx="1023516" cy="889909"/>
          </a:xfrm>
          <a:prstGeom prst="rect">
            <a:avLst/>
          </a:prstGeom>
          <a:noFill/>
          <a:ln w="117475">
            <a:noFill/>
          </a:ln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en-US" altLang="zh-CN" spc="100" dirty="0">
                <a:solidFill>
                  <a:schemeClr val="accent1"/>
                </a:solidFill>
                <a:latin typeface="Montserrat SemiBold" panose="00000700000000000000" pitchFamily="2" charset="0"/>
                <a:cs typeface="Arial" panose="020B0604020202020204" pitchFamily="34" charset="0"/>
              </a:rPr>
              <a:t>/</a:t>
            </a:r>
            <a:r>
              <a:rPr lang="en-US" altLang="zh-CN" sz="100" spc="100" dirty="0">
                <a:solidFill>
                  <a:schemeClr val="accent1"/>
                </a:solidFill>
                <a:latin typeface="Montserrat SemiBold" panose="00000700000000000000" pitchFamily="2" charset="0"/>
                <a:cs typeface="Arial" panose="020B0604020202020204" pitchFamily="34" charset="0"/>
              </a:rPr>
              <a:t> </a:t>
            </a:r>
            <a:r>
              <a:rPr lang="en-US" altLang="zh-CN" spc="100" dirty="0">
                <a:solidFill>
                  <a:schemeClr val="accent1"/>
                </a:solidFill>
                <a:latin typeface="Montserrat SemiBold" panose="00000700000000000000" pitchFamily="2" charset="0"/>
                <a:cs typeface="Arial" panose="020B0604020202020204" pitchFamily="34" charset="0"/>
              </a:rPr>
              <a:t>01</a:t>
            </a:r>
            <a:endParaRPr lang="zh-CN" altLang="en-US" spc="100" dirty="0">
              <a:solidFill>
                <a:schemeClr val="accent1"/>
              </a:solidFill>
              <a:latin typeface="Montserrat SemiBold" panose="00000700000000000000" pitchFamily="2" charset="0"/>
              <a:cs typeface="Arial" panose="020B0604020202020204" pitchFamily="34" charset="0"/>
            </a:endParaRPr>
          </a:p>
        </p:txBody>
      </p:sp>
      <p:sp>
        <p:nvSpPr>
          <p:cNvPr id="110" name="iSlîḑe">
            <a:extLst>
              <a:ext uri="{FF2B5EF4-FFF2-40B4-BE49-F238E27FC236}">
                <a16:creationId xmlns:a16="http://schemas.microsoft.com/office/drawing/2014/main" id="{9C4103EC-5B34-4261-9CAB-D5DFE98DF057}"/>
              </a:ext>
            </a:extLst>
          </p:cNvPr>
          <p:cNvSpPr/>
          <p:nvPr/>
        </p:nvSpPr>
        <p:spPr bwMode="auto">
          <a:xfrm>
            <a:off x="6849088" y="930425"/>
            <a:ext cx="2498851" cy="1502140"/>
          </a:xfrm>
          <a:custGeom>
            <a:avLst/>
            <a:gdLst>
              <a:gd name="T0" fmla="*/ 793 w 821"/>
              <a:gd name="T1" fmla="*/ 5 h 493"/>
              <a:gd name="T2" fmla="*/ 685 w 821"/>
              <a:gd name="T3" fmla="*/ 38 h 493"/>
              <a:gd name="T4" fmla="*/ 677 w 821"/>
              <a:gd name="T5" fmla="*/ 69 h 493"/>
              <a:gd name="T6" fmla="*/ 678 w 821"/>
              <a:gd name="T7" fmla="*/ 70 h 493"/>
              <a:gd name="T8" fmla="*/ 677 w 821"/>
              <a:gd name="T9" fmla="*/ 97 h 493"/>
              <a:gd name="T10" fmla="*/ 508 w 821"/>
              <a:gd name="T11" fmla="*/ 258 h 493"/>
              <a:gd name="T12" fmla="*/ 490 w 821"/>
              <a:gd name="T13" fmla="*/ 262 h 493"/>
              <a:gd name="T14" fmla="*/ 324 w 821"/>
              <a:gd name="T15" fmla="*/ 218 h 493"/>
              <a:gd name="T16" fmla="*/ 295 w 821"/>
              <a:gd name="T17" fmla="*/ 223 h 493"/>
              <a:gd name="T18" fmla="*/ 11 w 821"/>
              <a:gd name="T19" fmla="*/ 433 h 493"/>
              <a:gd name="T20" fmla="*/ 7 w 821"/>
              <a:gd name="T21" fmla="*/ 459 h 493"/>
              <a:gd name="T22" fmla="*/ 24 w 821"/>
              <a:gd name="T23" fmla="*/ 483 h 493"/>
              <a:gd name="T24" fmla="*/ 51 w 821"/>
              <a:gd name="T25" fmla="*/ 487 h 493"/>
              <a:gd name="T26" fmla="*/ 315 w 821"/>
              <a:gd name="T27" fmla="*/ 292 h 493"/>
              <a:gd name="T28" fmla="*/ 331 w 821"/>
              <a:gd name="T29" fmla="*/ 289 h 493"/>
              <a:gd name="T30" fmla="*/ 501 w 821"/>
              <a:gd name="T31" fmla="*/ 335 h 493"/>
              <a:gd name="T32" fmla="*/ 533 w 821"/>
              <a:gd name="T33" fmla="*/ 327 h 493"/>
              <a:gd name="T34" fmla="*/ 726 w 821"/>
              <a:gd name="T35" fmla="*/ 144 h 493"/>
              <a:gd name="T36" fmla="*/ 752 w 821"/>
              <a:gd name="T37" fmla="*/ 145 h 493"/>
              <a:gd name="T38" fmla="*/ 784 w 821"/>
              <a:gd name="T39" fmla="*/ 137 h 493"/>
              <a:gd name="T40" fmla="*/ 817 w 821"/>
              <a:gd name="T41" fmla="*/ 29 h 493"/>
              <a:gd name="T42" fmla="*/ 793 w 821"/>
              <a:gd name="T43" fmla="*/ 5 h 4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821" h="493">
                <a:moveTo>
                  <a:pt x="793" y="5"/>
                </a:moveTo>
                <a:cubicBezTo>
                  <a:pt x="685" y="38"/>
                  <a:pt x="685" y="38"/>
                  <a:pt x="685" y="38"/>
                </a:cubicBezTo>
                <a:cubicBezTo>
                  <a:pt x="671" y="42"/>
                  <a:pt x="667" y="59"/>
                  <a:pt x="677" y="69"/>
                </a:cubicBezTo>
                <a:cubicBezTo>
                  <a:pt x="678" y="70"/>
                  <a:pt x="678" y="70"/>
                  <a:pt x="678" y="70"/>
                </a:cubicBezTo>
                <a:cubicBezTo>
                  <a:pt x="685" y="78"/>
                  <a:pt x="685" y="90"/>
                  <a:pt x="677" y="97"/>
                </a:cubicBezTo>
                <a:cubicBezTo>
                  <a:pt x="508" y="258"/>
                  <a:pt x="508" y="258"/>
                  <a:pt x="508" y="258"/>
                </a:cubicBezTo>
                <a:cubicBezTo>
                  <a:pt x="503" y="262"/>
                  <a:pt x="496" y="264"/>
                  <a:pt x="490" y="262"/>
                </a:cubicBezTo>
                <a:cubicBezTo>
                  <a:pt x="324" y="218"/>
                  <a:pt x="324" y="218"/>
                  <a:pt x="324" y="218"/>
                </a:cubicBezTo>
                <a:cubicBezTo>
                  <a:pt x="314" y="215"/>
                  <a:pt x="303" y="217"/>
                  <a:pt x="295" y="223"/>
                </a:cubicBezTo>
                <a:cubicBezTo>
                  <a:pt x="11" y="433"/>
                  <a:pt x="11" y="433"/>
                  <a:pt x="11" y="433"/>
                </a:cubicBezTo>
                <a:cubicBezTo>
                  <a:pt x="2" y="439"/>
                  <a:pt x="0" y="451"/>
                  <a:pt x="7" y="459"/>
                </a:cubicBezTo>
                <a:cubicBezTo>
                  <a:pt x="24" y="483"/>
                  <a:pt x="24" y="483"/>
                  <a:pt x="24" y="483"/>
                </a:cubicBezTo>
                <a:cubicBezTo>
                  <a:pt x="30" y="491"/>
                  <a:pt x="42" y="493"/>
                  <a:pt x="51" y="487"/>
                </a:cubicBezTo>
                <a:cubicBezTo>
                  <a:pt x="315" y="292"/>
                  <a:pt x="315" y="292"/>
                  <a:pt x="315" y="292"/>
                </a:cubicBezTo>
                <a:cubicBezTo>
                  <a:pt x="319" y="289"/>
                  <a:pt x="325" y="288"/>
                  <a:pt x="331" y="289"/>
                </a:cubicBezTo>
                <a:cubicBezTo>
                  <a:pt x="501" y="335"/>
                  <a:pt x="501" y="335"/>
                  <a:pt x="501" y="335"/>
                </a:cubicBezTo>
                <a:cubicBezTo>
                  <a:pt x="512" y="338"/>
                  <a:pt x="524" y="335"/>
                  <a:pt x="533" y="327"/>
                </a:cubicBezTo>
                <a:cubicBezTo>
                  <a:pt x="726" y="144"/>
                  <a:pt x="726" y="144"/>
                  <a:pt x="726" y="144"/>
                </a:cubicBezTo>
                <a:cubicBezTo>
                  <a:pt x="733" y="137"/>
                  <a:pt x="745" y="137"/>
                  <a:pt x="752" y="145"/>
                </a:cubicBezTo>
                <a:cubicBezTo>
                  <a:pt x="762" y="155"/>
                  <a:pt x="780" y="150"/>
                  <a:pt x="784" y="137"/>
                </a:cubicBezTo>
                <a:cubicBezTo>
                  <a:pt x="817" y="29"/>
                  <a:pt x="817" y="29"/>
                  <a:pt x="817" y="29"/>
                </a:cubicBezTo>
                <a:cubicBezTo>
                  <a:pt x="821" y="14"/>
                  <a:pt x="808" y="0"/>
                  <a:pt x="793" y="5"/>
                </a:cubicBezTo>
                <a:close/>
              </a:path>
            </a:pathLst>
          </a:custGeom>
          <a:gradFill>
            <a:gsLst>
              <a:gs pos="0">
                <a:srgbClr val="8076ED"/>
              </a:gs>
              <a:gs pos="100000">
                <a:srgbClr val="645DBA"/>
              </a:gs>
            </a:gsLst>
            <a:lin ang="5400000" scaled="1"/>
          </a:gradFill>
          <a:ln>
            <a:noFill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75" name="íṣ1îḍè">
            <a:extLst>
              <a:ext uri="{FF2B5EF4-FFF2-40B4-BE49-F238E27FC236}">
                <a16:creationId xmlns:a16="http://schemas.microsoft.com/office/drawing/2014/main" id="{2F7720E8-55F7-444E-9840-88D8B100CAD5}"/>
              </a:ext>
            </a:extLst>
          </p:cNvPr>
          <p:cNvSpPr/>
          <p:nvPr/>
        </p:nvSpPr>
        <p:spPr bwMode="auto">
          <a:xfrm>
            <a:off x="7108876" y="3397124"/>
            <a:ext cx="702199" cy="1404398"/>
          </a:xfrm>
          <a:custGeom>
            <a:avLst/>
            <a:gdLst>
              <a:gd name="T0" fmla="*/ 231 w 231"/>
              <a:gd name="T1" fmla="*/ 461 h 461"/>
              <a:gd name="T2" fmla="*/ 0 w 231"/>
              <a:gd name="T3" fmla="*/ 461 h 461"/>
              <a:gd name="T4" fmla="*/ 0 w 231"/>
              <a:gd name="T5" fmla="*/ 26 h 461"/>
              <a:gd name="T6" fmla="*/ 26 w 231"/>
              <a:gd name="T7" fmla="*/ 0 h 461"/>
              <a:gd name="T8" fmla="*/ 204 w 231"/>
              <a:gd name="T9" fmla="*/ 0 h 461"/>
              <a:gd name="T10" fmla="*/ 231 w 231"/>
              <a:gd name="T11" fmla="*/ 26 h 461"/>
              <a:gd name="T12" fmla="*/ 231 w 231"/>
              <a:gd name="T13" fmla="*/ 461 h 4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1" h="461">
                <a:moveTo>
                  <a:pt x="231" y="461"/>
                </a:moveTo>
                <a:cubicBezTo>
                  <a:pt x="0" y="461"/>
                  <a:pt x="0" y="461"/>
                  <a:pt x="0" y="461"/>
                </a:cubicBezTo>
                <a:cubicBezTo>
                  <a:pt x="0" y="26"/>
                  <a:pt x="0" y="26"/>
                  <a:pt x="0" y="26"/>
                </a:cubicBezTo>
                <a:cubicBezTo>
                  <a:pt x="0" y="12"/>
                  <a:pt x="12" y="0"/>
                  <a:pt x="26" y="0"/>
                </a:cubicBezTo>
                <a:cubicBezTo>
                  <a:pt x="204" y="0"/>
                  <a:pt x="204" y="0"/>
                  <a:pt x="204" y="0"/>
                </a:cubicBezTo>
                <a:cubicBezTo>
                  <a:pt x="219" y="0"/>
                  <a:pt x="231" y="12"/>
                  <a:pt x="231" y="26"/>
                </a:cubicBezTo>
                <a:lnTo>
                  <a:pt x="231" y="461"/>
                </a:lnTo>
                <a:close/>
              </a:path>
            </a:pathLst>
          </a:custGeom>
          <a:gradFill>
            <a:gsLst>
              <a:gs pos="0">
                <a:srgbClr val="8076ED"/>
              </a:gs>
              <a:gs pos="100000">
                <a:srgbClr val="645DBA"/>
              </a:gs>
            </a:gsLst>
            <a:lin ang="5400000" scaled="1"/>
          </a:gradFill>
          <a:ln>
            <a:noFill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76" name="ï$lïdê">
            <a:extLst>
              <a:ext uri="{FF2B5EF4-FFF2-40B4-BE49-F238E27FC236}">
                <a16:creationId xmlns:a16="http://schemas.microsoft.com/office/drawing/2014/main" id="{419B473F-D7CB-4FCB-80D4-CC5C1E69F73E}"/>
              </a:ext>
            </a:extLst>
          </p:cNvPr>
          <p:cNvSpPr/>
          <p:nvPr/>
        </p:nvSpPr>
        <p:spPr bwMode="auto">
          <a:xfrm>
            <a:off x="8009130" y="2955999"/>
            <a:ext cx="706057" cy="1845523"/>
          </a:xfrm>
          <a:custGeom>
            <a:avLst/>
            <a:gdLst>
              <a:gd name="T0" fmla="*/ 232 w 232"/>
              <a:gd name="T1" fmla="*/ 606 h 606"/>
              <a:gd name="T2" fmla="*/ 0 w 232"/>
              <a:gd name="T3" fmla="*/ 606 h 606"/>
              <a:gd name="T4" fmla="*/ 0 w 232"/>
              <a:gd name="T5" fmla="*/ 27 h 606"/>
              <a:gd name="T6" fmla="*/ 27 w 232"/>
              <a:gd name="T7" fmla="*/ 0 h 606"/>
              <a:gd name="T8" fmla="*/ 205 w 232"/>
              <a:gd name="T9" fmla="*/ 0 h 606"/>
              <a:gd name="T10" fmla="*/ 232 w 232"/>
              <a:gd name="T11" fmla="*/ 27 h 606"/>
              <a:gd name="T12" fmla="*/ 232 w 232"/>
              <a:gd name="T13" fmla="*/ 606 h 6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2" h="606">
                <a:moveTo>
                  <a:pt x="232" y="606"/>
                </a:moveTo>
                <a:cubicBezTo>
                  <a:pt x="0" y="606"/>
                  <a:pt x="0" y="606"/>
                  <a:pt x="0" y="606"/>
                </a:cubicBezTo>
                <a:cubicBezTo>
                  <a:pt x="0" y="27"/>
                  <a:pt x="0" y="27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205" y="0"/>
                  <a:pt x="205" y="0"/>
                  <a:pt x="205" y="0"/>
                </a:cubicBezTo>
                <a:cubicBezTo>
                  <a:pt x="220" y="0"/>
                  <a:pt x="232" y="12"/>
                  <a:pt x="232" y="27"/>
                </a:cubicBezTo>
                <a:lnTo>
                  <a:pt x="232" y="606"/>
                </a:lnTo>
                <a:close/>
              </a:path>
            </a:pathLst>
          </a:custGeom>
          <a:gradFill>
            <a:gsLst>
              <a:gs pos="0">
                <a:srgbClr val="8076ED"/>
              </a:gs>
              <a:gs pos="100000">
                <a:srgbClr val="645DBA"/>
              </a:gs>
            </a:gsLst>
            <a:lin ang="5400000" scaled="1"/>
          </a:gradFill>
          <a:ln>
            <a:noFill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77" name="îşliḑè">
            <a:extLst>
              <a:ext uri="{FF2B5EF4-FFF2-40B4-BE49-F238E27FC236}">
                <a16:creationId xmlns:a16="http://schemas.microsoft.com/office/drawing/2014/main" id="{5ECAA5A7-8722-4885-A530-F968F238E165}"/>
              </a:ext>
            </a:extLst>
          </p:cNvPr>
          <p:cNvSpPr/>
          <p:nvPr/>
        </p:nvSpPr>
        <p:spPr bwMode="auto">
          <a:xfrm>
            <a:off x="8913243" y="2642196"/>
            <a:ext cx="702199" cy="2159326"/>
          </a:xfrm>
          <a:custGeom>
            <a:avLst/>
            <a:gdLst>
              <a:gd name="T0" fmla="*/ 231 w 231"/>
              <a:gd name="T1" fmla="*/ 709 h 709"/>
              <a:gd name="T2" fmla="*/ 0 w 231"/>
              <a:gd name="T3" fmla="*/ 709 h 709"/>
              <a:gd name="T4" fmla="*/ 0 w 231"/>
              <a:gd name="T5" fmla="*/ 26 h 709"/>
              <a:gd name="T6" fmla="*/ 26 w 231"/>
              <a:gd name="T7" fmla="*/ 0 h 709"/>
              <a:gd name="T8" fmla="*/ 205 w 231"/>
              <a:gd name="T9" fmla="*/ 0 h 709"/>
              <a:gd name="T10" fmla="*/ 231 w 231"/>
              <a:gd name="T11" fmla="*/ 26 h 709"/>
              <a:gd name="T12" fmla="*/ 231 w 231"/>
              <a:gd name="T13" fmla="*/ 709 h 7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1" h="709">
                <a:moveTo>
                  <a:pt x="231" y="709"/>
                </a:moveTo>
                <a:cubicBezTo>
                  <a:pt x="0" y="709"/>
                  <a:pt x="0" y="709"/>
                  <a:pt x="0" y="709"/>
                </a:cubicBezTo>
                <a:cubicBezTo>
                  <a:pt x="0" y="26"/>
                  <a:pt x="0" y="26"/>
                  <a:pt x="0" y="26"/>
                </a:cubicBezTo>
                <a:cubicBezTo>
                  <a:pt x="0" y="12"/>
                  <a:pt x="12" y="0"/>
                  <a:pt x="26" y="0"/>
                </a:cubicBezTo>
                <a:cubicBezTo>
                  <a:pt x="205" y="0"/>
                  <a:pt x="205" y="0"/>
                  <a:pt x="205" y="0"/>
                </a:cubicBezTo>
                <a:cubicBezTo>
                  <a:pt x="219" y="0"/>
                  <a:pt x="231" y="12"/>
                  <a:pt x="231" y="26"/>
                </a:cubicBezTo>
                <a:lnTo>
                  <a:pt x="231" y="709"/>
                </a:lnTo>
                <a:close/>
              </a:path>
            </a:pathLst>
          </a:custGeom>
          <a:gradFill>
            <a:gsLst>
              <a:gs pos="0">
                <a:srgbClr val="8076ED"/>
              </a:gs>
              <a:gs pos="100000">
                <a:srgbClr val="645DBA"/>
              </a:gs>
            </a:gsLst>
            <a:lin ang="5400000" scaled="1"/>
          </a:gradFill>
          <a:ln>
            <a:noFill/>
          </a:ln>
        </p:spPr>
        <p:txBody>
          <a:bodyPr anchor="ctr"/>
          <a:lstStyle/>
          <a:p>
            <a:pPr algn="ctr"/>
            <a:endParaRPr/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A5724A49-4183-4962-9FDC-D9C71F7E00D6}"/>
              </a:ext>
            </a:extLst>
          </p:cNvPr>
          <p:cNvGrpSpPr/>
          <p:nvPr/>
        </p:nvGrpSpPr>
        <p:grpSpPr>
          <a:xfrm>
            <a:off x="8857942" y="1649343"/>
            <a:ext cx="1122747" cy="1415973"/>
            <a:chOff x="5964442" y="3140851"/>
            <a:chExt cx="1122747" cy="1415973"/>
          </a:xfrm>
        </p:grpSpPr>
        <p:sp>
          <p:nvSpPr>
            <p:cNvPr id="145" name="iṩļíḑe">
              <a:extLst>
                <a:ext uri="{FF2B5EF4-FFF2-40B4-BE49-F238E27FC236}">
                  <a16:creationId xmlns:a16="http://schemas.microsoft.com/office/drawing/2014/main" id="{B007858D-3AE9-4236-9FBC-7F8508B6134C}"/>
                </a:ext>
              </a:extLst>
            </p:cNvPr>
            <p:cNvSpPr/>
            <p:nvPr/>
          </p:nvSpPr>
          <p:spPr bwMode="auto">
            <a:xfrm>
              <a:off x="5964442" y="3140851"/>
              <a:ext cx="407687" cy="621176"/>
            </a:xfrm>
            <a:custGeom>
              <a:avLst/>
              <a:gdLst>
                <a:gd name="T0" fmla="*/ 90 w 134"/>
                <a:gd name="T1" fmla="*/ 15 h 204"/>
                <a:gd name="T2" fmla="*/ 87 w 134"/>
                <a:gd name="T3" fmla="*/ 20 h 204"/>
                <a:gd name="T4" fmla="*/ 80 w 134"/>
                <a:gd name="T5" fmla="*/ 38 h 204"/>
                <a:gd name="T6" fmla="*/ 35 w 134"/>
                <a:gd name="T7" fmla="*/ 124 h 204"/>
                <a:gd name="T8" fmla="*/ 51 w 134"/>
                <a:gd name="T9" fmla="*/ 204 h 204"/>
                <a:gd name="T10" fmla="*/ 73 w 134"/>
                <a:gd name="T11" fmla="*/ 160 h 204"/>
                <a:gd name="T12" fmla="*/ 86 w 134"/>
                <a:gd name="T13" fmla="*/ 108 h 204"/>
                <a:gd name="T14" fmla="*/ 103 w 134"/>
                <a:gd name="T15" fmla="*/ 74 h 204"/>
                <a:gd name="T16" fmla="*/ 101 w 134"/>
                <a:gd name="T17" fmla="*/ 53 h 204"/>
                <a:gd name="T18" fmla="*/ 128 w 134"/>
                <a:gd name="T19" fmla="*/ 16 h 204"/>
                <a:gd name="T20" fmla="*/ 134 w 134"/>
                <a:gd name="T21" fmla="*/ 14 h 204"/>
                <a:gd name="T22" fmla="*/ 90 w 134"/>
                <a:gd name="T23" fmla="*/ 15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4" h="204">
                  <a:moveTo>
                    <a:pt x="90" y="15"/>
                  </a:moveTo>
                  <a:cubicBezTo>
                    <a:pt x="89" y="16"/>
                    <a:pt x="88" y="18"/>
                    <a:pt x="87" y="20"/>
                  </a:cubicBezTo>
                  <a:cubicBezTo>
                    <a:pt x="83" y="25"/>
                    <a:pt x="81" y="32"/>
                    <a:pt x="80" y="38"/>
                  </a:cubicBezTo>
                  <a:cubicBezTo>
                    <a:pt x="76" y="56"/>
                    <a:pt x="61" y="97"/>
                    <a:pt x="35" y="124"/>
                  </a:cubicBezTo>
                  <a:cubicBezTo>
                    <a:pt x="4" y="154"/>
                    <a:pt x="0" y="195"/>
                    <a:pt x="51" y="204"/>
                  </a:cubicBezTo>
                  <a:cubicBezTo>
                    <a:pt x="51" y="204"/>
                    <a:pt x="75" y="185"/>
                    <a:pt x="73" y="160"/>
                  </a:cubicBezTo>
                  <a:cubicBezTo>
                    <a:pt x="73" y="160"/>
                    <a:pt x="91" y="130"/>
                    <a:pt x="86" y="108"/>
                  </a:cubicBezTo>
                  <a:cubicBezTo>
                    <a:pt x="86" y="108"/>
                    <a:pt x="111" y="105"/>
                    <a:pt x="103" y="74"/>
                  </a:cubicBezTo>
                  <a:cubicBezTo>
                    <a:pt x="100" y="67"/>
                    <a:pt x="100" y="59"/>
                    <a:pt x="101" y="53"/>
                  </a:cubicBezTo>
                  <a:cubicBezTo>
                    <a:pt x="104" y="37"/>
                    <a:pt x="114" y="24"/>
                    <a:pt x="128" y="16"/>
                  </a:cubicBezTo>
                  <a:cubicBezTo>
                    <a:pt x="134" y="14"/>
                    <a:pt x="134" y="14"/>
                    <a:pt x="134" y="14"/>
                  </a:cubicBezTo>
                  <a:cubicBezTo>
                    <a:pt x="122" y="0"/>
                    <a:pt x="101" y="0"/>
                    <a:pt x="90" y="15"/>
                  </a:cubicBezTo>
                  <a:close/>
                </a:path>
              </a:pathLst>
            </a:custGeom>
            <a:solidFill>
              <a:srgbClr val="1F1F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34AEA76E-3C29-4F0D-ACDE-4FD8AA7C7468}"/>
                </a:ext>
              </a:extLst>
            </p:cNvPr>
            <p:cNvGrpSpPr/>
            <p:nvPr/>
          </p:nvGrpSpPr>
          <p:grpSpPr>
            <a:xfrm>
              <a:off x="6122629" y="3149853"/>
              <a:ext cx="964560" cy="1406971"/>
              <a:chOff x="6122629" y="3149853"/>
              <a:chExt cx="964560" cy="1406971"/>
            </a:xfrm>
          </p:grpSpPr>
          <p:sp>
            <p:nvSpPr>
              <p:cNvPr id="128" name="íṡļîḑê">
                <a:extLst>
                  <a:ext uri="{FF2B5EF4-FFF2-40B4-BE49-F238E27FC236}">
                    <a16:creationId xmlns:a16="http://schemas.microsoft.com/office/drawing/2014/main" id="{36B89E91-6BCA-46CA-9A89-FBBB7E6B034C}"/>
                  </a:ext>
                </a:extLst>
              </p:cNvPr>
              <p:cNvSpPr/>
              <p:nvPr/>
            </p:nvSpPr>
            <p:spPr bwMode="auto">
              <a:xfrm>
                <a:off x="6244807" y="3187150"/>
                <a:ext cx="234066" cy="699627"/>
              </a:xfrm>
              <a:custGeom>
                <a:avLst/>
                <a:gdLst>
                  <a:gd name="T0" fmla="*/ 9 w 77"/>
                  <a:gd name="T1" fmla="*/ 29 h 230"/>
                  <a:gd name="T2" fmla="*/ 8 w 77"/>
                  <a:gd name="T3" fmla="*/ 35 h 230"/>
                  <a:gd name="T4" fmla="*/ 11 w 77"/>
                  <a:gd name="T5" fmla="*/ 54 h 230"/>
                  <a:gd name="T6" fmla="*/ 12 w 77"/>
                  <a:gd name="T7" fmla="*/ 151 h 230"/>
                  <a:gd name="T8" fmla="*/ 65 w 77"/>
                  <a:gd name="T9" fmla="*/ 214 h 230"/>
                  <a:gd name="T10" fmla="*/ 63 w 77"/>
                  <a:gd name="T11" fmla="*/ 165 h 230"/>
                  <a:gd name="T12" fmla="*/ 50 w 77"/>
                  <a:gd name="T13" fmla="*/ 113 h 230"/>
                  <a:gd name="T14" fmla="*/ 49 w 77"/>
                  <a:gd name="T15" fmla="*/ 74 h 230"/>
                  <a:gd name="T16" fmla="*/ 37 w 77"/>
                  <a:gd name="T17" fmla="*/ 56 h 230"/>
                  <a:gd name="T18" fmla="*/ 44 w 77"/>
                  <a:gd name="T19" fmla="*/ 12 h 230"/>
                  <a:gd name="T20" fmla="*/ 47 w 77"/>
                  <a:gd name="T21" fmla="*/ 7 h 230"/>
                  <a:gd name="T22" fmla="*/ 9 w 77"/>
                  <a:gd name="T23" fmla="*/ 29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7" h="230">
                    <a:moveTo>
                      <a:pt x="9" y="29"/>
                    </a:moveTo>
                    <a:cubicBezTo>
                      <a:pt x="9" y="31"/>
                      <a:pt x="8" y="33"/>
                      <a:pt x="8" y="35"/>
                    </a:cubicBezTo>
                    <a:cubicBezTo>
                      <a:pt x="8" y="41"/>
                      <a:pt x="9" y="48"/>
                      <a:pt x="11" y="54"/>
                    </a:cubicBezTo>
                    <a:cubicBezTo>
                      <a:pt x="16" y="71"/>
                      <a:pt x="23" y="115"/>
                      <a:pt x="12" y="151"/>
                    </a:cubicBezTo>
                    <a:cubicBezTo>
                      <a:pt x="0" y="192"/>
                      <a:pt x="15" y="230"/>
                      <a:pt x="65" y="214"/>
                    </a:cubicBezTo>
                    <a:cubicBezTo>
                      <a:pt x="65" y="214"/>
                      <a:pt x="77" y="186"/>
                      <a:pt x="63" y="165"/>
                    </a:cubicBezTo>
                    <a:cubicBezTo>
                      <a:pt x="63" y="165"/>
                      <a:pt x="65" y="130"/>
                      <a:pt x="50" y="113"/>
                    </a:cubicBezTo>
                    <a:cubicBezTo>
                      <a:pt x="50" y="113"/>
                      <a:pt x="71" y="98"/>
                      <a:pt x="49" y="74"/>
                    </a:cubicBezTo>
                    <a:cubicBezTo>
                      <a:pt x="43" y="69"/>
                      <a:pt x="39" y="63"/>
                      <a:pt x="37" y="56"/>
                    </a:cubicBezTo>
                    <a:cubicBezTo>
                      <a:pt x="32" y="41"/>
                      <a:pt x="35" y="25"/>
                      <a:pt x="44" y="12"/>
                    </a:cubicBezTo>
                    <a:cubicBezTo>
                      <a:pt x="47" y="7"/>
                      <a:pt x="47" y="7"/>
                      <a:pt x="47" y="7"/>
                    </a:cubicBezTo>
                    <a:cubicBezTo>
                      <a:pt x="30" y="0"/>
                      <a:pt x="12" y="11"/>
                      <a:pt x="9" y="29"/>
                    </a:cubicBezTo>
                    <a:close/>
                  </a:path>
                </a:pathLst>
              </a:custGeom>
              <a:solidFill>
                <a:srgbClr val="1F1F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9" name="íşlíḋê">
                <a:extLst>
                  <a:ext uri="{FF2B5EF4-FFF2-40B4-BE49-F238E27FC236}">
                    <a16:creationId xmlns:a16="http://schemas.microsoft.com/office/drawing/2014/main" id="{8EFB7F2D-E89B-4F90-BFCC-35FF737507E0}"/>
                  </a:ext>
                </a:extLst>
              </p:cNvPr>
              <p:cNvSpPr/>
              <p:nvPr/>
            </p:nvSpPr>
            <p:spPr bwMode="auto">
              <a:xfrm>
                <a:off x="6748950" y="3652710"/>
                <a:ext cx="135039" cy="88740"/>
              </a:xfrm>
              <a:custGeom>
                <a:avLst/>
                <a:gdLst>
                  <a:gd name="T0" fmla="*/ 5 w 44"/>
                  <a:gd name="T1" fmla="*/ 28 h 29"/>
                  <a:gd name="T2" fmla="*/ 44 w 44"/>
                  <a:gd name="T3" fmla="*/ 11 h 29"/>
                  <a:gd name="T4" fmla="*/ 18 w 44"/>
                  <a:gd name="T5" fmla="*/ 11 h 29"/>
                  <a:gd name="T6" fmla="*/ 33 w 44"/>
                  <a:gd name="T7" fmla="*/ 6 h 29"/>
                  <a:gd name="T8" fmla="*/ 21 w 44"/>
                  <a:gd name="T9" fmla="*/ 3 h 29"/>
                  <a:gd name="T10" fmla="*/ 12 w 44"/>
                  <a:gd name="T11" fmla="*/ 6 h 29"/>
                  <a:gd name="T12" fmla="*/ 0 w 44"/>
                  <a:gd name="T13" fmla="*/ 12 h 29"/>
                  <a:gd name="T14" fmla="*/ 5 w 44"/>
                  <a:gd name="T15" fmla="*/ 28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4" h="29">
                    <a:moveTo>
                      <a:pt x="5" y="28"/>
                    </a:moveTo>
                    <a:cubicBezTo>
                      <a:pt x="5" y="28"/>
                      <a:pt x="30" y="29"/>
                      <a:pt x="44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33" y="6"/>
                      <a:pt x="33" y="6"/>
                      <a:pt x="33" y="6"/>
                    </a:cubicBezTo>
                    <a:cubicBezTo>
                      <a:pt x="33" y="6"/>
                      <a:pt x="30" y="0"/>
                      <a:pt x="21" y="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6"/>
                      <a:pt x="3" y="5"/>
                      <a:pt x="0" y="12"/>
                    </a:cubicBezTo>
                    <a:lnTo>
                      <a:pt x="5" y="28"/>
                    </a:lnTo>
                    <a:close/>
                  </a:path>
                </a:pathLst>
              </a:custGeom>
              <a:solidFill>
                <a:srgbClr val="FFD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0" name="ïş1iḑé">
                <a:extLst>
                  <a:ext uri="{FF2B5EF4-FFF2-40B4-BE49-F238E27FC236}">
                    <a16:creationId xmlns:a16="http://schemas.microsoft.com/office/drawing/2014/main" id="{167F8742-DFBC-48CA-B666-7E98EC748A7D}"/>
                  </a:ext>
                </a:extLst>
              </p:cNvPr>
              <p:cNvSpPr/>
              <p:nvPr/>
            </p:nvSpPr>
            <p:spPr bwMode="auto">
              <a:xfrm>
                <a:off x="6719370" y="3688721"/>
                <a:ext cx="48871" cy="61732"/>
              </a:xfrm>
              <a:custGeom>
                <a:avLst/>
                <a:gdLst>
                  <a:gd name="T0" fmla="*/ 0 w 16"/>
                  <a:gd name="T1" fmla="*/ 4 h 20"/>
                  <a:gd name="T2" fmla="*/ 5 w 16"/>
                  <a:gd name="T3" fmla="*/ 20 h 20"/>
                  <a:gd name="T4" fmla="*/ 15 w 16"/>
                  <a:gd name="T5" fmla="*/ 16 h 20"/>
                  <a:gd name="T6" fmla="*/ 10 w 16"/>
                  <a:gd name="T7" fmla="*/ 0 h 20"/>
                  <a:gd name="T8" fmla="*/ 0 w 16"/>
                  <a:gd name="T9" fmla="*/ 4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0">
                    <a:moveTo>
                      <a:pt x="0" y="4"/>
                    </a:moveTo>
                    <a:cubicBezTo>
                      <a:pt x="5" y="20"/>
                      <a:pt x="5" y="20"/>
                      <a:pt x="5" y="20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5" y="16"/>
                      <a:pt x="16" y="5"/>
                      <a:pt x="1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D3D0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1" name="í$ḻîḑe">
                <a:extLst>
                  <a:ext uri="{FF2B5EF4-FFF2-40B4-BE49-F238E27FC236}">
                    <a16:creationId xmlns:a16="http://schemas.microsoft.com/office/drawing/2014/main" id="{AD5F8E17-42A9-4FFB-9786-18E372AD6F59}"/>
                  </a:ext>
                </a:extLst>
              </p:cNvPr>
              <p:cNvSpPr/>
              <p:nvPr/>
            </p:nvSpPr>
            <p:spPr bwMode="auto">
              <a:xfrm>
                <a:off x="6198508" y="3387778"/>
                <a:ext cx="536295" cy="478421"/>
              </a:xfrm>
              <a:custGeom>
                <a:avLst/>
                <a:gdLst>
                  <a:gd name="T0" fmla="*/ 10 w 176"/>
                  <a:gd name="T1" fmla="*/ 14 h 157"/>
                  <a:gd name="T2" fmla="*/ 49 w 176"/>
                  <a:gd name="T3" fmla="*/ 30 h 157"/>
                  <a:gd name="T4" fmla="*/ 171 w 176"/>
                  <a:gd name="T5" fmla="*/ 103 h 157"/>
                  <a:gd name="T6" fmla="*/ 176 w 176"/>
                  <a:gd name="T7" fmla="*/ 119 h 157"/>
                  <a:gd name="T8" fmla="*/ 20 w 176"/>
                  <a:gd name="T9" fmla="*/ 66 h 157"/>
                  <a:gd name="T10" fmla="*/ 10 w 176"/>
                  <a:gd name="T11" fmla="*/ 14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6" h="157">
                    <a:moveTo>
                      <a:pt x="10" y="14"/>
                    </a:moveTo>
                    <a:cubicBezTo>
                      <a:pt x="16" y="7"/>
                      <a:pt x="36" y="0"/>
                      <a:pt x="49" y="30"/>
                    </a:cubicBezTo>
                    <a:cubicBezTo>
                      <a:pt x="64" y="66"/>
                      <a:pt x="89" y="104"/>
                      <a:pt x="171" y="103"/>
                    </a:cubicBezTo>
                    <a:cubicBezTo>
                      <a:pt x="176" y="119"/>
                      <a:pt x="176" y="119"/>
                      <a:pt x="176" y="119"/>
                    </a:cubicBezTo>
                    <a:cubicBezTo>
                      <a:pt x="176" y="119"/>
                      <a:pt x="81" y="157"/>
                      <a:pt x="20" y="66"/>
                    </a:cubicBezTo>
                    <a:cubicBezTo>
                      <a:pt x="5" y="43"/>
                      <a:pt x="0" y="27"/>
                      <a:pt x="10" y="14"/>
                    </a:cubicBezTo>
                    <a:close/>
                  </a:path>
                </a:pathLst>
              </a:custGeom>
              <a:solidFill>
                <a:srgbClr val="D3D0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2" name="ïṧḻiďe">
                <a:extLst>
                  <a:ext uri="{FF2B5EF4-FFF2-40B4-BE49-F238E27FC236}">
                    <a16:creationId xmlns:a16="http://schemas.microsoft.com/office/drawing/2014/main" id="{1A7CCAF9-E0E8-485A-B6DD-DE71153E8253}"/>
                  </a:ext>
                </a:extLst>
              </p:cNvPr>
              <p:cNvSpPr/>
              <p:nvPr/>
            </p:nvSpPr>
            <p:spPr bwMode="auto">
              <a:xfrm>
                <a:off x="6211369" y="3162714"/>
                <a:ext cx="221205" cy="340811"/>
              </a:xfrm>
              <a:custGeom>
                <a:avLst/>
                <a:gdLst>
                  <a:gd name="T0" fmla="*/ 53 w 73"/>
                  <a:gd name="T1" fmla="*/ 0 h 112"/>
                  <a:gd name="T2" fmla="*/ 57 w 73"/>
                  <a:gd name="T3" fmla="*/ 5 h 112"/>
                  <a:gd name="T4" fmla="*/ 61 w 73"/>
                  <a:gd name="T5" fmla="*/ 15 h 112"/>
                  <a:gd name="T6" fmla="*/ 65 w 73"/>
                  <a:gd name="T7" fmla="*/ 27 h 112"/>
                  <a:gd name="T8" fmla="*/ 66 w 73"/>
                  <a:gd name="T9" fmla="*/ 28 h 112"/>
                  <a:gd name="T10" fmla="*/ 67 w 73"/>
                  <a:gd name="T11" fmla="*/ 36 h 112"/>
                  <a:gd name="T12" fmla="*/ 65 w 73"/>
                  <a:gd name="T13" fmla="*/ 47 h 112"/>
                  <a:gd name="T14" fmla="*/ 65 w 73"/>
                  <a:gd name="T15" fmla="*/ 47 h 112"/>
                  <a:gd name="T16" fmla="*/ 73 w 73"/>
                  <a:gd name="T17" fmla="*/ 57 h 112"/>
                  <a:gd name="T18" fmla="*/ 67 w 73"/>
                  <a:gd name="T19" fmla="*/ 61 h 112"/>
                  <a:gd name="T20" fmla="*/ 66 w 73"/>
                  <a:gd name="T21" fmla="*/ 61 h 112"/>
                  <a:gd name="T22" fmla="*/ 68 w 73"/>
                  <a:gd name="T23" fmla="*/ 64 h 112"/>
                  <a:gd name="T24" fmla="*/ 67 w 73"/>
                  <a:gd name="T25" fmla="*/ 66 h 112"/>
                  <a:gd name="T26" fmla="*/ 67 w 73"/>
                  <a:gd name="T27" fmla="*/ 67 h 112"/>
                  <a:gd name="T28" fmla="*/ 66 w 73"/>
                  <a:gd name="T29" fmla="*/ 67 h 112"/>
                  <a:gd name="T30" fmla="*/ 66 w 73"/>
                  <a:gd name="T31" fmla="*/ 68 h 112"/>
                  <a:gd name="T32" fmla="*/ 67 w 73"/>
                  <a:gd name="T33" fmla="*/ 70 h 112"/>
                  <a:gd name="T34" fmla="*/ 66 w 73"/>
                  <a:gd name="T35" fmla="*/ 71 h 112"/>
                  <a:gd name="T36" fmla="*/ 65 w 73"/>
                  <a:gd name="T37" fmla="*/ 72 h 112"/>
                  <a:gd name="T38" fmla="*/ 64 w 73"/>
                  <a:gd name="T39" fmla="*/ 81 h 112"/>
                  <a:gd name="T40" fmla="*/ 46 w 73"/>
                  <a:gd name="T41" fmla="*/ 80 h 112"/>
                  <a:gd name="T42" fmla="*/ 42 w 73"/>
                  <a:gd name="T43" fmla="*/ 85 h 112"/>
                  <a:gd name="T44" fmla="*/ 42 w 73"/>
                  <a:gd name="T45" fmla="*/ 88 h 112"/>
                  <a:gd name="T46" fmla="*/ 43 w 73"/>
                  <a:gd name="T47" fmla="*/ 108 h 112"/>
                  <a:gd name="T48" fmla="*/ 36 w 73"/>
                  <a:gd name="T49" fmla="*/ 107 h 112"/>
                  <a:gd name="T50" fmla="*/ 21 w 73"/>
                  <a:gd name="T51" fmla="*/ 101 h 112"/>
                  <a:gd name="T52" fmla="*/ 6 w 73"/>
                  <a:gd name="T53" fmla="*/ 93 h 112"/>
                  <a:gd name="T54" fmla="*/ 4 w 73"/>
                  <a:gd name="T55" fmla="*/ 92 h 112"/>
                  <a:gd name="T56" fmla="*/ 7 w 73"/>
                  <a:gd name="T57" fmla="*/ 77 h 112"/>
                  <a:gd name="T58" fmla="*/ 7 w 73"/>
                  <a:gd name="T59" fmla="*/ 77 h 112"/>
                  <a:gd name="T60" fmla="*/ 0 w 73"/>
                  <a:gd name="T61" fmla="*/ 58 h 112"/>
                  <a:gd name="T62" fmla="*/ 53 w 73"/>
                  <a:gd name="T63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73" h="112">
                    <a:moveTo>
                      <a:pt x="53" y="0"/>
                    </a:moveTo>
                    <a:cubicBezTo>
                      <a:pt x="54" y="1"/>
                      <a:pt x="56" y="3"/>
                      <a:pt x="57" y="5"/>
                    </a:cubicBezTo>
                    <a:cubicBezTo>
                      <a:pt x="60" y="8"/>
                      <a:pt x="61" y="12"/>
                      <a:pt x="61" y="15"/>
                    </a:cubicBezTo>
                    <a:cubicBezTo>
                      <a:pt x="62" y="19"/>
                      <a:pt x="63" y="23"/>
                      <a:pt x="65" y="27"/>
                    </a:cubicBezTo>
                    <a:cubicBezTo>
                      <a:pt x="65" y="27"/>
                      <a:pt x="65" y="28"/>
                      <a:pt x="66" y="28"/>
                    </a:cubicBezTo>
                    <a:cubicBezTo>
                      <a:pt x="66" y="31"/>
                      <a:pt x="67" y="33"/>
                      <a:pt x="67" y="36"/>
                    </a:cubicBezTo>
                    <a:cubicBezTo>
                      <a:pt x="67" y="40"/>
                      <a:pt x="63" y="43"/>
                      <a:pt x="65" y="47"/>
                    </a:cubicBezTo>
                    <a:cubicBezTo>
                      <a:pt x="65" y="47"/>
                      <a:pt x="65" y="47"/>
                      <a:pt x="65" y="47"/>
                    </a:cubicBezTo>
                    <a:cubicBezTo>
                      <a:pt x="68" y="52"/>
                      <a:pt x="73" y="55"/>
                      <a:pt x="73" y="57"/>
                    </a:cubicBezTo>
                    <a:cubicBezTo>
                      <a:pt x="73" y="60"/>
                      <a:pt x="69" y="60"/>
                      <a:pt x="67" y="61"/>
                    </a:cubicBezTo>
                    <a:cubicBezTo>
                      <a:pt x="67" y="61"/>
                      <a:pt x="66" y="61"/>
                      <a:pt x="66" y="61"/>
                    </a:cubicBezTo>
                    <a:cubicBezTo>
                      <a:pt x="66" y="62"/>
                      <a:pt x="67" y="63"/>
                      <a:pt x="68" y="64"/>
                    </a:cubicBezTo>
                    <a:cubicBezTo>
                      <a:pt x="68" y="64"/>
                      <a:pt x="68" y="65"/>
                      <a:pt x="67" y="66"/>
                    </a:cubicBezTo>
                    <a:cubicBezTo>
                      <a:pt x="67" y="67"/>
                      <a:pt x="67" y="67"/>
                      <a:pt x="67" y="67"/>
                    </a:cubicBezTo>
                    <a:cubicBezTo>
                      <a:pt x="66" y="67"/>
                      <a:pt x="66" y="67"/>
                      <a:pt x="66" y="67"/>
                    </a:cubicBezTo>
                    <a:cubicBezTo>
                      <a:pt x="66" y="68"/>
                      <a:pt x="66" y="68"/>
                      <a:pt x="66" y="68"/>
                    </a:cubicBezTo>
                    <a:cubicBezTo>
                      <a:pt x="66" y="68"/>
                      <a:pt x="67" y="69"/>
                      <a:pt x="67" y="70"/>
                    </a:cubicBezTo>
                    <a:cubicBezTo>
                      <a:pt x="67" y="70"/>
                      <a:pt x="66" y="71"/>
                      <a:pt x="66" y="71"/>
                    </a:cubicBezTo>
                    <a:cubicBezTo>
                      <a:pt x="66" y="72"/>
                      <a:pt x="65" y="72"/>
                      <a:pt x="65" y="72"/>
                    </a:cubicBezTo>
                    <a:cubicBezTo>
                      <a:pt x="64" y="73"/>
                      <a:pt x="67" y="77"/>
                      <a:pt x="64" y="81"/>
                    </a:cubicBezTo>
                    <a:cubicBezTo>
                      <a:pt x="60" y="85"/>
                      <a:pt x="49" y="80"/>
                      <a:pt x="46" y="80"/>
                    </a:cubicBezTo>
                    <a:cubicBezTo>
                      <a:pt x="44" y="80"/>
                      <a:pt x="43" y="81"/>
                      <a:pt x="42" y="85"/>
                    </a:cubicBezTo>
                    <a:cubicBezTo>
                      <a:pt x="42" y="86"/>
                      <a:pt x="42" y="87"/>
                      <a:pt x="42" y="88"/>
                    </a:cubicBezTo>
                    <a:cubicBezTo>
                      <a:pt x="41" y="91"/>
                      <a:pt x="42" y="103"/>
                      <a:pt x="43" y="108"/>
                    </a:cubicBezTo>
                    <a:cubicBezTo>
                      <a:pt x="44" y="112"/>
                      <a:pt x="40" y="108"/>
                      <a:pt x="36" y="107"/>
                    </a:cubicBezTo>
                    <a:cubicBezTo>
                      <a:pt x="31" y="105"/>
                      <a:pt x="26" y="104"/>
                      <a:pt x="21" y="101"/>
                    </a:cubicBezTo>
                    <a:cubicBezTo>
                      <a:pt x="16" y="99"/>
                      <a:pt x="11" y="96"/>
                      <a:pt x="6" y="93"/>
                    </a:cubicBezTo>
                    <a:cubicBezTo>
                      <a:pt x="5" y="93"/>
                      <a:pt x="4" y="92"/>
                      <a:pt x="4" y="92"/>
                    </a:cubicBezTo>
                    <a:cubicBezTo>
                      <a:pt x="1" y="88"/>
                      <a:pt x="11" y="83"/>
                      <a:pt x="7" y="77"/>
                    </a:cubicBezTo>
                    <a:cubicBezTo>
                      <a:pt x="7" y="77"/>
                      <a:pt x="7" y="77"/>
                      <a:pt x="7" y="77"/>
                    </a:cubicBezTo>
                    <a:cubicBezTo>
                      <a:pt x="2" y="71"/>
                      <a:pt x="0" y="65"/>
                      <a:pt x="0" y="58"/>
                    </a:cubicBezTo>
                    <a:cubicBezTo>
                      <a:pt x="0" y="31"/>
                      <a:pt x="22" y="11"/>
                      <a:pt x="53" y="0"/>
                    </a:cubicBezTo>
                    <a:close/>
                  </a:path>
                </a:pathLst>
              </a:custGeom>
              <a:solidFill>
                <a:srgbClr val="FCBD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3" name="îṥḷîde">
                <a:extLst>
                  <a:ext uri="{FF2B5EF4-FFF2-40B4-BE49-F238E27FC236}">
                    <a16:creationId xmlns:a16="http://schemas.microsoft.com/office/drawing/2014/main" id="{BE85B95E-835C-4D2F-BCA3-B60164E3AAED}"/>
                  </a:ext>
                </a:extLst>
              </p:cNvPr>
              <p:cNvSpPr/>
              <p:nvPr/>
            </p:nvSpPr>
            <p:spPr bwMode="auto">
              <a:xfrm>
                <a:off x="6369556" y="3374918"/>
                <a:ext cx="24436" cy="6431"/>
              </a:xfrm>
              <a:custGeom>
                <a:avLst/>
                <a:gdLst>
                  <a:gd name="T0" fmla="*/ 8 w 8"/>
                  <a:gd name="T1" fmla="*/ 2 h 2"/>
                  <a:gd name="T2" fmla="*/ 4 w 8"/>
                  <a:gd name="T3" fmla="*/ 1 h 2"/>
                  <a:gd name="T4" fmla="*/ 0 w 8"/>
                  <a:gd name="T5" fmla="*/ 0 h 2"/>
                  <a:gd name="T6" fmla="*/ 0 w 8"/>
                  <a:gd name="T7" fmla="*/ 0 h 2"/>
                  <a:gd name="T8" fmla="*/ 4 w 8"/>
                  <a:gd name="T9" fmla="*/ 1 h 2"/>
                  <a:gd name="T10" fmla="*/ 8 w 8"/>
                  <a:gd name="T1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" h="2">
                    <a:moveTo>
                      <a:pt x="8" y="2"/>
                    </a:moveTo>
                    <a:cubicBezTo>
                      <a:pt x="6" y="2"/>
                      <a:pt x="5" y="1"/>
                      <a:pt x="4" y="1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3" y="0"/>
                      <a:pt x="4" y="1"/>
                    </a:cubicBezTo>
                    <a:cubicBezTo>
                      <a:pt x="5" y="1"/>
                      <a:pt x="6" y="1"/>
                      <a:pt x="8" y="2"/>
                    </a:cubicBezTo>
                    <a:close/>
                  </a:path>
                </a:pathLst>
              </a:custGeom>
              <a:solidFill>
                <a:srgbClr val="FC96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4" name="íṧḷïḍè">
                <a:extLst>
                  <a:ext uri="{FF2B5EF4-FFF2-40B4-BE49-F238E27FC236}">
                    <a16:creationId xmlns:a16="http://schemas.microsoft.com/office/drawing/2014/main" id="{BC204BD2-72F0-4531-AD38-FB4216ED065F}"/>
                  </a:ext>
                </a:extLst>
              </p:cNvPr>
              <p:cNvSpPr/>
              <p:nvPr/>
            </p:nvSpPr>
            <p:spPr bwMode="auto">
              <a:xfrm>
                <a:off x="6423572" y="3911212"/>
                <a:ext cx="387110" cy="529864"/>
              </a:xfrm>
              <a:custGeom>
                <a:avLst/>
                <a:gdLst>
                  <a:gd name="T0" fmla="*/ 0 w 127"/>
                  <a:gd name="T1" fmla="*/ 0 h 174"/>
                  <a:gd name="T2" fmla="*/ 118 w 127"/>
                  <a:gd name="T3" fmla="*/ 21 h 174"/>
                  <a:gd name="T4" fmla="*/ 127 w 127"/>
                  <a:gd name="T5" fmla="*/ 174 h 174"/>
                  <a:gd name="T6" fmla="*/ 112 w 127"/>
                  <a:gd name="T7" fmla="*/ 170 h 174"/>
                  <a:gd name="T8" fmla="*/ 92 w 127"/>
                  <a:gd name="T9" fmla="*/ 41 h 174"/>
                  <a:gd name="T10" fmla="*/ 73 w 127"/>
                  <a:gd name="T11" fmla="*/ 16 h 174"/>
                  <a:gd name="T12" fmla="*/ 0 w 127"/>
                  <a:gd name="T13" fmla="*/ 0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174">
                    <a:moveTo>
                      <a:pt x="0" y="0"/>
                    </a:moveTo>
                    <a:cubicBezTo>
                      <a:pt x="118" y="21"/>
                      <a:pt x="118" y="21"/>
                      <a:pt x="118" y="21"/>
                    </a:cubicBezTo>
                    <a:cubicBezTo>
                      <a:pt x="127" y="174"/>
                      <a:pt x="127" y="174"/>
                      <a:pt x="127" y="174"/>
                    </a:cubicBezTo>
                    <a:cubicBezTo>
                      <a:pt x="112" y="170"/>
                      <a:pt x="112" y="170"/>
                      <a:pt x="112" y="170"/>
                    </a:cubicBezTo>
                    <a:cubicBezTo>
                      <a:pt x="112" y="170"/>
                      <a:pt x="70" y="84"/>
                      <a:pt x="92" y="41"/>
                    </a:cubicBezTo>
                    <a:cubicBezTo>
                      <a:pt x="73" y="16"/>
                      <a:pt x="73" y="16"/>
                      <a:pt x="73" y="1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6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5" name="íşḷîḋê">
                <a:extLst>
                  <a:ext uri="{FF2B5EF4-FFF2-40B4-BE49-F238E27FC236}">
                    <a16:creationId xmlns:a16="http://schemas.microsoft.com/office/drawing/2014/main" id="{8B95D01D-2DA3-4B8A-8FCB-7CAC3E0C882C}"/>
                  </a:ext>
                </a:extLst>
              </p:cNvPr>
              <p:cNvSpPr/>
              <p:nvPr/>
            </p:nvSpPr>
            <p:spPr bwMode="auto">
              <a:xfrm>
                <a:off x="6198508" y="3911212"/>
                <a:ext cx="790939" cy="605743"/>
              </a:xfrm>
              <a:custGeom>
                <a:avLst/>
                <a:gdLst>
                  <a:gd name="T0" fmla="*/ 0 w 260"/>
                  <a:gd name="T1" fmla="*/ 23 h 199"/>
                  <a:gd name="T2" fmla="*/ 71 w 260"/>
                  <a:gd name="T3" fmla="*/ 73 h 199"/>
                  <a:gd name="T4" fmla="*/ 166 w 260"/>
                  <a:gd name="T5" fmla="*/ 52 h 199"/>
                  <a:gd name="T6" fmla="*/ 179 w 260"/>
                  <a:gd name="T7" fmla="*/ 57 h 199"/>
                  <a:gd name="T8" fmla="*/ 247 w 260"/>
                  <a:gd name="T9" fmla="*/ 196 h 199"/>
                  <a:gd name="T10" fmla="*/ 260 w 260"/>
                  <a:gd name="T11" fmla="*/ 199 h 199"/>
                  <a:gd name="T12" fmla="*/ 208 w 260"/>
                  <a:gd name="T13" fmla="*/ 11 h 199"/>
                  <a:gd name="T14" fmla="*/ 196 w 260"/>
                  <a:gd name="T15" fmla="*/ 2 h 199"/>
                  <a:gd name="T16" fmla="*/ 74 w 260"/>
                  <a:gd name="T17" fmla="*/ 0 h 199"/>
                  <a:gd name="T18" fmla="*/ 0 w 260"/>
                  <a:gd name="T19" fmla="*/ 23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60" h="199">
                    <a:moveTo>
                      <a:pt x="0" y="23"/>
                    </a:moveTo>
                    <a:cubicBezTo>
                      <a:pt x="0" y="23"/>
                      <a:pt x="7" y="61"/>
                      <a:pt x="71" y="73"/>
                    </a:cubicBezTo>
                    <a:cubicBezTo>
                      <a:pt x="117" y="81"/>
                      <a:pt x="150" y="64"/>
                      <a:pt x="166" y="52"/>
                    </a:cubicBezTo>
                    <a:cubicBezTo>
                      <a:pt x="171" y="49"/>
                      <a:pt x="177" y="52"/>
                      <a:pt x="179" y="57"/>
                    </a:cubicBezTo>
                    <a:cubicBezTo>
                      <a:pt x="185" y="77"/>
                      <a:pt x="201" y="120"/>
                      <a:pt x="247" y="196"/>
                    </a:cubicBezTo>
                    <a:cubicBezTo>
                      <a:pt x="260" y="199"/>
                      <a:pt x="260" y="199"/>
                      <a:pt x="260" y="199"/>
                    </a:cubicBezTo>
                    <a:cubicBezTo>
                      <a:pt x="208" y="11"/>
                      <a:pt x="208" y="11"/>
                      <a:pt x="208" y="11"/>
                    </a:cubicBezTo>
                    <a:cubicBezTo>
                      <a:pt x="207" y="5"/>
                      <a:pt x="202" y="2"/>
                      <a:pt x="196" y="2"/>
                    </a:cubicBezTo>
                    <a:cubicBezTo>
                      <a:pt x="74" y="0"/>
                      <a:pt x="74" y="0"/>
                      <a:pt x="74" y="0"/>
                    </a:cubicBez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443F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6" name="íṡ1íḓé">
                <a:extLst>
                  <a:ext uri="{FF2B5EF4-FFF2-40B4-BE49-F238E27FC236}">
                    <a16:creationId xmlns:a16="http://schemas.microsoft.com/office/drawing/2014/main" id="{23CA623D-B0CC-4F95-90F0-104AC0F31AB4}"/>
                  </a:ext>
                </a:extLst>
              </p:cNvPr>
              <p:cNvSpPr/>
              <p:nvPr/>
            </p:nvSpPr>
            <p:spPr bwMode="auto">
              <a:xfrm>
                <a:off x="6122629" y="3408356"/>
                <a:ext cx="300942" cy="573591"/>
              </a:xfrm>
              <a:custGeom>
                <a:avLst/>
                <a:gdLst>
                  <a:gd name="T0" fmla="*/ 99 w 99"/>
                  <a:gd name="T1" fmla="*/ 165 h 188"/>
                  <a:gd name="T2" fmla="*/ 77 w 99"/>
                  <a:gd name="T3" fmla="*/ 39 h 188"/>
                  <a:gd name="T4" fmla="*/ 51 w 99"/>
                  <a:gd name="T5" fmla="*/ 6 h 188"/>
                  <a:gd name="T6" fmla="*/ 32 w 99"/>
                  <a:gd name="T7" fmla="*/ 8 h 188"/>
                  <a:gd name="T8" fmla="*/ 25 w 99"/>
                  <a:gd name="T9" fmla="*/ 188 h 188"/>
                  <a:gd name="T10" fmla="*/ 99 w 99"/>
                  <a:gd name="T11" fmla="*/ 165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9" h="188">
                    <a:moveTo>
                      <a:pt x="99" y="165"/>
                    </a:moveTo>
                    <a:cubicBezTo>
                      <a:pt x="77" y="39"/>
                      <a:pt x="77" y="39"/>
                      <a:pt x="77" y="39"/>
                    </a:cubicBezTo>
                    <a:cubicBezTo>
                      <a:pt x="77" y="39"/>
                      <a:pt x="77" y="16"/>
                      <a:pt x="51" y="6"/>
                    </a:cubicBezTo>
                    <a:cubicBezTo>
                      <a:pt x="51" y="6"/>
                      <a:pt x="41" y="0"/>
                      <a:pt x="32" y="8"/>
                    </a:cubicBezTo>
                    <a:cubicBezTo>
                      <a:pt x="10" y="28"/>
                      <a:pt x="0" y="128"/>
                      <a:pt x="25" y="188"/>
                    </a:cubicBezTo>
                    <a:lnTo>
                      <a:pt x="99" y="16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7" name="îṣḷíḓê">
                <a:extLst>
                  <a:ext uri="{FF2B5EF4-FFF2-40B4-BE49-F238E27FC236}">
                    <a16:creationId xmlns:a16="http://schemas.microsoft.com/office/drawing/2014/main" id="{69546450-1409-4DF0-B830-17C2DD7686CC}"/>
                  </a:ext>
                </a:extLst>
              </p:cNvPr>
              <p:cNvSpPr/>
              <p:nvPr/>
            </p:nvSpPr>
            <p:spPr bwMode="auto">
              <a:xfrm>
                <a:off x="6880130" y="3441794"/>
                <a:ext cx="128608" cy="219920"/>
              </a:xfrm>
              <a:custGeom>
                <a:avLst/>
                <a:gdLst>
                  <a:gd name="T0" fmla="*/ 0 w 100"/>
                  <a:gd name="T1" fmla="*/ 164 h 171"/>
                  <a:gd name="T2" fmla="*/ 90 w 100"/>
                  <a:gd name="T3" fmla="*/ 0 h 171"/>
                  <a:gd name="T4" fmla="*/ 100 w 100"/>
                  <a:gd name="T5" fmla="*/ 8 h 171"/>
                  <a:gd name="T6" fmla="*/ 10 w 100"/>
                  <a:gd name="T7" fmla="*/ 171 h 171"/>
                  <a:gd name="T8" fmla="*/ 0 w 100"/>
                  <a:gd name="T9" fmla="*/ 164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171">
                    <a:moveTo>
                      <a:pt x="0" y="164"/>
                    </a:moveTo>
                    <a:lnTo>
                      <a:pt x="90" y="0"/>
                    </a:lnTo>
                    <a:lnTo>
                      <a:pt x="100" y="8"/>
                    </a:lnTo>
                    <a:lnTo>
                      <a:pt x="10" y="171"/>
                    </a:lnTo>
                    <a:lnTo>
                      <a:pt x="0" y="164"/>
                    </a:lnTo>
                    <a:close/>
                  </a:path>
                </a:pathLst>
              </a:custGeom>
              <a:solidFill>
                <a:srgbClr val="80D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8" name="ïś1iḓê">
                <a:extLst>
                  <a:ext uri="{FF2B5EF4-FFF2-40B4-BE49-F238E27FC236}">
                    <a16:creationId xmlns:a16="http://schemas.microsoft.com/office/drawing/2014/main" id="{0FBBD091-2594-4116-B3FE-1DCB9E0C3A32}"/>
                  </a:ext>
                </a:extLst>
              </p:cNvPr>
              <p:cNvSpPr/>
              <p:nvPr/>
            </p:nvSpPr>
            <p:spPr bwMode="auto">
              <a:xfrm>
                <a:off x="6873699" y="3436649"/>
                <a:ext cx="146613" cy="246927"/>
              </a:xfrm>
              <a:custGeom>
                <a:avLst/>
                <a:gdLst>
                  <a:gd name="T0" fmla="*/ 0 w 114"/>
                  <a:gd name="T1" fmla="*/ 187 h 192"/>
                  <a:gd name="T2" fmla="*/ 102 w 114"/>
                  <a:gd name="T3" fmla="*/ 0 h 192"/>
                  <a:gd name="T4" fmla="*/ 114 w 114"/>
                  <a:gd name="T5" fmla="*/ 7 h 192"/>
                  <a:gd name="T6" fmla="*/ 12 w 114"/>
                  <a:gd name="T7" fmla="*/ 192 h 192"/>
                  <a:gd name="T8" fmla="*/ 0 w 114"/>
                  <a:gd name="T9" fmla="*/ 187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4" h="192">
                    <a:moveTo>
                      <a:pt x="0" y="187"/>
                    </a:moveTo>
                    <a:lnTo>
                      <a:pt x="102" y="0"/>
                    </a:lnTo>
                    <a:lnTo>
                      <a:pt x="114" y="7"/>
                    </a:lnTo>
                    <a:lnTo>
                      <a:pt x="12" y="192"/>
                    </a:lnTo>
                    <a:lnTo>
                      <a:pt x="0" y="187"/>
                    </a:lnTo>
                    <a:close/>
                  </a:path>
                </a:pathLst>
              </a:custGeom>
              <a:solidFill>
                <a:srgbClr val="36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9" name="iśḷïḓê">
                <a:extLst>
                  <a:ext uri="{FF2B5EF4-FFF2-40B4-BE49-F238E27FC236}">
                    <a16:creationId xmlns:a16="http://schemas.microsoft.com/office/drawing/2014/main" id="{1251EA79-7A6E-4830-BCB5-346CA2E5868B}"/>
                  </a:ext>
                </a:extLst>
              </p:cNvPr>
              <p:cNvSpPr/>
              <p:nvPr/>
            </p:nvSpPr>
            <p:spPr bwMode="auto">
              <a:xfrm>
                <a:off x="6637061" y="3668143"/>
                <a:ext cx="252071" cy="38582"/>
              </a:xfrm>
              <a:custGeom>
                <a:avLst/>
                <a:gdLst>
                  <a:gd name="T0" fmla="*/ 196 w 196"/>
                  <a:gd name="T1" fmla="*/ 12 h 30"/>
                  <a:gd name="T2" fmla="*/ 0 w 196"/>
                  <a:gd name="T3" fmla="*/ 30 h 30"/>
                  <a:gd name="T4" fmla="*/ 5 w 196"/>
                  <a:gd name="T5" fmla="*/ 16 h 30"/>
                  <a:gd name="T6" fmla="*/ 187 w 196"/>
                  <a:gd name="T7" fmla="*/ 0 h 30"/>
                  <a:gd name="T8" fmla="*/ 196 w 196"/>
                  <a:gd name="T9" fmla="*/ 12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" h="30">
                    <a:moveTo>
                      <a:pt x="196" y="12"/>
                    </a:moveTo>
                    <a:lnTo>
                      <a:pt x="0" y="30"/>
                    </a:lnTo>
                    <a:lnTo>
                      <a:pt x="5" y="16"/>
                    </a:lnTo>
                    <a:lnTo>
                      <a:pt x="187" y="0"/>
                    </a:lnTo>
                    <a:lnTo>
                      <a:pt x="196" y="12"/>
                    </a:lnTo>
                    <a:close/>
                  </a:path>
                </a:pathLst>
              </a:custGeom>
              <a:solidFill>
                <a:srgbClr val="443F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0" name="ïṣḷîḋé">
                <a:extLst>
                  <a:ext uri="{FF2B5EF4-FFF2-40B4-BE49-F238E27FC236}">
                    <a16:creationId xmlns:a16="http://schemas.microsoft.com/office/drawing/2014/main" id="{94A66E13-7EF9-4E95-900E-4B05FA91D8C8}"/>
                  </a:ext>
                </a:extLst>
              </p:cNvPr>
              <p:cNvSpPr/>
              <p:nvPr/>
            </p:nvSpPr>
            <p:spPr bwMode="auto">
              <a:xfrm>
                <a:off x="6746378" y="3659140"/>
                <a:ext cx="133752" cy="91312"/>
              </a:xfrm>
              <a:custGeom>
                <a:avLst/>
                <a:gdLst>
                  <a:gd name="T0" fmla="*/ 6 w 44"/>
                  <a:gd name="T1" fmla="*/ 30 h 30"/>
                  <a:gd name="T2" fmla="*/ 44 w 44"/>
                  <a:gd name="T3" fmla="*/ 9 h 30"/>
                  <a:gd name="T4" fmla="*/ 17 w 44"/>
                  <a:gd name="T5" fmla="*/ 12 h 30"/>
                  <a:gd name="T6" fmla="*/ 32 w 44"/>
                  <a:gd name="T7" fmla="*/ 5 h 30"/>
                  <a:gd name="T8" fmla="*/ 20 w 44"/>
                  <a:gd name="T9" fmla="*/ 4 h 30"/>
                  <a:gd name="T10" fmla="*/ 11 w 44"/>
                  <a:gd name="T11" fmla="*/ 7 h 30"/>
                  <a:gd name="T12" fmla="*/ 0 w 44"/>
                  <a:gd name="T13" fmla="*/ 15 h 30"/>
                  <a:gd name="T14" fmla="*/ 6 w 44"/>
                  <a:gd name="T15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4" h="30">
                    <a:moveTo>
                      <a:pt x="6" y="30"/>
                    </a:moveTo>
                    <a:cubicBezTo>
                      <a:pt x="6" y="30"/>
                      <a:pt x="32" y="29"/>
                      <a:pt x="44" y="9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32" y="5"/>
                      <a:pt x="32" y="5"/>
                      <a:pt x="32" y="5"/>
                    </a:cubicBezTo>
                    <a:cubicBezTo>
                      <a:pt x="32" y="5"/>
                      <a:pt x="29" y="0"/>
                      <a:pt x="20" y="4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7"/>
                      <a:pt x="2" y="7"/>
                      <a:pt x="0" y="15"/>
                    </a:cubicBezTo>
                    <a:lnTo>
                      <a:pt x="6" y="30"/>
                    </a:lnTo>
                    <a:close/>
                  </a:path>
                </a:pathLst>
              </a:custGeom>
              <a:solidFill>
                <a:srgbClr val="FFD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1" name="ísļiḓé">
                <a:extLst>
                  <a:ext uri="{FF2B5EF4-FFF2-40B4-BE49-F238E27FC236}">
                    <a16:creationId xmlns:a16="http://schemas.microsoft.com/office/drawing/2014/main" id="{50D586E2-6116-4733-9479-936C03DC8ABA}"/>
                  </a:ext>
                </a:extLst>
              </p:cNvPr>
              <p:cNvSpPr/>
              <p:nvPr/>
            </p:nvSpPr>
            <p:spPr bwMode="auto">
              <a:xfrm>
                <a:off x="6719370" y="3704154"/>
                <a:ext cx="45013" cy="60446"/>
              </a:xfrm>
              <a:custGeom>
                <a:avLst/>
                <a:gdLst>
                  <a:gd name="T0" fmla="*/ 0 w 15"/>
                  <a:gd name="T1" fmla="*/ 5 h 20"/>
                  <a:gd name="T2" fmla="*/ 6 w 15"/>
                  <a:gd name="T3" fmla="*/ 20 h 20"/>
                  <a:gd name="T4" fmla="*/ 15 w 15"/>
                  <a:gd name="T5" fmla="*/ 15 h 20"/>
                  <a:gd name="T6" fmla="*/ 9 w 15"/>
                  <a:gd name="T7" fmla="*/ 0 h 20"/>
                  <a:gd name="T8" fmla="*/ 0 w 15"/>
                  <a:gd name="T9" fmla="*/ 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0">
                    <a:moveTo>
                      <a:pt x="0" y="5"/>
                    </a:moveTo>
                    <a:cubicBezTo>
                      <a:pt x="6" y="20"/>
                      <a:pt x="6" y="20"/>
                      <a:pt x="6" y="20"/>
                    </a:cubicBezTo>
                    <a:cubicBezTo>
                      <a:pt x="15" y="15"/>
                      <a:pt x="15" y="15"/>
                      <a:pt x="15" y="15"/>
                    </a:cubicBezTo>
                    <a:cubicBezTo>
                      <a:pt x="15" y="15"/>
                      <a:pt x="15" y="4"/>
                      <a:pt x="9" y="0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D3D0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2" name="ïSḻiďè">
                <a:extLst>
                  <a:ext uri="{FF2B5EF4-FFF2-40B4-BE49-F238E27FC236}">
                    <a16:creationId xmlns:a16="http://schemas.microsoft.com/office/drawing/2014/main" id="{2F5C1737-5B38-41B5-AA9A-C08E1669208B}"/>
                  </a:ext>
                </a:extLst>
              </p:cNvPr>
              <p:cNvSpPr/>
              <p:nvPr/>
            </p:nvSpPr>
            <p:spPr bwMode="auto">
              <a:xfrm>
                <a:off x="6174073" y="3448224"/>
                <a:ext cx="563302" cy="460416"/>
              </a:xfrm>
              <a:custGeom>
                <a:avLst/>
                <a:gdLst>
                  <a:gd name="T0" fmla="*/ 9 w 185"/>
                  <a:gd name="T1" fmla="*/ 17 h 151"/>
                  <a:gd name="T2" fmla="*/ 49 w 185"/>
                  <a:gd name="T3" fmla="*/ 28 h 151"/>
                  <a:gd name="T4" fmla="*/ 179 w 185"/>
                  <a:gd name="T5" fmla="*/ 89 h 151"/>
                  <a:gd name="T6" fmla="*/ 185 w 185"/>
                  <a:gd name="T7" fmla="*/ 104 h 151"/>
                  <a:gd name="T8" fmla="*/ 24 w 185"/>
                  <a:gd name="T9" fmla="*/ 67 h 151"/>
                  <a:gd name="T10" fmla="*/ 9 w 185"/>
                  <a:gd name="T11" fmla="*/ 1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5" h="151">
                    <a:moveTo>
                      <a:pt x="9" y="17"/>
                    </a:moveTo>
                    <a:cubicBezTo>
                      <a:pt x="14" y="9"/>
                      <a:pt x="34" y="0"/>
                      <a:pt x="49" y="28"/>
                    </a:cubicBezTo>
                    <a:cubicBezTo>
                      <a:pt x="68" y="63"/>
                      <a:pt x="96" y="98"/>
                      <a:pt x="179" y="89"/>
                    </a:cubicBezTo>
                    <a:cubicBezTo>
                      <a:pt x="185" y="104"/>
                      <a:pt x="185" y="104"/>
                      <a:pt x="185" y="104"/>
                    </a:cubicBezTo>
                    <a:cubicBezTo>
                      <a:pt x="185" y="104"/>
                      <a:pt x="94" y="151"/>
                      <a:pt x="24" y="67"/>
                    </a:cubicBezTo>
                    <a:cubicBezTo>
                      <a:pt x="7" y="46"/>
                      <a:pt x="0" y="30"/>
                      <a:pt x="9" y="17"/>
                    </a:cubicBezTo>
                    <a:close/>
                  </a:path>
                </a:pathLst>
              </a:custGeom>
              <a:solidFill>
                <a:srgbClr val="EAE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3" name="îS1ïďe">
                <a:extLst>
                  <a:ext uri="{FF2B5EF4-FFF2-40B4-BE49-F238E27FC236}">
                    <a16:creationId xmlns:a16="http://schemas.microsoft.com/office/drawing/2014/main" id="{2D959F7E-5AAF-4980-A179-DE7074F1B74A}"/>
                  </a:ext>
                </a:extLst>
              </p:cNvPr>
              <p:cNvSpPr/>
              <p:nvPr/>
            </p:nvSpPr>
            <p:spPr bwMode="auto">
              <a:xfrm>
                <a:off x="6739947" y="4389633"/>
                <a:ext cx="146613" cy="100314"/>
              </a:xfrm>
              <a:custGeom>
                <a:avLst/>
                <a:gdLst>
                  <a:gd name="T0" fmla="*/ 3 w 48"/>
                  <a:gd name="T1" fmla="*/ 1 h 33"/>
                  <a:gd name="T2" fmla="*/ 13 w 48"/>
                  <a:gd name="T3" fmla="*/ 10 h 33"/>
                  <a:gd name="T4" fmla="*/ 17 w 48"/>
                  <a:gd name="T5" fmla="*/ 8 h 33"/>
                  <a:gd name="T6" fmla="*/ 26 w 48"/>
                  <a:gd name="T7" fmla="*/ 4 h 33"/>
                  <a:gd name="T8" fmla="*/ 27 w 48"/>
                  <a:gd name="T9" fmla="*/ 6 h 33"/>
                  <a:gd name="T10" fmla="*/ 31 w 48"/>
                  <a:gd name="T11" fmla="*/ 12 h 33"/>
                  <a:gd name="T12" fmla="*/ 47 w 48"/>
                  <a:gd name="T13" fmla="*/ 24 h 33"/>
                  <a:gd name="T14" fmla="*/ 48 w 48"/>
                  <a:gd name="T15" fmla="*/ 28 h 33"/>
                  <a:gd name="T16" fmla="*/ 48 w 48"/>
                  <a:gd name="T17" fmla="*/ 28 h 33"/>
                  <a:gd name="T18" fmla="*/ 48 w 48"/>
                  <a:gd name="T19" fmla="*/ 29 h 33"/>
                  <a:gd name="T20" fmla="*/ 48 w 48"/>
                  <a:gd name="T21" fmla="*/ 29 h 33"/>
                  <a:gd name="T22" fmla="*/ 48 w 48"/>
                  <a:gd name="T23" fmla="*/ 30 h 33"/>
                  <a:gd name="T24" fmla="*/ 48 w 48"/>
                  <a:gd name="T25" fmla="*/ 30 h 33"/>
                  <a:gd name="T26" fmla="*/ 47 w 48"/>
                  <a:gd name="T27" fmla="*/ 31 h 33"/>
                  <a:gd name="T28" fmla="*/ 47 w 48"/>
                  <a:gd name="T29" fmla="*/ 31 h 33"/>
                  <a:gd name="T30" fmla="*/ 47 w 48"/>
                  <a:gd name="T31" fmla="*/ 31 h 33"/>
                  <a:gd name="T32" fmla="*/ 47 w 48"/>
                  <a:gd name="T33" fmla="*/ 32 h 33"/>
                  <a:gd name="T34" fmla="*/ 46 w 48"/>
                  <a:gd name="T35" fmla="*/ 32 h 33"/>
                  <a:gd name="T36" fmla="*/ 46 w 48"/>
                  <a:gd name="T37" fmla="*/ 32 h 33"/>
                  <a:gd name="T38" fmla="*/ 45 w 48"/>
                  <a:gd name="T39" fmla="*/ 33 h 33"/>
                  <a:gd name="T40" fmla="*/ 45 w 48"/>
                  <a:gd name="T41" fmla="*/ 33 h 33"/>
                  <a:gd name="T42" fmla="*/ 45 w 48"/>
                  <a:gd name="T43" fmla="*/ 33 h 33"/>
                  <a:gd name="T44" fmla="*/ 44 w 48"/>
                  <a:gd name="T45" fmla="*/ 33 h 33"/>
                  <a:gd name="T46" fmla="*/ 44 w 48"/>
                  <a:gd name="T47" fmla="*/ 33 h 33"/>
                  <a:gd name="T48" fmla="*/ 44 w 48"/>
                  <a:gd name="T49" fmla="*/ 33 h 33"/>
                  <a:gd name="T50" fmla="*/ 43 w 48"/>
                  <a:gd name="T51" fmla="*/ 33 h 33"/>
                  <a:gd name="T52" fmla="*/ 43 w 48"/>
                  <a:gd name="T53" fmla="*/ 33 h 33"/>
                  <a:gd name="T54" fmla="*/ 42 w 48"/>
                  <a:gd name="T55" fmla="*/ 33 h 33"/>
                  <a:gd name="T56" fmla="*/ 42 w 48"/>
                  <a:gd name="T57" fmla="*/ 33 h 33"/>
                  <a:gd name="T58" fmla="*/ 41 w 48"/>
                  <a:gd name="T59" fmla="*/ 33 h 33"/>
                  <a:gd name="T60" fmla="*/ 41 w 48"/>
                  <a:gd name="T61" fmla="*/ 33 h 33"/>
                  <a:gd name="T62" fmla="*/ 3 w 48"/>
                  <a:gd name="T63" fmla="*/ 22 h 33"/>
                  <a:gd name="T64" fmla="*/ 1 w 48"/>
                  <a:gd name="T65" fmla="*/ 20 h 33"/>
                  <a:gd name="T66" fmla="*/ 0 w 48"/>
                  <a:gd name="T67" fmla="*/ 19 h 33"/>
                  <a:gd name="T68" fmla="*/ 0 w 48"/>
                  <a:gd name="T69" fmla="*/ 17 h 33"/>
                  <a:gd name="T70" fmla="*/ 0 w 48"/>
                  <a:gd name="T71" fmla="*/ 16 h 33"/>
                  <a:gd name="T72" fmla="*/ 2 w 48"/>
                  <a:gd name="T73" fmla="*/ 10 h 33"/>
                  <a:gd name="T74" fmla="*/ 2 w 48"/>
                  <a:gd name="T75" fmla="*/ 7 h 33"/>
                  <a:gd name="T76" fmla="*/ 3 w 48"/>
                  <a:gd name="T77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48" h="33">
                    <a:moveTo>
                      <a:pt x="3" y="1"/>
                    </a:moveTo>
                    <a:cubicBezTo>
                      <a:pt x="6" y="8"/>
                      <a:pt x="8" y="10"/>
                      <a:pt x="13" y="10"/>
                    </a:cubicBezTo>
                    <a:cubicBezTo>
                      <a:pt x="15" y="10"/>
                      <a:pt x="16" y="9"/>
                      <a:pt x="17" y="8"/>
                    </a:cubicBezTo>
                    <a:cubicBezTo>
                      <a:pt x="19" y="5"/>
                      <a:pt x="23" y="3"/>
                      <a:pt x="26" y="4"/>
                    </a:cubicBezTo>
                    <a:cubicBezTo>
                      <a:pt x="27" y="5"/>
                      <a:pt x="27" y="6"/>
                      <a:pt x="27" y="6"/>
                    </a:cubicBezTo>
                    <a:cubicBezTo>
                      <a:pt x="28" y="9"/>
                      <a:pt x="29" y="11"/>
                      <a:pt x="31" y="12"/>
                    </a:cubicBezTo>
                    <a:cubicBezTo>
                      <a:pt x="36" y="17"/>
                      <a:pt x="42" y="19"/>
                      <a:pt x="47" y="24"/>
                    </a:cubicBezTo>
                    <a:cubicBezTo>
                      <a:pt x="48" y="25"/>
                      <a:pt x="48" y="27"/>
                      <a:pt x="48" y="28"/>
                    </a:cubicBezTo>
                    <a:cubicBezTo>
                      <a:pt x="48" y="28"/>
                      <a:pt x="48" y="28"/>
                      <a:pt x="48" y="28"/>
                    </a:cubicBezTo>
                    <a:cubicBezTo>
                      <a:pt x="48" y="29"/>
                      <a:pt x="48" y="29"/>
                      <a:pt x="48" y="29"/>
                    </a:cubicBezTo>
                    <a:cubicBezTo>
                      <a:pt x="48" y="29"/>
                      <a:pt x="48" y="29"/>
                      <a:pt x="48" y="29"/>
                    </a:cubicBezTo>
                    <a:cubicBezTo>
                      <a:pt x="48" y="30"/>
                      <a:pt x="48" y="30"/>
                      <a:pt x="48" y="30"/>
                    </a:cubicBezTo>
                    <a:cubicBezTo>
                      <a:pt x="48" y="30"/>
                      <a:pt x="48" y="30"/>
                      <a:pt x="48" y="30"/>
                    </a:cubicBezTo>
                    <a:cubicBezTo>
                      <a:pt x="47" y="31"/>
                      <a:pt x="47" y="31"/>
                      <a:pt x="47" y="31"/>
                    </a:cubicBezTo>
                    <a:cubicBezTo>
                      <a:pt x="47" y="31"/>
                      <a:pt x="47" y="31"/>
                      <a:pt x="47" y="31"/>
                    </a:cubicBezTo>
                    <a:cubicBezTo>
                      <a:pt x="47" y="31"/>
                      <a:pt x="47" y="31"/>
                      <a:pt x="47" y="31"/>
                    </a:cubicBezTo>
                    <a:cubicBezTo>
                      <a:pt x="47" y="32"/>
                      <a:pt x="47" y="32"/>
                      <a:pt x="47" y="32"/>
                    </a:cubicBezTo>
                    <a:cubicBezTo>
                      <a:pt x="46" y="32"/>
                      <a:pt x="46" y="32"/>
                      <a:pt x="46" y="32"/>
                    </a:cubicBezTo>
                    <a:cubicBezTo>
                      <a:pt x="46" y="32"/>
                      <a:pt x="46" y="32"/>
                      <a:pt x="46" y="32"/>
                    </a:cubicBezTo>
                    <a:cubicBezTo>
                      <a:pt x="45" y="33"/>
                      <a:pt x="45" y="33"/>
                      <a:pt x="45" y="33"/>
                    </a:cubicBezTo>
                    <a:cubicBezTo>
                      <a:pt x="45" y="33"/>
                      <a:pt x="45" y="33"/>
                      <a:pt x="45" y="33"/>
                    </a:cubicBezTo>
                    <a:cubicBezTo>
                      <a:pt x="45" y="33"/>
                      <a:pt x="45" y="33"/>
                      <a:pt x="45" y="33"/>
                    </a:cubicBezTo>
                    <a:cubicBezTo>
                      <a:pt x="44" y="33"/>
                      <a:pt x="44" y="33"/>
                      <a:pt x="44" y="33"/>
                    </a:cubicBezTo>
                    <a:cubicBezTo>
                      <a:pt x="44" y="33"/>
                      <a:pt x="44" y="33"/>
                      <a:pt x="44" y="33"/>
                    </a:cubicBezTo>
                    <a:cubicBezTo>
                      <a:pt x="44" y="33"/>
                      <a:pt x="44" y="33"/>
                      <a:pt x="44" y="33"/>
                    </a:cubicBezTo>
                    <a:cubicBezTo>
                      <a:pt x="43" y="33"/>
                      <a:pt x="43" y="33"/>
                      <a:pt x="43" y="33"/>
                    </a:cubicBezTo>
                    <a:cubicBezTo>
                      <a:pt x="43" y="33"/>
                      <a:pt x="43" y="33"/>
                      <a:pt x="43" y="33"/>
                    </a:cubicBezTo>
                    <a:cubicBezTo>
                      <a:pt x="42" y="33"/>
                      <a:pt x="42" y="33"/>
                      <a:pt x="42" y="33"/>
                    </a:cubicBezTo>
                    <a:cubicBezTo>
                      <a:pt x="42" y="33"/>
                      <a:pt x="42" y="33"/>
                      <a:pt x="42" y="33"/>
                    </a:cubicBezTo>
                    <a:cubicBezTo>
                      <a:pt x="41" y="33"/>
                      <a:pt x="41" y="33"/>
                      <a:pt x="41" y="33"/>
                    </a:cubicBezTo>
                    <a:cubicBezTo>
                      <a:pt x="41" y="33"/>
                      <a:pt x="41" y="33"/>
                      <a:pt x="41" y="33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2" y="22"/>
                      <a:pt x="1" y="21"/>
                      <a:pt x="1" y="20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8"/>
                      <a:pt x="2" y="7"/>
                    </a:cubicBezTo>
                    <a:cubicBezTo>
                      <a:pt x="1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1F1F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4" name="iś1iḑê">
                <a:extLst>
                  <a:ext uri="{FF2B5EF4-FFF2-40B4-BE49-F238E27FC236}">
                    <a16:creationId xmlns:a16="http://schemas.microsoft.com/office/drawing/2014/main" id="{9E7A6434-3CD6-4870-8E0C-E5B097111AFB}"/>
                  </a:ext>
                </a:extLst>
              </p:cNvPr>
              <p:cNvSpPr/>
              <p:nvPr/>
            </p:nvSpPr>
            <p:spPr bwMode="auto">
              <a:xfrm>
                <a:off x="6929001" y="4480945"/>
                <a:ext cx="158188" cy="75879"/>
              </a:xfrm>
              <a:custGeom>
                <a:avLst/>
                <a:gdLst>
                  <a:gd name="T0" fmla="*/ 2 w 52"/>
                  <a:gd name="T1" fmla="*/ 1 h 25"/>
                  <a:gd name="T2" fmla="*/ 13 w 52"/>
                  <a:gd name="T3" fmla="*/ 8 h 25"/>
                  <a:gd name="T4" fmla="*/ 17 w 52"/>
                  <a:gd name="T5" fmla="*/ 5 h 25"/>
                  <a:gd name="T6" fmla="*/ 25 w 52"/>
                  <a:gd name="T7" fmla="*/ 0 h 25"/>
                  <a:gd name="T8" fmla="*/ 27 w 52"/>
                  <a:gd name="T9" fmla="*/ 2 h 25"/>
                  <a:gd name="T10" fmla="*/ 31 w 52"/>
                  <a:gd name="T11" fmla="*/ 6 h 25"/>
                  <a:gd name="T12" fmla="*/ 50 w 52"/>
                  <a:gd name="T13" fmla="*/ 14 h 25"/>
                  <a:gd name="T14" fmla="*/ 52 w 52"/>
                  <a:gd name="T15" fmla="*/ 18 h 25"/>
                  <a:gd name="T16" fmla="*/ 52 w 52"/>
                  <a:gd name="T17" fmla="*/ 19 h 25"/>
                  <a:gd name="T18" fmla="*/ 52 w 52"/>
                  <a:gd name="T19" fmla="*/ 19 h 25"/>
                  <a:gd name="T20" fmla="*/ 52 w 52"/>
                  <a:gd name="T21" fmla="*/ 20 h 25"/>
                  <a:gd name="T22" fmla="*/ 52 w 52"/>
                  <a:gd name="T23" fmla="*/ 20 h 25"/>
                  <a:gd name="T24" fmla="*/ 52 w 52"/>
                  <a:gd name="T25" fmla="*/ 21 h 25"/>
                  <a:gd name="T26" fmla="*/ 51 w 52"/>
                  <a:gd name="T27" fmla="*/ 21 h 25"/>
                  <a:gd name="T28" fmla="*/ 51 w 52"/>
                  <a:gd name="T29" fmla="*/ 22 h 25"/>
                  <a:gd name="T30" fmla="*/ 51 w 52"/>
                  <a:gd name="T31" fmla="*/ 22 h 25"/>
                  <a:gd name="T32" fmla="*/ 51 w 52"/>
                  <a:gd name="T33" fmla="*/ 22 h 25"/>
                  <a:gd name="T34" fmla="*/ 51 w 52"/>
                  <a:gd name="T35" fmla="*/ 23 h 25"/>
                  <a:gd name="T36" fmla="*/ 50 w 52"/>
                  <a:gd name="T37" fmla="*/ 23 h 25"/>
                  <a:gd name="T38" fmla="*/ 50 w 52"/>
                  <a:gd name="T39" fmla="*/ 23 h 25"/>
                  <a:gd name="T40" fmla="*/ 49 w 52"/>
                  <a:gd name="T41" fmla="*/ 24 h 25"/>
                  <a:gd name="T42" fmla="*/ 49 w 52"/>
                  <a:gd name="T43" fmla="*/ 24 h 25"/>
                  <a:gd name="T44" fmla="*/ 49 w 52"/>
                  <a:gd name="T45" fmla="*/ 24 h 25"/>
                  <a:gd name="T46" fmla="*/ 49 w 52"/>
                  <a:gd name="T47" fmla="*/ 24 h 25"/>
                  <a:gd name="T48" fmla="*/ 48 w 52"/>
                  <a:gd name="T49" fmla="*/ 24 h 25"/>
                  <a:gd name="T50" fmla="*/ 48 w 52"/>
                  <a:gd name="T51" fmla="*/ 24 h 25"/>
                  <a:gd name="T52" fmla="*/ 47 w 52"/>
                  <a:gd name="T53" fmla="*/ 25 h 25"/>
                  <a:gd name="T54" fmla="*/ 47 w 52"/>
                  <a:gd name="T55" fmla="*/ 25 h 25"/>
                  <a:gd name="T56" fmla="*/ 46 w 52"/>
                  <a:gd name="T57" fmla="*/ 25 h 25"/>
                  <a:gd name="T58" fmla="*/ 7 w 52"/>
                  <a:gd name="T59" fmla="*/ 22 h 25"/>
                  <a:gd name="T60" fmla="*/ 4 w 52"/>
                  <a:gd name="T61" fmla="*/ 21 h 25"/>
                  <a:gd name="T62" fmla="*/ 3 w 52"/>
                  <a:gd name="T63" fmla="*/ 20 h 25"/>
                  <a:gd name="T64" fmla="*/ 2 w 52"/>
                  <a:gd name="T65" fmla="*/ 18 h 25"/>
                  <a:gd name="T66" fmla="*/ 2 w 52"/>
                  <a:gd name="T67" fmla="*/ 17 h 25"/>
                  <a:gd name="T68" fmla="*/ 3 w 52"/>
                  <a:gd name="T69" fmla="*/ 12 h 25"/>
                  <a:gd name="T70" fmla="*/ 2 w 52"/>
                  <a:gd name="T71" fmla="*/ 7 h 25"/>
                  <a:gd name="T72" fmla="*/ 2 w 52"/>
                  <a:gd name="T73" fmla="*/ 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2" h="25">
                    <a:moveTo>
                      <a:pt x="2" y="1"/>
                    </a:moveTo>
                    <a:cubicBezTo>
                      <a:pt x="6" y="9"/>
                      <a:pt x="8" y="10"/>
                      <a:pt x="13" y="8"/>
                    </a:cubicBezTo>
                    <a:cubicBezTo>
                      <a:pt x="15" y="8"/>
                      <a:pt x="16" y="7"/>
                      <a:pt x="17" y="5"/>
                    </a:cubicBezTo>
                    <a:cubicBezTo>
                      <a:pt x="18" y="2"/>
                      <a:pt x="21" y="0"/>
                      <a:pt x="25" y="0"/>
                    </a:cubicBezTo>
                    <a:cubicBezTo>
                      <a:pt x="26" y="0"/>
                      <a:pt x="26" y="1"/>
                      <a:pt x="27" y="2"/>
                    </a:cubicBezTo>
                    <a:cubicBezTo>
                      <a:pt x="27" y="4"/>
                      <a:pt x="30" y="5"/>
                      <a:pt x="31" y="6"/>
                    </a:cubicBezTo>
                    <a:cubicBezTo>
                      <a:pt x="37" y="10"/>
                      <a:pt x="44" y="10"/>
                      <a:pt x="50" y="14"/>
                    </a:cubicBezTo>
                    <a:cubicBezTo>
                      <a:pt x="51" y="15"/>
                      <a:pt x="52" y="17"/>
                      <a:pt x="52" y="18"/>
                    </a:cubicBezTo>
                    <a:cubicBezTo>
                      <a:pt x="52" y="19"/>
                      <a:pt x="52" y="19"/>
                      <a:pt x="52" y="19"/>
                    </a:cubicBezTo>
                    <a:cubicBezTo>
                      <a:pt x="52" y="19"/>
                      <a:pt x="52" y="19"/>
                      <a:pt x="52" y="19"/>
                    </a:cubicBezTo>
                    <a:cubicBezTo>
                      <a:pt x="52" y="20"/>
                      <a:pt x="52" y="20"/>
                      <a:pt x="52" y="20"/>
                    </a:cubicBezTo>
                    <a:cubicBezTo>
                      <a:pt x="52" y="20"/>
                      <a:pt x="52" y="20"/>
                      <a:pt x="52" y="20"/>
                    </a:cubicBezTo>
                    <a:cubicBezTo>
                      <a:pt x="52" y="21"/>
                      <a:pt x="52" y="21"/>
                      <a:pt x="52" y="21"/>
                    </a:cubicBezTo>
                    <a:cubicBezTo>
                      <a:pt x="51" y="21"/>
                      <a:pt x="51" y="21"/>
                      <a:pt x="51" y="21"/>
                    </a:cubicBezTo>
                    <a:cubicBezTo>
                      <a:pt x="51" y="22"/>
                      <a:pt x="51" y="22"/>
                      <a:pt x="51" y="22"/>
                    </a:cubicBezTo>
                    <a:cubicBezTo>
                      <a:pt x="51" y="22"/>
                      <a:pt x="51" y="22"/>
                      <a:pt x="51" y="22"/>
                    </a:cubicBezTo>
                    <a:cubicBezTo>
                      <a:pt x="51" y="22"/>
                      <a:pt x="51" y="22"/>
                      <a:pt x="51" y="22"/>
                    </a:cubicBezTo>
                    <a:cubicBezTo>
                      <a:pt x="51" y="23"/>
                      <a:pt x="51" y="23"/>
                      <a:pt x="51" y="23"/>
                    </a:cubicBezTo>
                    <a:cubicBezTo>
                      <a:pt x="50" y="23"/>
                      <a:pt x="50" y="23"/>
                      <a:pt x="50" y="23"/>
                    </a:cubicBezTo>
                    <a:cubicBezTo>
                      <a:pt x="50" y="23"/>
                      <a:pt x="50" y="23"/>
                      <a:pt x="50" y="23"/>
                    </a:cubicBezTo>
                    <a:cubicBezTo>
                      <a:pt x="49" y="24"/>
                      <a:pt x="49" y="24"/>
                      <a:pt x="49" y="24"/>
                    </a:cubicBezTo>
                    <a:cubicBezTo>
                      <a:pt x="49" y="24"/>
                      <a:pt x="49" y="24"/>
                      <a:pt x="49" y="24"/>
                    </a:cubicBezTo>
                    <a:cubicBezTo>
                      <a:pt x="49" y="24"/>
                      <a:pt x="49" y="24"/>
                      <a:pt x="49" y="24"/>
                    </a:cubicBezTo>
                    <a:cubicBezTo>
                      <a:pt x="49" y="24"/>
                      <a:pt x="49" y="24"/>
                      <a:pt x="49" y="24"/>
                    </a:cubicBezTo>
                    <a:cubicBezTo>
                      <a:pt x="48" y="24"/>
                      <a:pt x="48" y="24"/>
                      <a:pt x="48" y="24"/>
                    </a:cubicBezTo>
                    <a:cubicBezTo>
                      <a:pt x="48" y="24"/>
                      <a:pt x="48" y="24"/>
                      <a:pt x="48" y="24"/>
                    </a:cubicBezTo>
                    <a:cubicBezTo>
                      <a:pt x="47" y="25"/>
                      <a:pt x="47" y="25"/>
                      <a:pt x="47" y="25"/>
                    </a:cubicBezTo>
                    <a:cubicBezTo>
                      <a:pt x="47" y="25"/>
                      <a:pt x="47" y="25"/>
                      <a:pt x="47" y="25"/>
                    </a:cubicBezTo>
                    <a:cubicBezTo>
                      <a:pt x="46" y="25"/>
                      <a:pt x="46" y="25"/>
                      <a:pt x="46" y="25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5" y="22"/>
                      <a:pt x="4" y="22"/>
                      <a:pt x="4" y="21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19"/>
                      <a:pt x="3" y="19"/>
                      <a:pt x="2" y="18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0"/>
                      <a:pt x="3" y="9"/>
                      <a:pt x="2" y="7"/>
                    </a:cubicBezTo>
                    <a:cubicBezTo>
                      <a:pt x="0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1F1F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6" name="ïşľiďé">
                <a:extLst>
                  <a:ext uri="{FF2B5EF4-FFF2-40B4-BE49-F238E27FC236}">
                    <a16:creationId xmlns:a16="http://schemas.microsoft.com/office/drawing/2014/main" id="{F7ED6618-E745-4EB7-98A2-F5C8D4571052}"/>
                  </a:ext>
                </a:extLst>
              </p:cNvPr>
              <p:cNvSpPr/>
              <p:nvPr/>
            </p:nvSpPr>
            <p:spPr bwMode="auto">
              <a:xfrm>
                <a:off x="6144493" y="3152426"/>
                <a:ext cx="276507" cy="222492"/>
              </a:xfrm>
              <a:custGeom>
                <a:avLst/>
                <a:gdLst>
                  <a:gd name="T0" fmla="*/ 39 w 91"/>
                  <a:gd name="T1" fmla="*/ 71 h 73"/>
                  <a:gd name="T2" fmla="*/ 54 w 91"/>
                  <a:gd name="T3" fmla="*/ 69 h 73"/>
                  <a:gd name="T4" fmla="*/ 53 w 91"/>
                  <a:gd name="T5" fmla="*/ 67 h 73"/>
                  <a:gd name="T6" fmla="*/ 54 w 91"/>
                  <a:gd name="T7" fmla="*/ 69 h 73"/>
                  <a:gd name="T8" fmla="*/ 54 w 91"/>
                  <a:gd name="T9" fmla="*/ 57 h 73"/>
                  <a:gd name="T10" fmla="*/ 58 w 91"/>
                  <a:gd name="T11" fmla="*/ 42 h 73"/>
                  <a:gd name="T12" fmla="*/ 73 w 91"/>
                  <a:gd name="T13" fmla="*/ 41 h 73"/>
                  <a:gd name="T14" fmla="*/ 89 w 91"/>
                  <a:gd name="T15" fmla="*/ 28 h 73"/>
                  <a:gd name="T16" fmla="*/ 91 w 91"/>
                  <a:gd name="T17" fmla="*/ 17 h 73"/>
                  <a:gd name="T18" fmla="*/ 75 w 91"/>
                  <a:gd name="T19" fmla="*/ 4 h 73"/>
                  <a:gd name="T20" fmla="*/ 50 w 91"/>
                  <a:gd name="T21" fmla="*/ 2 h 73"/>
                  <a:gd name="T22" fmla="*/ 38 w 91"/>
                  <a:gd name="T23" fmla="*/ 8 h 73"/>
                  <a:gd name="T24" fmla="*/ 33 w 91"/>
                  <a:gd name="T25" fmla="*/ 13 h 73"/>
                  <a:gd name="T26" fmla="*/ 30 w 91"/>
                  <a:gd name="T27" fmla="*/ 21 h 73"/>
                  <a:gd name="T28" fmla="*/ 39 w 91"/>
                  <a:gd name="T29" fmla="*/ 71 h 73"/>
                  <a:gd name="T30" fmla="*/ 38 w 91"/>
                  <a:gd name="T31" fmla="*/ 69 h 73"/>
                  <a:gd name="T32" fmla="*/ 38 w 91"/>
                  <a:gd name="T33" fmla="*/ 68 h 73"/>
                  <a:gd name="T34" fmla="*/ 38 w 91"/>
                  <a:gd name="T35" fmla="*/ 69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1" h="73">
                    <a:moveTo>
                      <a:pt x="39" y="71"/>
                    </a:moveTo>
                    <a:cubicBezTo>
                      <a:pt x="49" y="73"/>
                      <a:pt x="54" y="69"/>
                      <a:pt x="54" y="69"/>
                    </a:cubicBezTo>
                    <a:cubicBezTo>
                      <a:pt x="54" y="69"/>
                      <a:pt x="54" y="68"/>
                      <a:pt x="53" y="67"/>
                    </a:cubicBezTo>
                    <a:cubicBezTo>
                      <a:pt x="54" y="68"/>
                      <a:pt x="54" y="69"/>
                      <a:pt x="54" y="69"/>
                    </a:cubicBezTo>
                    <a:cubicBezTo>
                      <a:pt x="54" y="69"/>
                      <a:pt x="57" y="64"/>
                      <a:pt x="54" y="57"/>
                    </a:cubicBezTo>
                    <a:cubicBezTo>
                      <a:pt x="54" y="57"/>
                      <a:pt x="61" y="50"/>
                      <a:pt x="58" y="42"/>
                    </a:cubicBezTo>
                    <a:cubicBezTo>
                      <a:pt x="58" y="43"/>
                      <a:pt x="72" y="41"/>
                      <a:pt x="73" y="41"/>
                    </a:cubicBezTo>
                    <a:cubicBezTo>
                      <a:pt x="80" y="39"/>
                      <a:pt x="86" y="35"/>
                      <a:pt x="89" y="28"/>
                    </a:cubicBezTo>
                    <a:cubicBezTo>
                      <a:pt x="90" y="25"/>
                      <a:pt x="91" y="21"/>
                      <a:pt x="91" y="17"/>
                    </a:cubicBezTo>
                    <a:cubicBezTo>
                      <a:pt x="89" y="10"/>
                      <a:pt x="81" y="7"/>
                      <a:pt x="75" y="4"/>
                    </a:cubicBezTo>
                    <a:cubicBezTo>
                      <a:pt x="67" y="1"/>
                      <a:pt x="58" y="0"/>
                      <a:pt x="50" y="2"/>
                    </a:cubicBezTo>
                    <a:cubicBezTo>
                      <a:pt x="45" y="3"/>
                      <a:pt x="41" y="4"/>
                      <a:pt x="38" y="8"/>
                    </a:cubicBezTo>
                    <a:cubicBezTo>
                      <a:pt x="36" y="9"/>
                      <a:pt x="34" y="11"/>
                      <a:pt x="33" y="13"/>
                    </a:cubicBezTo>
                    <a:cubicBezTo>
                      <a:pt x="32" y="15"/>
                      <a:pt x="31" y="19"/>
                      <a:pt x="30" y="21"/>
                    </a:cubicBezTo>
                    <a:cubicBezTo>
                      <a:pt x="30" y="21"/>
                      <a:pt x="0" y="57"/>
                      <a:pt x="39" y="71"/>
                    </a:cubicBezTo>
                    <a:close/>
                    <a:moveTo>
                      <a:pt x="38" y="69"/>
                    </a:moveTo>
                    <a:cubicBezTo>
                      <a:pt x="38" y="68"/>
                      <a:pt x="38" y="68"/>
                      <a:pt x="38" y="68"/>
                    </a:cubicBezTo>
                    <a:lnTo>
                      <a:pt x="38" y="69"/>
                    </a:lnTo>
                    <a:close/>
                  </a:path>
                </a:pathLst>
              </a:custGeom>
              <a:solidFill>
                <a:srgbClr val="1F1F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51" name="ïṥ1iḓé">
                <a:extLst>
                  <a:ext uri="{FF2B5EF4-FFF2-40B4-BE49-F238E27FC236}">
                    <a16:creationId xmlns:a16="http://schemas.microsoft.com/office/drawing/2014/main" id="{8E155044-1AAA-4CB2-A1F8-D097C1F4921D}"/>
                  </a:ext>
                </a:extLst>
              </p:cNvPr>
              <p:cNvSpPr/>
              <p:nvPr/>
            </p:nvSpPr>
            <p:spPr bwMode="auto">
              <a:xfrm>
                <a:off x="6619056" y="3149853"/>
                <a:ext cx="245641" cy="304801"/>
              </a:xfrm>
              <a:custGeom>
                <a:avLst/>
                <a:gdLst>
                  <a:gd name="T0" fmla="*/ 18 w 81"/>
                  <a:gd name="T1" fmla="*/ 86 h 100"/>
                  <a:gd name="T2" fmla="*/ 25 w 81"/>
                  <a:gd name="T3" fmla="*/ 100 h 100"/>
                  <a:gd name="T4" fmla="*/ 56 w 81"/>
                  <a:gd name="T5" fmla="*/ 100 h 100"/>
                  <a:gd name="T6" fmla="*/ 63 w 81"/>
                  <a:gd name="T7" fmla="*/ 86 h 100"/>
                  <a:gd name="T8" fmla="*/ 63 w 81"/>
                  <a:gd name="T9" fmla="*/ 86 h 100"/>
                  <a:gd name="T10" fmla="*/ 69 w 81"/>
                  <a:gd name="T11" fmla="*/ 69 h 100"/>
                  <a:gd name="T12" fmla="*/ 81 w 81"/>
                  <a:gd name="T13" fmla="*/ 41 h 100"/>
                  <a:gd name="T14" fmla="*/ 39 w 81"/>
                  <a:gd name="T15" fmla="*/ 1 h 100"/>
                  <a:gd name="T16" fmla="*/ 0 w 81"/>
                  <a:gd name="T17" fmla="*/ 39 h 100"/>
                  <a:gd name="T18" fmla="*/ 12 w 81"/>
                  <a:gd name="T19" fmla="*/ 69 h 100"/>
                  <a:gd name="T20" fmla="*/ 18 w 81"/>
                  <a:gd name="T21" fmla="*/ 85 h 100"/>
                  <a:gd name="T22" fmla="*/ 18 w 81"/>
                  <a:gd name="T23" fmla="*/ 8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1" h="100">
                    <a:moveTo>
                      <a:pt x="18" y="86"/>
                    </a:moveTo>
                    <a:cubicBezTo>
                      <a:pt x="18" y="91"/>
                      <a:pt x="21" y="96"/>
                      <a:pt x="25" y="100"/>
                    </a:cubicBezTo>
                    <a:cubicBezTo>
                      <a:pt x="56" y="100"/>
                      <a:pt x="56" y="100"/>
                      <a:pt x="56" y="100"/>
                    </a:cubicBezTo>
                    <a:cubicBezTo>
                      <a:pt x="60" y="96"/>
                      <a:pt x="63" y="91"/>
                      <a:pt x="63" y="86"/>
                    </a:cubicBezTo>
                    <a:cubicBezTo>
                      <a:pt x="63" y="86"/>
                      <a:pt x="63" y="86"/>
                      <a:pt x="63" y="86"/>
                    </a:cubicBezTo>
                    <a:cubicBezTo>
                      <a:pt x="63" y="79"/>
                      <a:pt x="65" y="74"/>
                      <a:pt x="69" y="69"/>
                    </a:cubicBezTo>
                    <a:cubicBezTo>
                      <a:pt x="77" y="62"/>
                      <a:pt x="81" y="52"/>
                      <a:pt x="81" y="41"/>
                    </a:cubicBezTo>
                    <a:cubicBezTo>
                      <a:pt x="81" y="18"/>
                      <a:pt x="62" y="0"/>
                      <a:pt x="39" y="1"/>
                    </a:cubicBezTo>
                    <a:cubicBezTo>
                      <a:pt x="18" y="1"/>
                      <a:pt x="1" y="18"/>
                      <a:pt x="0" y="39"/>
                    </a:cubicBezTo>
                    <a:cubicBezTo>
                      <a:pt x="0" y="51"/>
                      <a:pt x="4" y="62"/>
                      <a:pt x="12" y="69"/>
                    </a:cubicBezTo>
                    <a:cubicBezTo>
                      <a:pt x="16" y="74"/>
                      <a:pt x="18" y="79"/>
                      <a:pt x="18" y="85"/>
                    </a:cubicBezTo>
                    <a:cubicBezTo>
                      <a:pt x="18" y="86"/>
                      <a:pt x="18" y="86"/>
                      <a:pt x="18" y="86"/>
                    </a:cubicBezTo>
                  </a:path>
                </a:pathLst>
              </a:custGeom>
              <a:solidFill>
                <a:srgbClr val="FFC61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52" name="îśľíḍè">
                <a:extLst>
                  <a:ext uri="{FF2B5EF4-FFF2-40B4-BE49-F238E27FC236}">
                    <a16:creationId xmlns:a16="http://schemas.microsoft.com/office/drawing/2014/main" id="{7766705E-536E-4CE7-9F70-1C2CA50D0406}"/>
                  </a:ext>
                </a:extLst>
              </p:cNvPr>
              <p:cNvSpPr/>
              <p:nvPr/>
            </p:nvSpPr>
            <p:spPr bwMode="auto">
              <a:xfrm>
                <a:off x="6719370" y="3149853"/>
                <a:ext cx="145327" cy="304801"/>
              </a:xfrm>
              <a:custGeom>
                <a:avLst/>
                <a:gdLst>
                  <a:gd name="T0" fmla="*/ 33 w 48"/>
                  <a:gd name="T1" fmla="*/ 41 h 100"/>
                  <a:gd name="T2" fmla="*/ 21 w 48"/>
                  <a:gd name="T3" fmla="*/ 69 h 100"/>
                  <a:gd name="T4" fmla="*/ 14 w 48"/>
                  <a:gd name="T5" fmla="*/ 86 h 100"/>
                  <a:gd name="T6" fmla="*/ 14 w 48"/>
                  <a:gd name="T7" fmla="*/ 86 h 100"/>
                  <a:gd name="T8" fmla="*/ 8 w 48"/>
                  <a:gd name="T9" fmla="*/ 100 h 100"/>
                  <a:gd name="T10" fmla="*/ 23 w 48"/>
                  <a:gd name="T11" fmla="*/ 100 h 100"/>
                  <a:gd name="T12" fmla="*/ 30 w 48"/>
                  <a:gd name="T13" fmla="*/ 86 h 100"/>
                  <a:gd name="T14" fmla="*/ 30 w 48"/>
                  <a:gd name="T15" fmla="*/ 86 h 100"/>
                  <a:gd name="T16" fmla="*/ 36 w 48"/>
                  <a:gd name="T17" fmla="*/ 69 h 100"/>
                  <a:gd name="T18" fmla="*/ 48 w 48"/>
                  <a:gd name="T19" fmla="*/ 41 h 100"/>
                  <a:gd name="T20" fmla="*/ 6 w 48"/>
                  <a:gd name="T21" fmla="*/ 1 h 100"/>
                  <a:gd name="T22" fmla="*/ 0 w 48"/>
                  <a:gd name="T23" fmla="*/ 1 h 100"/>
                  <a:gd name="T24" fmla="*/ 33 w 48"/>
                  <a:gd name="T25" fmla="*/ 41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8" h="100">
                    <a:moveTo>
                      <a:pt x="33" y="41"/>
                    </a:moveTo>
                    <a:cubicBezTo>
                      <a:pt x="33" y="52"/>
                      <a:pt x="28" y="62"/>
                      <a:pt x="21" y="69"/>
                    </a:cubicBezTo>
                    <a:cubicBezTo>
                      <a:pt x="17" y="74"/>
                      <a:pt x="14" y="79"/>
                      <a:pt x="14" y="86"/>
                    </a:cubicBezTo>
                    <a:cubicBezTo>
                      <a:pt x="14" y="86"/>
                      <a:pt x="14" y="86"/>
                      <a:pt x="14" y="86"/>
                    </a:cubicBezTo>
                    <a:cubicBezTo>
                      <a:pt x="14" y="91"/>
                      <a:pt x="12" y="96"/>
                      <a:pt x="8" y="100"/>
                    </a:cubicBezTo>
                    <a:cubicBezTo>
                      <a:pt x="23" y="100"/>
                      <a:pt x="23" y="100"/>
                      <a:pt x="23" y="100"/>
                    </a:cubicBezTo>
                    <a:cubicBezTo>
                      <a:pt x="27" y="96"/>
                      <a:pt x="30" y="91"/>
                      <a:pt x="30" y="86"/>
                    </a:cubicBezTo>
                    <a:cubicBezTo>
                      <a:pt x="30" y="86"/>
                      <a:pt x="30" y="86"/>
                      <a:pt x="30" y="86"/>
                    </a:cubicBezTo>
                    <a:cubicBezTo>
                      <a:pt x="30" y="79"/>
                      <a:pt x="32" y="74"/>
                      <a:pt x="36" y="69"/>
                    </a:cubicBezTo>
                    <a:cubicBezTo>
                      <a:pt x="44" y="62"/>
                      <a:pt x="48" y="52"/>
                      <a:pt x="48" y="41"/>
                    </a:cubicBezTo>
                    <a:cubicBezTo>
                      <a:pt x="48" y="18"/>
                      <a:pt x="29" y="0"/>
                      <a:pt x="6" y="1"/>
                    </a:cubicBezTo>
                    <a:cubicBezTo>
                      <a:pt x="4" y="1"/>
                      <a:pt x="2" y="1"/>
                      <a:pt x="0" y="1"/>
                    </a:cubicBezTo>
                    <a:cubicBezTo>
                      <a:pt x="19" y="5"/>
                      <a:pt x="33" y="21"/>
                      <a:pt x="33" y="41"/>
                    </a:cubicBezTo>
                  </a:path>
                </a:pathLst>
              </a:custGeom>
              <a:solidFill>
                <a:srgbClr val="F4B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53" name="îṩliďé">
                <a:extLst>
                  <a:ext uri="{FF2B5EF4-FFF2-40B4-BE49-F238E27FC236}">
                    <a16:creationId xmlns:a16="http://schemas.microsoft.com/office/drawing/2014/main" id="{3183DEDC-8A19-46A7-962D-5181F29797F7}"/>
                  </a:ext>
                </a:extLst>
              </p:cNvPr>
              <p:cNvSpPr/>
              <p:nvPr/>
            </p:nvSpPr>
            <p:spPr bwMode="auto">
              <a:xfrm>
                <a:off x="6737375" y="3152426"/>
                <a:ext cx="127322" cy="122178"/>
              </a:xfrm>
              <a:custGeom>
                <a:avLst/>
                <a:gdLst>
                  <a:gd name="T0" fmla="*/ 42 w 42"/>
                  <a:gd name="T1" fmla="*/ 40 h 40"/>
                  <a:gd name="T2" fmla="*/ 42 w 42"/>
                  <a:gd name="T3" fmla="*/ 40 h 40"/>
                  <a:gd name="T4" fmla="*/ 42 w 42"/>
                  <a:gd name="T5" fmla="*/ 40 h 40"/>
                  <a:gd name="T6" fmla="*/ 42 w 42"/>
                  <a:gd name="T7" fmla="*/ 40 h 40"/>
                  <a:gd name="T8" fmla="*/ 42 w 42"/>
                  <a:gd name="T9" fmla="*/ 38 h 40"/>
                  <a:gd name="T10" fmla="*/ 42 w 42"/>
                  <a:gd name="T11" fmla="*/ 39 h 40"/>
                  <a:gd name="T12" fmla="*/ 42 w 42"/>
                  <a:gd name="T13" fmla="*/ 38 h 40"/>
                  <a:gd name="T14" fmla="*/ 42 w 42"/>
                  <a:gd name="T15" fmla="*/ 38 h 40"/>
                  <a:gd name="T16" fmla="*/ 42 w 42"/>
                  <a:gd name="T17" fmla="*/ 38 h 40"/>
                  <a:gd name="T18" fmla="*/ 42 w 42"/>
                  <a:gd name="T19" fmla="*/ 38 h 40"/>
                  <a:gd name="T20" fmla="*/ 42 w 42"/>
                  <a:gd name="T21" fmla="*/ 37 h 40"/>
                  <a:gd name="T22" fmla="*/ 42 w 42"/>
                  <a:gd name="T23" fmla="*/ 37 h 40"/>
                  <a:gd name="T24" fmla="*/ 42 w 42"/>
                  <a:gd name="T25" fmla="*/ 37 h 40"/>
                  <a:gd name="T26" fmla="*/ 42 w 42"/>
                  <a:gd name="T27" fmla="*/ 37 h 40"/>
                  <a:gd name="T28" fmla="*/ 42 w 42"/>
                  <a:gd name="T29" fmla="*/ 37 h 40"/>
                  <a:gd name="T30" fmla="*/ 42 w 42"/>
                  <a:gd name="T31" fmla="*/ 37 h 40"/>
                  <a:gd name="T32" fmla="*/ 42 w 42"/>
                  <a:gd name="T33" fmla="*/ 36 h 40"/>
                  <a:gd name="T34" fmla="*/ 42 w 42"/>
                  <a:gd name="T35" fmla="*/ 36 h 40"/>
                  <a:gd name="T36" fmla="*/ 42 w 42"/>
                  <a:gd name="T37" fmla="*/ 36 h 40"/>
                  <a:gd name="T38" fmla="*/ 42 w 42"/>
                  <a:gd name="T39" fmla="*/ 36 h 40"/>
                  <a:gd name="T40" fmla="*/ 42 w 42"/>
                  <a:gd name="T41" fmla="*/ 36 h 40"/>
                  <a:gd name="T42" fmla="*/ 42 w 42"/>
                  <a:gd name="T43" fmla="*/ 36 h 40"/>
                  <a:gd name="T44" fmla="*/ 42 w 42"/>
                  <a:gd name="T45" fmla="*/ 36 h 40"/>
                  <a:gd name="T46" fmla="*/ 42 w 42"/>
                  <a:gd name="T47" fmla="*/ 36 h 40"/>
                  <a:gd name="T48" fmla="*/ 42 w 42"/>
                  <a:gd name="T49" fmla="*/ 36 h 40"/>
                  <a:gd name="T50" fmla="*/ 1 w 42"/>
                  <a:gd name="T51" fmla="*/ 0 h 40"/>
                  <a:gd name="T52" fmla="*/ 0 w 42"/>
                  <a:gd name="T53" fmla="*/ 0 h 40"/>
                  <a:gd name="T54" fmla="*/ 0 w 42"/>
                  <a:gd name="T55" fmla="*/ 0 h 40"/>
                  <a:gd name="T56" fmla="*/ 1 w 42"/>
                  <a:gd name="T57" fmla="*/ 0 h 40"/>
                  <a:gd name="T58" fmla="*/ 6 w 42"/>
                  <a:gd name="T59" fmla="*/ 0 h 40"/>
                  <a:gd name="T60" fmla="*/ 6 w 42"/>
                  <a:gd name="T61" fmla="*/ 0 h 40"/>
                  <a:gd name="T62" fmla="*/ 27 w 42"/>
                  <a:gd name="T63" fmla="*/ 9 h 40"/>
                  <a:gd name="T64" fmla="*/ 1 w 42"/>
                  <a:gd name="T65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2" h="40">
                    <a:moveTo>
                      <a:pt x="42" y="40"/>
                    </a:moveTo>
                    <a:cubicBezTo>
                      <a:pt x="42" y="40"/>
                      <a:pt x="42" y="40"/>
                      <a:pt x="42" y="40"/>
                    </a:cubicBezTo>
                    <a:cubicBezTo>
                      <a:pt x="42" y="40"/>
                      <a:pt x="42" y="40"/>
                      <a:pt x="42" y="40"/>
                    </a:cubicBezTo>
                    <a:cubicBezTo>
                      <a:pt x="42" y="40"/>
                      <a:pt x="42" y="40"/>
                      <a:pt x="42" y="40"/>
                    </a:cubicBezTo>
                    <a:moveTo>
                      <a:pt x="42" y="38"/>
                    </a:moveTo>
                    <a:cubicBezTo>
                      <a:pt x="42" y="38"/>
                      <a:pt x="42" y="38"/>
                      <a:pt x="42" y="39"/>
                    </a:cubicBezTo>
                    <a:cubicBezTo>
                      <a:pt x="42" y="38"/>
                      <a:pt x="42" y="38"/>
                      <a:pt x="42" y="38"/>
                    </a:cubicBezTo>
                    <a:moveTo>
                      <a:pt x="42" y="38"/>
                    </a:moveTo>
                    <a:cubicBezTo>
                      <a:pt x="42" y="38"/>
                      <a:pt x="42" y="38"/>
                      <a:pt x="42" y="38"/>
                    </a:cubicBezTo>
                    <a:cubicBezTo>
                      <a:pt x="42" y="38"/>
                      <a:pt x="42" y="38"/>
                      <a:pt x="42" y="38"/>
                    </a:cubicBezTo>
                    <a:moveTo>
                      <a:pt x="42" y="37"/>
                    </a:moveTo>
                    <a:cubicBezTo>
                      <a:pt x="42" y="37"/>
                      <a:pt x="42" y="37"/>
                      <a:pt x="42" y="37"/>
                    </a:cubicBezTo>
                    <a:cubicBezTo>
                      <a:pt x="42" y="37"/>
                      <a:pt x="42" y="37"/>
                      <a:pt x="42" y="37"/>
                    </a:cubicBezTo>
                    <a:moveTo>
                      <a:pt x="42" y="37"/>
                    </a:moveTo>
                    <a:cubicBezTo>
                      <a:pt x="42" y="37"/>
                      <a:pt x="42" y="37"/>
                      <a:pt x="42" y="37"/>
                    </a:cubicBezTo>
                    <a:cubicBezTo>
                      <a:pt x="42" y="37"/>
                      <a:pt x="42" y="37"/>
                      <a:pt x="42" y="37"/>
                    </a:cubicBezTo>
                    <a:moveTo>
                      <a:pt x="42" y="36"/>
                    </a:moveTo>
                    <a:cubicBezTo>
                      <a:pt x="42" y="36"/>
                      <a:pt x="42" y="36"/>
                      <a:pt x="42" y="36"/>
                    </a:cubicBezTo>
                    <a:cubicBezTo>
                      <a:pt x="42" y="36"/>
                      <a:pt x="42" y="36"/>
                      <a:pt x="42" y="36"/>
                    </a:cubicBezTo>
                    <a:moveTo>
                      <a:pt x="42" y="36"/>
                    </a:moveTo>
                    <a:cubicBezTo>
                      <a:pt x="42" y="36"/>
                      <a:pt x="42" y="36"/>
                      <a:pt x="42" y="36"/>
                    </a:cubicBezTo>
                    <a:cubicBezTo>
                      <a:pt x="42" y="36"/>
                      <a:pt x="42" y="36"/>
                      <a:pt x="42" y="36"/>
                    </a:cubicBezTo>
                    <a:moveTo>
                      <a:pt x="42" y="36"/>
                    </a:moveTo>
                    <a:cubicBezTo>
                      <a:pt x="42" y="36"/>
                      <a:pt x="42" y="36"/>
                      <a:pt x="42" y="36"/>
                    </a:cubicBezTo>
                    <a:cubicBezTo>
                      <a:pt x="42" y="36"/>
                      <a:pt x="42" y="36"/>
                      <a:pt x="42" y="36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4" y="1"/>
                      <a:pt x="21" y="4"/>
                      <a:pt x="27" y="9"/>
                    </a:cubicBezTo>
                    <a:cubicBezTo>
                      <a:pt x="20" y="3"/>
                      <a:pt x="11" y="0"/>
                      <a:pt x="1" y="0"/>
                    </a:cubicBezTo>
                  </a:path>
                </a:pathLst>
              </a:custGeom>
              <a:solidFill>
                <a:srgbClr val="FDEE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54" name="îṥlíḓé">
                <a:extLst>
                  <a:ext uri="{FF2B5EF4-FFF2-40B4-BE49-F238E27FC236}">
                    <a16:creationId xmlns:a16="http://schemas.microsoft.com/office/drawing/2014/main" id="{D0D69E73-534F-4521-8475-6EFBAD61A5D4}"/>
                  </a:ext>
                </a:extLst>
              </p:cNvPr>
              <p:cNvSpPr/>
              <p:nvPr/>
            </p:nvSpPr>
            <p:spPr bwMode="auto">
              <a:xfrm>
                <a:off x="6748950" y="3152426"/>
                <a:ext cx="115747" cy="302229"/>
              </a:xfrm>
              <a:custGeom>
                <a:avLst/>
                <a:gdLst>
                  <a:gd name="T0" fmla="*/ 2 w 38"/>
                  <a:gd name="T1" fmla="*/ 0 h 99"/>
                  <a:gd name="T2" fmla="*/ 1 w 38"/>
                  <a:gd name="T3" fmla="*/ 0 h 99"/>
                  <a:gd name="T4" fmla="*/ 0 w 38"/>
                  <a:gd name="T5" fmla="*/ 0 h 99"/>
                  <a:gd name="T6" fmla="*/ 36 w 38"/>
                  <a:gd name="T7" fmla="*/ 40 h 99"/>
                  <a:gd name="T8" fmla="*/ 24 w 38"/>
                  <a:gd name="T9" fmla="*/ 68 h 99"/>
                  <a:gd name="T10" fmla="*/ 18 w 38"/>
                  <a:gd name="T11" fmla="*/ 85 h 99"/>
                  <a:gd name="T12" fmla="*/ 18 w 38"/>
                  <a:gd name="T13" fmla="*/ 85 h 99"/>
                  <a:gd name="T14" fmla="*/ 11 w 38"/>
                  <a:gd name="T15" fmla="*/ 99 h 99"/>
                  <a:gd name="T16" fmla="*/ 13 w 38"/>
                  <a:gd name="T17" fmla="*/ 99 h 99"/>
                  <a:gd name="T18" fmla="*/ 20 w 38"/>
                  <a:gd name="T19" fmla="*/ 85 h 99"/>
                  <a:gd name="T20" fmla="*/ 20 w 38"/>
                  <a:gd name="T21" fmla="*/ 85 h 99"/>
                  <a:gd name="T22" fmla="*/ 20 w 38"/>
                  <a:gd name="T23" fmla="*/ 85 h 99"/>
                  <a:gd name="T24" fmla="*/ 26 w 38"/>
                  <a:gd name="T25" fmla="*/ 68 h 99"/>
                  <a:gd name="T26" fmla="*/ 38 w 38"/>
                  <a:gd name="T27" fmla="*/ 40 h 99"/>
                  <a:gd name="T28" fmla="*/ 38 w 38"/>
                  <a:gd name="T29" fmla="*/ 40 h 99"/>
                  <a:gd name="T30" fmla="*/ 38 w 38"/>
                  <a:gd name="T31" fmla="*/ 39 h 99"/>
                  <a:gd name="T32" fmla="*/ 38 w 38"/>
                  <a:gd name="T33" fmla="*/ 38 h 99"/>
                  <a:gd name="T34" fmla="*/ 38 w 38"/>
                  <a:gd name="T35" fmla="*/ 38 h 99"/>
                  <a:gd name="T36" fmla="*/ 38 w 38"/>
                  <a:gd name="T37" fmla="*/ 38 h 99"/>
                  <a:gd name="T38" fmla="*/ 38 w 38"/>
                  <a:gd name="T39" fmla="*/ 37 h 99"/>
                  <a:gd name="T40" fmla="*/ 38 w 38"/>
                  <a:gd name="T41" fmla="*/ 37 h 99"/>
                  <a:gd name="T42" fmla="*/ 38 w 38"/>
                  <a:gd name="T43" fmla="*/ 37 h 99"/>
                  <a:gd name="T44" fmla="*/ 38 w 38"/>
                  <a:gd name="T45" fmla="*/ 37 h 99"/>
                  <a:gd name="T46" fmla="*/ 38 w 38"/>
                  <a:gd name="T47" fmla="*/ 36 h 99"/>
                  <a:gd name="T48" fmla="*/ 38 w 38"/>
                  <a:gd name="T49" fmla="*/ 36 h 99"/>
                  <a:gd name="T50" fmla="*/ 38 w 38"/>
                  <a:gd name="T51" fmla="*/ 36 h 99"/>
                  <a:gd name="T52" fmla="*/ 38 w 38"/>
                  <a:gd name="T53" fmla="*/ 36 h 99"/>
                  <a:gd name="T54" fmla="*/ 38 w 38"/>
                  <a:gd name="T55" fmla="*/ 36 h 99"/>
                  <a:gd name="T56" fmla="*/ 38 w 38"/>
                  <a:gd name="T57" fmla="*/ 36 h 99"/>
                  <a:gd name="T58" fmla="*/ 23 w 38"/>
                  <a:gd name="T59" fmla="*/ 9 h 99"/>
                  <a:gd name="T60" fmla="*/ 2 w 38"/>
                  <a:gd name="T6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38" h="99">
                    <a:moveTo>
                      <a:pt x="2" y="0"/>
                    </a:move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20" y="2"/>
                      <a:pt x="36" y="19"/>
                      <a:pt x="36" y="40"/>
                    </a:cubicBezTo>
                    <a:cubicBezTo>
                      <a:pt x="36" y="51"/>
                      <a:pt x="31" y="61"/>
                      <a:pt x="24" y="68"/>
                    </a:cubicBezTo>
                    <a:cubicBezTo>
                      <a:pt x="20" y="73"/>
                      <a:pt x="18" y="78"/>
                      <a:pt x="18" y="85"/>
                    </a:cubicBezTo>
                    <a:cubicBezTo>
                      <a:pt x="18" y="85"/>
                      <a:pt x="18" y="85"/>
                      <a:pt x="18" y="85"/>
                    </a:cubicBezTo>
                    <a:cubicBezTo>
                      <a:pt x="18" y="90"/>
                      <a:pt x="15" y="95"/>
                      <a:pt x="11" y="99"/>
                    </a:cubicBezTo>
                    <a:cubicBezTo>
                      <a:pt x="13" y="99"/>
                      <a:pt x="13" y="99"/>
                      <a:pt x="13" y="99"/>
                    </a:cubicBezTo>
                    <a:cubicBezTo>
                      <a:pt x="17" y="95"/>
                      <a:pt x="20" y="90"/>
                      <a:pt x="20" y="85"/>
                    </a:cubicBezTo>
                    <a:cubicBezTo>
                      <a:pt x="20" y="85"/>
                      <a:pt x="20" y="85"/>
                      <a:pt x="20" y="85"/>
                    </a:cubicBezTo>
                    <a:cubicBezTo>
                      <a:pt x="20" y="85"/>
                      <a:pt x="20" y="85"/>
                      <a:pt x="20" y="85"/>
                    </a:cubicBezTo>
                    <a:cubicBezTo>
                      <a:pt x="20" y="78"/>
                      <a:pt x="22" y="73"/>
                      <a:pt x="26" y="68"/>
                    </a:cubicBezTo>
                    <a:cubicBezTo>
                      <a:pt x="34" y="61"/>
                      <a:pt x="38" y="51"/>
                      <a:pt x="38" y="40"/>
                    </a:cubicBezTo>
                    <a:cubicBezTo>
                      <a:pt x="38" y="40"/>
                      <a:pt x="38" y="40"/>
                      <a:pt x="38" y="40"/>
                    </a:cubicBezTo>
                    <a:cubicBezTo>
                      <a:pt x="38" y="39"/>
                      <a:pt x="38" y="39"/>
                      <a:pt x="38" y="39"/>
                    </a:cubicBezTo>
                    <a:cubicBezTo>
                      <a:pt x="38" y="38"/>
                      <a:pt x="38" y="38"/>
                      <a:pt x="38" y="38"/>
                    </a:cubicBezTo>
                    <a:cubicBezTo>
                      <a:pt x="38" y="38"/>
                      <a:pt x="38" y="38"/>
                      <a:pt x="38" y="38"/>
                    </a:cubicBezTo>
                    <a:cubicBezTo>
                      <a:pt x="38" y="38"/>
                      <a:pt x="38" y="38"/>
                      <a:pt x="38" y="38"/>
                    </a:cubicBezTo>
                    <a:cubicBezTo>
                      <a:pt x="38" y="38"/>
                      <a:pt x="38" y="37"/>
                      <a:pt x="38" y="37"/>
                    </a:cubicBezTo>
                    <a:cubicBezTo>
                      <a:pt x="38" y="37"/>
                      <a:pt x="38" y="37"/>
                      <a:pt x="38" y="37"/>
                    </a:cubicBezTo>
                    <a:cubicBezTo>
                      <a:pt x="38" y="37"/>
                      <a:pt x="38" y="37"/>
                      <a:pt x="38" y="37"/>
                    </a:cubicBezTo>
                    <a:cubicBezTo>
                      <a:pt x="38" y="37"/>
                      <a:pt x="38" y="37"/>
                      <a:pt x="38" y="37"/>
                    </a:cubicBezTo>
                    <a:cubicBezTo>
                      <a:pt x="38" y="37"/>
                      <a:pt x="38" y="36"/>
                      <a:pt x="38" y="36"/>
                    </a:cubicBezTo>
                    <a:cubicBezTo>
                      <a:pt x="38" y="36"/>
                      <a:pt x="38" y="36"/>
                      <a:pt x="38" y="36"/>
                    </a:cubicBezTo>
                    <a:cubicBezTo>
                      <a:pt x="38" y="36"/>
                      <a:pt x="38" y="36"/>
                      <a:pt x="38" y="36"/>
                    </a:cubicBezTo>
                    <a:cubicBezTo>
                      <a:pt x="38" y="36"/>
                      <a:pt x="38" y="36"/>
                      <a:pt x="38" y="36"/>
                    </a:cubicBezTo>
                    <a:cubicBezTo>
                      <a:pt x="38" y="36"/>
                      <a:pt x="38" y="36"/>
                      <a:pt x="38" y="36"/>
                    </a:cubicBezTo>
                    <a:cubicBezTo>
                      <a:pt x="38" y="36"/>
                      <a:pt x="38" y="36"/>
                      <a:pt x="38" y="36"/>
                    </a:cubicBezTo>
                    <a:cubicBezTo>
                      <a:pt x="36" y="25"/>
                      <a:pt x="31" y="15"/>
                      <a:pt x="23" y="9"/>
                    </a:cubicBezTo>
                    <a:cubicBezTo>
                      <a:pt x="17" y="4"/>
                      <a:pt x="10" y="1"/>
                      <a:pt x="2" y="0"/>
                    </a:cubicBezTo>
                  </a:path>
                </a:pathLst>
              </a:custGeom>
              <a:solidFill>
                <a:srgbClr val="FBDD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55" name="iṥļïḍè">
                <a:extLst>
                  <a:ext uri="{FF2B5EF4-FFF2-40B4-BE49-F238E27FC236}">
                    <a16:creationId xmlns:a16="http://schemas.microsoft.com/office/drawing/2014/main" id="{127B7BCA-7ADF-44B9-A1B4-E4E2ECE5057D}"/>
                  </a:ext>
                </a:extLst>
              </p:cNvPr>
              <p:cNvSpPr/>
              <p:nvPr/>
            </p:nvSpPr>
            <p:spPr bwMode="auto">
              <a:xfrm>
                <a:off x="6619056" y="3152426"/>
                <a:ext cx="136324" cy="302229"/>
              </a:xfrm>
              <a:custGeom>
                <a:avLst/>
                <a:gdLst>
                  <a:gd name="T0" fmla="*/ 18 w 45"/>
                  <a:gd name="T1" fmla="*/ 85 h 99"/>
                  <a:gd name="T2" fmla="*/ 25 w 45"/>
                  <a:gd name="T3" fmla="*/ 99 h 99"/>
                  <a:gd name="T4" fmla="*/ 29 w 45"/>
                  <a:gd name="T5" fmla="*/ 99 h 99"/>
                  <a:gd name="T6" fmla="*/ 23 w 45"/>
                  <a:gd name="T7" fmla="*/ 85 h 99"/>
                  <a:gd name="T8" fmla="*/ 23 w 45"/>
                  <a:gd name="T9" fmla="*/ 85 h 99"/>
                  <a:gd name="T10" fmla="*/ 16 w 45"/>
                  <a:gd name="T11" fmla="*/ 69 h 99"/>
                  <a:gd name="T12" fmla="*/ 5 w 45"/>
                  <a:gd name="T13" fmla="*/ 38 h 99"/>
                  <a:gd name="T14" fmla="*/ 44 w 45"/>
                  <a:gd name="T15" fmla="*/ 0 h 99"/>
                  <a:gd name="T16" fmla="*/ 45 w 45"/>
                  <a:gd name="T17" fmla="*/ 0 h 99"/>
                  <a:gd name="T18" fmla="*/ 39 w 45"/>
                  <a:gd name="T19" fmla="*/ 0 h 99"/>
                  <a:gd name="T20" fmla="*/ 0 w 45"/>
                  <a:gd name="T21" fmla="*/ 38 h 99"/>
                  <a:gd name="T22" fmla="*/ 12 w 45"/>
                  <a:gd name="T23" fmla="*/ 68 h 99"/>
                  <a:gd name="T24" fmla="*/ 18 w 45"/>
                  <a:gd name="T25" fmla="*/ 84 h 99"/>
                  <a:gd name="T26" fmla="*/ 18 w 45"/>
                  <a:gd name="T27" fmla="*/ 85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5" h="99">
                    <a:moveTo>
                      <a:pt x="18" y="85"/>
                    </a:moveTo>
                    <a:cubicBezTo>
                      <a:pt x="18" y="90"/>
                      <a:pt x="21" y="95"/>
                      <a:pt x="25" y="99"/>
                    </a:cubicBezTo>
                    <a:cubicBezTo>
                      <a:pt x="29" y="99"/>
                      <a:pt x="29" y="99"/>
                      <a:pt x="29" y="99"/>
                    </a:cubicBezTo>
                    <a:cubicBezTo>
                      <a:pt x="25" y="95"/>
                      <a:pt x="23" y="90"/>
                      <a:pt x="23" y="85"/>
                    </a:cubicBezTo>
                    <a:cubicBezTo>
                      <a:pt x="23" y="85"/>
                      <a:pt x="23" y="85"/>
                      <a:pt x="23" y="85"/>
                    </a:cubicBezTo>
                    <a:cubicBezTo>
                      <a:pt x="23" y="79"/>
                      <a:pt x="20" y="73"/>
                      <a:pt x="16" y="69"/>
                    </a:cubicBezTo>
                    <a:cubicBezTo>
                      <a:pt x="8" y="61"/>
                      <a:pt x="4" y="50"/>
                      <a:pt x="5" y="38"/>
                    </a:cubicBezTo>
                    <a:cubicBezTo>
                      <a:pt x="6" y="17"/>
                      <a:pt x="23" y="0"/>
                      <a:pt x="44" y="0"/>
                    </a:cubicBezTo>
                    <a:cubicBezTo>
                      <a:pt x="44" y="0"/>
                      <a:pt x="45" y="0"/>
                      <a:pt x="45" y="0"/>
                    </a:cubicBezTo>
                    <a:cubicBezTo>
                      <a:pt x="43" y="0"/>
                      <a:pt x="41" y="0"/>
                      <a:pt x="39" y="0"/>
                    </a:cubicBezTo>
                    <a:cubicBezTo>
                      <a:pt x="18" y="0"/>
                      <a:pt x="1" y="17"/>
                      <a:pt x="0" y="38"/>
                    </a:cubicBezTo>
                    <a:cubicBezTo>
                      <a:pt x="0" y="50"/>
                      <a:pt x="4" y="61"/>
                      <a:pt x="12" y="68"/>
                    </a:cubicBezTo>
                    <a:cubicBezTo>
                      <a:pt x="16" y="73"/>
                      <a:pt x="18" y="78"/>
                      <a:pt x="18" y="84"/>
                    </a:cubicBezTo>
                    <a:cubicBezTo>
                      <a:pt x="18" y="85"/>
                      <a:pt x="18" y="85"/>
                      <a:pt x="18" y="85"/>
                    </a:cubicBezTo>
                  </a:path>
                </a:pathLst>
              </a:custGeom>
              <a:solidFill>
                <a:srgbClr val="FCE4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56" name="íṩḻiḋe">
                <a:extLst>
                  <a:ext uri="{FF2B5EF4-FFF2-40B4-BE49-F238E27FC236}">
                    <a16:creationId xmlns:a16="http://schemas.microsoft.com/office/drawing/2014/main" id="{0C2C4040-E7C3-4A37-B12A-DE198D478A08}"/>
                  </a:ext>
                </a:extLst>
              </p:cNvPr>
              <p:cNvSpPr/>
              <p:nvPr/>
            </p:nvSpPr>
            <p:spPr bwMode="auto">
              <a:xfrm>
                <a:off x="6634489" y="3167859"/>
                <a:ext cx="145327" cy="144041"/>
              </a:xfrm>
              <a:custGeom>
                <a:avLst/>
                <a:gdLst>
                  <a:gd name="T0" fmla="*/ 31 w 48"/>
                  <a:gd name="T1" fmla="*/ 0 h 47"/>
                  <a:gd name="T2" fmla="*/ 9 w 48"/>
                  <a:gd name="T3" fmla="*/ 11 h 47"/>
                  <a:gd name="T4" fmla="*/ 8 w 48"/>
                  <a:gd name="T5" fmla="*/ 44 h 47"/>
                  <a:gd name="T6" fmla="*/ 17 w 48"/>
                  <a:gd name="T7" fmla="*/ 47 h 47"/>
                  <a:gd name="T8" fmla="*/ 39 w 48"/>
                  <a:gd name="T9" fmla="*/ 35 h 47"/>
                  <a:gd name="T10" fmla="*/ 40 w 48"/>
                  <a:gd name="T11" fmla="*/ 3 h 47"/>
                  <a:gd name="T12" fmla="*/ 31 w 48"/>
                  <a:gd name="T13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47">
                    <a:moveTo>
                      <a:pt x="31" y="0"/>
                    </a:moveTo>
                    <a:cubicBezTo>
                      <a:pt x="24" y="0"/>
                      <a:pt x="15" y="4"/>
                      <a:pt x="9" y="11"/>
                    </a:cubicBezTo>
                    <a:cubicBezTo>
                      <a:pt x="0" y="23"/>
                      <a:pt x="0" y="37"/>
                      <a:pt x="8" y="44"/>
                    </a:cubicBezTo>
                    <a:cubicBezTo>
                      <a:pt x="11" y="46"/>
                      <a:pt x="14" y="47"/>
                      <a:pt x="17" y="47"/>
                    </a:cubicBezTo>
                    <a:cubicBezTo>
                      <a:pt x="25" y="47"/>
                      <a:pt x="33" y="42"/>
                      <a:pt x="39" y="35"/>
                    </a:cubicBezTo>
                    <a:cubicBezTo>
                      <a:pt x="48" y="23"/>
                      <a:pt x="48" y="9"/>
                      <a:pt x="40" y="3"/>
                    </a:cubicBezTo>
                    <a:cubicBezTo>
                      <a:pt x="38" y="1"/>
                      <a:pt x="34" y="0"/>
                      <a:pt x="31" y="0"/>
                    </a:cubicBezTo>
                  </a:path>
                </a:pathLst>
              </a:custGeom>
              <a:solidFill>
                <a:srgbClr val="FFE5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57" name="îṩľîďé">
                <a:extLst>
                  <a:ext uri="{FF2B5EF4-FFF2-40B4-BE49-F238E27FC236}">
                    <a16:creationId xmlns:a16="http://schemas.microsoft.com/office/drawing/2014/main" id="{8D25E5E0-4B5B-4662-855D-C6AF0CE20721}"/>
                  </a:ext>
                </a:extLst>
              </p:cNvPr>
              <p:cNvSpPr/>
              <p:nvPr/>
            </p:nvSpPr>
            <p:spPr bwMode="auto">
              <a:xfrm>
                <a:off x="6667927" y="3314471"/>
                <a:ext cx="57874" cy="57874"/>
              </a:xfrm>
              <a:custGeom>
                <a:avLst/>
                <a:gdLst>
                  <a:gd name="T0" fmla="*/ 7 w 19"/>
                  <a:gd name="T1" fmla="*/ 0 h 19"/>
                  <a:gd name="T2" fmla="*/ 4 w 19"/>
                  <a:gd name="T3" fmla="*/ 0 h 19"/>
                  <a:gd name="T4" fmla="*/ 3 w 19"/>
                  <a:gd name="T5" fmla="*/ 13 h 19"/>
                  <a:gd name="T6" fmla="*/ 12 w 19"/>
                  <a:gd name="T7" fmla="*/ 19 h 19"/>
                  <a:gd name="T8" fmla="*/ 15 w 19"/>
                  <a:gd name="T9" fmla="*/ 19 h 19"/>
                  <a:gd name="T10" fmla="*/ 16 w 19"/>
                  <a:gd name="T11" fmla="*/ 6 h 19"/>
                  <a:gd name="T12" fmla="*/ 7 w 19"/>
                  <a:gd name="T1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19">
                    <a:moveTo>
                      <a:pt x="7" y="0"/>
                    </a:moveTo>
                    <a:cubicBezTo>
                      <a:pt x="6" y="0"/>
                      <a:pt x="5" y="0"/>
                      <a:pt x="4" y="0"/>
                    </a:cubicBezTo>
                    <a:cubicBezTo>
                      <a:pt x="0" y="3"/>
                      <a:pt x="0" y="8"/>
                      <a:pt x="3" y="13"/>
                    </a:cubicBezTo>
                    <a:cubicBezTo>
                      <a:pt x="5" y="17"/>
                      <a:pt x="9" y="19"/>
                      <a:pt x="12" y="19"/>
                    </a:cubicBezTo>
                    <a:cubicBezTo>
                      <a:pt x="13" y="19"/>
                      <a:pt x="14" y="19"/>
                      <a:pt x="15" y="19"/>
                    </a:cubicBezTo>
                    <a:cubicBezTo>
                      <a:pt x="18" y="17"/>
                      <a:pt x="19" y="11"/>
                      <a:pt x="16" y="6"/>
                    </a:cubicBezTo>
                    <a:cubicBezTo>
                      <a:pt x="14" y="2"/>
                      <a:pt x="10" y="0"/>
                      <a:pt x="7" y="0"/>
                    </a:cubicBezTo>
                  </a:path>
                </a:pathLst>
              </a:custGeom>
              <a:solidFill>
                <a:srgbClr val="FFE5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58" name="íŝlíḋè">
                <a:extLst>
                  <a:ext uri="{FF2B5EF4-FFF2-40B4-BE49-F238E27FC236}">
                    <a16:creationId xmlns:a16="http://schemas.microsoft.com/office/drawing/2014/main" id="{86748CDB-B954-4C9C-8E84-CA5B11672138}"/>
                  </a:ext>
                </a:extLst>
              </p:cNvPr>
              <p:cNvSpPr/>
              <p:nvPr/>
            </p:nvSpPr>
            <p:spPr bwMode="auto">
              <a:xfrm>
                <a:off x="6694935" y="3454654"/>
                <a:ext cx="93884" cy="39869"/>
              </a:xfrm>
              <a:custGeom>
                <a:avLst/>
                <a:gdLst>
                  <a:gd name="T0" fmla="*/ 18 w 31"/>
                  <a:gd name="T1" fmla="*/ 13 h 13"/>
                  <a:gd name="T2" fmla="*/ 13 w 31"/>
                  <a:gd name="T3" fmla="*/ 13 h 13"/>
                  <a:gd name="T4" fmla="*/ 0 w 31"/>
                  <a:gd name="T5" fmla="*/ 0 h 13"/>
                  <a:gd name="T6" fmla="*/ 31 w 31"/>
                  <a:gd name="T7" fmla="*/ 0 h 13"/>
                  <a:gd name="T8" fmla="*/ 18 w 31"/>
                  <a:gd name="T9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13">
                    <a:moveTo>
                      <a:pt x="18" y="13"/>
                    </a:moveTo>
                    <a:cubicBezTo>
                      <a:pt x="13" y="13"/>
                      <a:pt x="13" y="13"/>
                      <a:pt x="13" y="13"/>
                    </a:cubicBezTo>
                    <a:cubicBezTo>
                      <a:pt x="6" y="13"/>
                      <a:pt x="0" y="7"/>
                      <a:pt x="0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1" y="7"/>
                      <a:pt x="25" y="13"/>
                      <a:pt x="18" y="13"/>
                    </a:cubicBezTo>
                    <a:close/>
                  </a:path>
                </a:pathLst>
              </a:custGeom>
              <a:solidFill>
                <a:srgbClr val="443F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59" name="ïṧľiḍè">
                <a:extLst>
                  <a:ext uri="{FF2B5EF4-FFF2-40B4-BE49-F238E27FC236}">
                    <a16:creationId xmlns:a16="http://schemas.microsoft.com/office/drawing/2014/main" id="{F4EB083E-CB90-407F-9293-19C208ADC9F4}"/>
                  </a:ext>
                </a:extLst>
              </p:cNvPr>
              <p:cNvSpPr/>
              <p:nvPr/>
            </p:nvSpPr>
            <p:spPr bwMode="auto">
              <a:xfrm>
                <a:off x="6706509" y="3463657"/>
                <a:ext cx="66876" cy="2572"/>
              </a:xfrm>
              <a:custGeom>
                <a:avLst/>
                <a:gdLst>
                  <a:gd name="T0" fmla="*/ 21 w 22"/>
                  <a:gd name="T1" fmla="*/ 1 h 1"/>
                  <a:gd name="T2" fmla="*/ 1 w 22"/>
                  <a:gd name="T3" fmla="*/ 1 h 1"/>
                  <a:gd name="T4" fmla="*/ 0 w 22"/>
                  <a:gd name="T5" fmla="*/ 0 h 1"/>
                  <a:gd name="T6" fmla="*/ 1 w 22"/>
                  <a:gd name="T7" fmla="*/ 0 h 1"/>
                  <a:gd name="T8" fmla="*/ 21 w 22"/>
                  <a:gd name="T9" fmla="*/ 0 h 1"/>
                  <a:gd name="T10" fmla="*/ 22 w 22"/>
                  <a:gd name="T11" fmla="*/ 0 h 1"/>
                  <a:gd name="T12" fmla="*/ 21 w 22"/>
                  <a:gd name="T13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1">
                    <a:moveTo>
                      <a:pt x="2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1"/>
                      <a:pt x="22" y="1"/>
                      <a:pt x="21" y="1"/>
                    </a:cubicBezTo>
                    <a:close/>
                  </a:path>
                </a:pathLst>
              </a:custGeom>
              <a:solidFill>
                <a:srgbClr val="645D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60" name="ïṩḷîḓe">
                <a:extLst>
                  <a:ext uri="{FF2B5EF4-FFF2-40B4-BE49-F238E27FC236}">
                    <a16:creationId xmlns:a16="http://schemas.microsoft.com/office/drawing/2014/main" id="{40937621-55F1-44D4-AF23-F5C548FAC118}"/>
                  </a:ext>
                </a:extLst>
              </p:cNvPr>
              <p:cNvSpPr/>
              <p:nvPr/>
            </p:nvSpPr>
            <p:spPr bwMode="auto">
              <a:xfrm>
                <a:off x="6710368" y="3472660"/>
                <a:ext cx="63018" cy="3859"/>
              </a:xfrm>
              <a:custGeom>
                <a:avLst/>
                <a:gdLst>
                  <a:gd name="T0" fmla="*/ 21 w 21"/>
                  <a:gd name="T1" fmla="*/ 1 h 1"/>
                  <a:gd name="T2" fmla="*/ 0 w 21"/>
                  <a:gd name="T3" fmla="*/ 1 h 1"/>
                  <a:gd name="T4" fmla="*/ 0 w 21"/>
                  <a:gd name="T5" fmla="*/ 0 h 1"/>
                  <a:gd name="T6" fmla="*/ 0 w 21"/>
                  <a:gd name="T7" fmla="*/ 0 h 1"/>
                  <a:gd name="T8" fmla="*/ 21 w 21"/>
                  <a:gd name="T9" fmla="*/ 0 h 1"/>
                  <a:gd name="T10" fmla="*/ 21 w 21"/>
                  <a:gd name="T11" fmla="*/ 0 h 1"/>
                  <a:gd name="T12" fmla="*/ 21 w 21"/>
                  <a:gd name="T13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" h="1">
                    <a:moveTo>
                      <a:pt x="21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1" y="1"/>
                      <a:pt x="21" y="1"/>
                      <a:pt x="21" y="1"/>
                    </a:cubicBezTo>
                    <a:close/>
                  </a:path>
                </a:pathLst>
              </a:custGeom>
              <a:solidFill>
                <a:srgbClr val="645D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61" name="iŝḷidê">
                <a:extLst>
                  <a:ext uri="{FF2B5EF4-FFF2-40B4-BE49-F238E27FC236}">
                    <a16:creationId xmlns:a16="http://schemas.microsoft.com/office/drawing/2014/main" id="{48620234-5098-45EA-9861-CC7EEA3D64A2}"/>
                  </a:ext>
                </a:extLst>
              </p:cNvPr>
              <p:cNvSpPr/>
              <p:nvPr/>
            </p:nvSpPr>
            <p:spPr bwMode="auto">
              <a:xfrm>
                <a:off x="6682074" y="3341480"/>
                <a:ext cx="119606" cy="113175"/>
              </a:xfrm>
              <a:custGeom>
                <a:avLst/>
                <a:gdLst>
                  <a:gd name="T0" fmla="*/ 24 w 39"/>
                  <a:gd name="T1" fmla="*/ 37 h 37"/>
                  <a:gd name="T2" fmla="*/ 27 w 39"/>
                  <a:gd name="T3" fmla="*/ 6 h 37"/>
                  <a:gd name="T4" fmla="*/ 32 w 39"/>
                  <a:gd name="T5" fmla="*/ 1 h 37"/>
                  <a:gd name="T6" fmla="*/ 32 w 39"/>
                  <a:gd name="T7" fmla="*/ 1 h 37"/>
                  <a:gd name="T8" fmla="*/ 37 w 39"/>
                  <a:gd name="T9" fmla="*/ 6 h 37"/>
                  <a:gd name="T10" fmla="*/ 32 w 39"/>
                  <a:gd name="T11" fmla="*/ 11 h 37"/>
                  <a:gd name="T12" fmla="*/ 18 w 39"/>
                  <a:gd name="T13" fmla="*/ 11 h 37"/>
                  <a:gd name="T14" fmla="*/ 18 w 39"/>
                  <a:gd name="T15" fmla="*/ 12 h 37"/>
                  <a:gd name="T16" fmla="*/ 21 w 39"/>
                  <a:gd name="T17" fmla="*/ 12 h 37"/>
                  <a:gd name="T18" fmla="*/ 21 w 39"/>
                  <a:gd name="T19" fmla="*/ 11 h 37"/>
                  <a:gd name="T20" fmla="*/ 6 w 39"/>
                  <a:gd name="T21" fmla="*/ 11 h 37"/>
                  <a:gd name="T22" fmla="*/ 1 w 39"/>
                  <a:gd name="T23" fmla="*/ 6 h 37"/>
                  <a:gd name="T24" fmla="*/ 6 w 39"/>
                  <a:gd name="T25" fmla="*/ 1 h 37"/>
                  <a:gd name="T26" fmla="*/ 6 w 39"/>
                  <a:gd name="T27" fmla="*/ 1 h 37"/>
                  <a:gd name="T28" fmla="*/ 11 w 39"/>
                  <a:gd name="T29" fmla="*/ 6 h 37"/>
                  <a:gd name="T30" fmla="*/ 15 w 39"/>
                  <a:gd name="T31" fmla="*/ 37 h 37"/>
                  <a:gd name="T32" fmla="*/ 16 w 39"/>
                  <a:gd name="T33" fmla="*/ 37 h 37"/>
                  <a:gd name="T34" fmla="*/ 12 w 39"/>
                  <a:gd name="T35" fmla="*/ 5 h 37"/>
                  <a:gd name="T36" fmla="*/ 6 w 39"/>
                  <a:gd name="T37" fmla="*/ 0 h 37"/>
                  <a:gd name="T38" fmla="*/ 6 w 39"/>
                  <a:gd name="T39" fmla="*/ 0 h 37"/>
                  <a:gd name="T40" fmla="*/ 0 w 39"/>
                  <a:gd name="T41" fmla="*/ 6 h 37"/>
                  <a:gd name="T42" fmla="*/ 6 w 39"/>
                  <a:gd name="T43" fmla="*/ 12 h 37"/>
                  <a:gd name="T44" fmla="*/ 21 w 39"/>
                  <a:gd name="T45" fmla="*/ 12 h 37"/>
                  <a:gd name="T46" fmla="*/ 21 w 39"/>
                  <a:gd name="T47" fmla="*/ 11 h 37"/>
                  <a:gd name="T48" fmla="*/ 18 w 39"/>
                  <a:gd name="T49" fmla="*/ 11 h 37"/>
                  <a:gd name="T50" fmla="*/ 18 w 39"/>
                  <a:gd name="T51" fmla="*/ 12 h 37"/>
                  <a:gd name="T52" fmla="*/ 32 w 39"/>
                  <a:gd name="T53" fmla="*/ 12 h 37"/>
                  <a:gd name="T54" fmla="*/ 39 w 39"/>
                  <a:gd name="T55" fmla="*/ 6 h 37"/>
                  <a:gd name="T56" fmla="*/ 32 w 39"/>
                  <a:gd name="T57" fmla="*/ 0 h 37"/>
                  <a:gd name="T58" fmla="*/ 32 w 39"/>
                  <a:gd name="T59" fmla="*/ 0 h 37"/>
                  <a:gd name="T60" fmla="*/ 26 w 39"/>
                  <a:gd name="T61" fmla="*/ 5 h 37"/>
                  <a:gd name="T62" fmla="*/ 22 w 39"/>
                  <a:gd name="T63" fmla="*/ 37 h 37"/>
                  <a:gd name="T64" fmla="*/ 24 w 39"/>
                  <a:gd name="T65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7">
                    <a:moveTo>
                      <a:pt x="24" y="37"/>
                    </a:moveTo>
                    <a:cubicBezTo>
                      <a:pt x="27" y="6"/>
                      <a:pt x="27" y="6"/>
                      <a:pt x="27" y="6"/>
                    </a:cubicBezTo>
                    <a:cubicBezTo>
                      <a:pt x="28" y="3"/>
                      <a:pt x="30" y="1"/>
                      <a:pt x="32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5" y="1"/>
                      <a:pt x="37" y="3"/>
                      <a:pt x="37" y="6"/>
                    </a:cubicBezTo>
                    <a:cubicBezTo>
                      <a:pt x="37" y="9"/>
                      <a:pt x="35" y="11"/>
                      <a:pt x="32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3" y="11"/>
                      <a:pt x="1" y="9"/>
                      <a:pt x="1" y="6"/>
                    </a:cubicBezTo>
                    <a:cubicBezTo>
                      <a:pt x="1" y="3"/>
                      <a:pt x="3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9" y="1"/>
                      <a:pt x="11" y="3"/>
                      <a:pt x="11" y="6"/>
                    </a:cubicBezTo>
                    <a:cubicBezTo>
                      <a:pt x="15" y="37"/>
                      <a:pt x="15" y="37"/>
                      <a:pt x="15" y="37"/>
                    </a:cubicBezTo>
                    <a:cubicBezTo>
                      <a:pt x="16" y="37"/>
                      <a:pt x="16" y="37"/>
                      <a:pt x="16" y="37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2"/>
                      <a:pt x="9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3"/>
                      <a:pt x="0" y="6"/>
                    </a:cubicBezTo>
                    <a:cubicBezTo>
                      <a:pt x="0" y="10"/>
                      <a:pt x="3" y="12"/>
                      <a:pt x="6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32" y="12"/>
                      <a:pt x="32" y="12"/>
                      <a:pt x="32" y="12"/>
                    </a:cubicBezTo>
                    <a:cubicBezTo>
                      <a:pt x="36" y="12"/>
                      <a:pt x="39" y="10"/>
                      <a:pt x="39" y="6"/>
                    </a:cubicBezTo>
                    <a:cubicBezTo>
                      <a:pt x="39" y="3"/>
                      <a:pt x="36" y="0"/>
                      <a:pt x="32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29" y="0"/>
                      <a:pt x="26" y="2"/>
                      <a:pt x="26" y="5"/>
                    </a:cubicBezTo>
                    <a:cubicBezTo>
                      <a:pt x="22" y="37"/>
                      <a:pt x="22" y="37"/>
                      <a:pt x="22" y="37"/>
                    </a:cubicBezTo>
                    <a:cubicBezTo>
                      <a:pt x="24" y="37"/>
                      <a:pt x="24" y="37"/>
                      <a:pt x="24" y="37"/>
                    </a:cubicBezTo>
                    <a:close/>
                  </a:path>
                </a:pathLst>
              </a:custGeom>
              <a:solidFill>
                <a:srgbClr val="443F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373" name="íSḻíde">
            <a:extLst>
              <a:ext uri="{FF2B5EF4-FFF2-40B4-BE49-F238E27FC236}">
                <a16:creationId xmlns:a16="http://schemas.microsoft.com/office/drawing/2014/main" id="{D889588B-5E82-4AE5-B955-E22A66D02662}"/>
              </a:ext>
            </a:extLst>
          </p:cNvPr>
          <p:cNvSpPr/>
          <p:nvPr/>
        </p:nvSpPr>
        <p:spPr bwMode="auto">
          <a:xfrm>
            <a:off x="6931397" y="4603465"/>
            <a:ext cx="2857666" cy="198056"/>
          </a:xfrm>
          <a:custGeom>
            <a:avLst/>
            <a:gdLst>
              <a:gd name="T0" fmla="*/ 930 w 939"/>
              <a:gd name="T1" fmla="*/ 65 h 65"/>
              <a:gd name="T2" fmla="*/ 9 w 939"/>
              <a:gd name="T3" fmla="*/ 65 h 65"/>
              <a:gd name="T4" fmla="*/ 0 w 939"/>
              <a:gd name="T5" fmla="*/ 56 h 65"/>
              <a:gd name="T6" fmla="*/ 0 w 939"/>
              <a:gd name="T7" fmla="*/ 9 h 65"/>
              <a:gd name="T8" fmla="*/ 9 w 939"/>
              <a:gd name="T9" fmla="*/ 0 h 65"/>
              <a:gd name="T10" fmla="*/ 930 w 939"/>
              <a:gd name="T11" fmla="*/ 0 h 65"/>
              <a:gd name="T12" fmla="*/ 939 w 939"/>
              <a:gd name="T13" fmla="*/ 9 h 65"/>
              <a:gd name="T14" fmla="*/ 939 w 939"/>
              <a:gd name="T15" fmla="*/ 56 h 65"/>
              <a:gd name="T16" fmla="*/ 930 w 939"/>
              <a:gd name="T17" fmla="*/ 65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39" h="65">
                <a:moveTo>
                  <a:pt x="930" y="65"/>
                </a:moveTo>
                <a:cubicBezTo>
                  <a:pt x="9" y="65"/>
                  <a:pt x="9" y="65"/>
                  <a:pt x="9" y="65"/>
                </a:cubicBezTo>
                <a:cubicBezTo>
                  <a:pt x="4" y="65"/>
                  <a:pt x="0" y="61"/>
                  <a:pt x="0" y="56"/>
                </a:cubicBezTo>
                <a:cubicBezTo>
                  <a:pt x="0" y="9"/>
                  <a:pt x="0" y="9"/>
                  <a:pt x="0" y="9"/>
                </a:cubicBezTo>
                <a:cubicBezTo>
                  <a:pt x="0" y="4"/>
                  <a:pt x="4" y="0"/>
                  <a:pt x="9" y="0"/>
                </a:cubicBezTo>
                <a:cubicBezTo>
                  <a:pt x="930" y="0"/>
                  <a:pt x="930" y="0"/>
                  <a:pt x="930" y="0"/>
                </a:cubicBezTo>
                <a:cubicBezTo>
                  <a:pt x="935" y="0"/>
                  <a:pt x="939" y="4"/>
                  <a:pt x="939" y="9"/>
                </a:cubicBezTo>
                <a:cubicBezTo>
                  <a:pt x="939" y="56"/>
                  <a:pt x="939" y="56"/>
                  <a:pt x="939" y="56"/>
                </a:cubicBezTo>
                <a:cubicBezTo>
                  <a:pt x="939" y="61"/>
                  <a:pt x="935" y="65"/>
                  <a:pt x="930" y="65"/>
                </a:cubicBezTo>
                <a:close/>
              </a:path>
            </a:pathLst>
          </a:custGeom>
          <a:solidFill>
            <a:srgbClr val="443F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0D682004-5E06-4645-B748-DC9C7A170DB0}"/>
              </a:ext>
            </a:extLst>
          </p:cNvPr>
          <p:cNvGrpSpPr/>
          <p:nvPr/>
        </p:nvGrpSpPr>
        <p:grpSpPr>
          <a:xfrm>
            <a:off x="7993698" y="2139339"/>
            <a:ext cx="733064" cy="871961"/>
            <a:chOff x="5100198" y="3630847"/>
            <a:chExt cx="733064" cy="871961"/>
          </a:xfrm>
        </p:grpSpPr>
        <p:sp>
          <p:nvSpPr>
            <p:cNvPr id="374" name="îŝlîḑe">
              <a:extLst>
                <a:ext uri="{FF2B5EF4-FFF2-40B4-BE49-F238E27FC236}">
                  <a16:creationId xmlns:a16="http://schemas.microsoft.com/office/drawing/2014/main" id="{060C2AAA-6A61-4175-A8FF-419DE2094765}"/>
                </a:ext>
              </a:extLst>
            </p:cNvPr>
            <p:cNvSpPr/>
            <p:nvPr/>
          </p:nvSpPr>
          <p:spPr bwMode="auto">
            <a:xfrm>
              <a:off x="5687935" y="4441076"/>
              <a:ext cx="0" cy="42441"/>
            </a:xfrm>
            <a:custGeom>
              <a:avLst/>
              <a:gdLst>
                <a:gd name="T0" fmla="*/ 33 h 33"/>
                <a:gd name="T1" fmla="*/ 0 h 33"/>
                <a:gd name="T2" fmla="*/ 33 h 3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3">
                  <a:moveTo>
                    <a:pt x="0" y="33"/>
                  </a:moveTo>
                  <a:lnTo>
                    <a:pt x="0" y="0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1F1F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5" name="íṣḷïḋé">
              <a:extLst>
                <a:ext uri="{FF2B5EF4-FFF2-40B4-BE49-F238E27FC236}">
                  <a16:creationId xmlns:a16="http://schemas.microsoft.com/office/drawing/2014/main" id="{998592FF-BF5E-447B-9A24-207AB3F832F1}"/>
                </a:ext>
              </a:extLst>
            </p:cNvPr>
            <p:cNvSpPr/>
            <p:nvPr/>
          </p:nvSpPr>
          <p:spPr bwMode="auto">
            <a:xfrm flipV="1">
              <a:off x="5687935" y="4441076"/>
              <a:ext cx="0" cy="42441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6" name="íŝ1ïḋe">
              <a:extLst>
                <a:ext uri="{FF2B5EF4-FFF2-40B4-BE49-F238E27FC236}">
                  <a16:creationId xmlns:a16="http://schemas.microsoft.com/office/drawing/2014/main" id="{C52C75FE-2C07-4B5E-925F-AE18C96A0982}"/>
                </a:ext>
              </a:extLst>
            </p:cNvPr>
            <p:cNvSpPr/>
            <p:nvPr/>
          </p:nvSpPr>
          <p:spPr bwMode="auto">
            <a:xfrm>
              <a:off x="5687935" y="4441076"/>
              <a:ext cx="0" cy="42441"/>
            </a:xfrm>
            <a:custGeom>
              <a:avLst/>
              <a:gdLst>
                <a:gd name="T0" fmla="*/ 0 h 33"/>
                <a:gd name="T1" fmla="*/ 33 h 33"/>
                <a:gd name="T2" fmla="*/ 0 h 3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3">
                  <a:moveTo>
                    <a:pt x="0" y="0"/>
                  </a:moveTo>
                  <a:lnTo>
                    <a:pt x="0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1F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7" name="îŝlîḍe">
              <a:extLst>
                <a:ext uri="{FF2B5EF4-FFF2-40B4-BE49-F238E27FC236}">
                  <a16:creationId xmlns:a16="http://schemas.microsoft.com/office/drawing/2014/main" id="{4E8D0682-3501-4D27-AC78-F139EEAAD27F}"/>
                </a:ext>
              </a:extLst>
            </p:cNvPr>
            <p:cNvSpPr/>
            <p:nvPr/>
          </p:nvSpPr>
          <p:spPr bwMode="auto">
            <a:xfrm>
              <a:off x="5687935" y="4441076"/>
              <a:ext cx="0" cy="42441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8" name="îśľîḍe">
              <a:extLst>
                <a:ext uri="{FF2B5EF4-FFF2-40B4-BE49-F238E27FC236}">
                  <a16:creationId xmlns:a16="http://schemas.microsoft.com/office/drawing/2014/main" id="{F203A653-7C66-48EB-BE58-C98DF58283EB}"/>
                </a:ext>
              </a:extLst>
            </p:cNvPr>
            <p:cNvSpPr/>
            <p:nvPr/>
          </p:nvSpPr>
          <p:spPr bwMode="auto">
            <a:xfrm>
              <a:off x="5334264" y="3630847"/>
              <a:ext cx="262360" cy="317662"/>
            </a:xfrm>
            <a:prstGeom prst="ellipse">
              <a:avLst/>
            </a:prstGeom>
            <a:solidFill>
              <a:srgbClr val="1F1F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9" name="ïṣḻïḑè">
              <a:extLst>
                <a:ext uri="{FF2B5EF4-FFF2-40B4-BE49-F238E27FC236}">
                  <a16:creationId xmlns:a16="http://schemas.microsoft.com/office/drawing/2014/main" id="{F1A1B85D-F20B-414F-859A-7EA503FF2555}"/>
                </a:ext>
              </a:extLst>
            </p:cNvPr>
            <p:cNvSpPr/>
            <p:nvPr/>
          </p:nvSpPr>
          <p:spPr bwMode="auto">
            <a:xfrm>
              <a:off x="5334264" y="3713156"/>
              <a:ext cx="262360" cy="380679"/>
            </a:xfrm>
            <a:custGeom>
              <a:avLst/>
              <a:gdLst>
                <a:gd name="T0" fmla="*/ 0 w 86"/>
                <a:gd name="T1" fmla="*/ 35 h 125"/>
                <a:gd name="T2" fmla="*/ 0 w 86"/>
                <a:gd name="T3" fmla="*/ 72 h 125"/>
                <a:gd name="T4" fmla="*/ 43 w 86"/>
                <a:gd name="T5" fmla="*/ 125 h 125"/>
                <a:gd name="T6" fmla="*/ 86 w 86"/>
                <a:gd name="T7" fmla="*/ 72 h 125"/>
                <a:gd name="T8" fmla="*/ 86 w 86"/>
                <a:gd name="T9" fmla="*/ 35 h 125"/>
                <a:gd name="T10" fmla="*/ 57 w 86"/>
                <a:gd name="T11" fmla="*/ 0 h 125"/>
                <a:gd name="T12" fmla="*/ 30 w 86"/>
                <a:gd name="T13" fmla="*/ 0 h 125"/>
                <a:gd name="T14" fmla="*/ 0 w 86"/>
                <a:gd name="T15" fmla="*/ 35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6" h="125">
                  <a:moveTo>
                    <a:pt x="0" y="35"/>
                  </a:moveTo>
                  <a:cubicBezTo>
                    <a:pt x="0" y="72"/>
                    <a:pt x="0" y="72"/>
                    <a:pt x="0" y="72"/>
                  </a:cubicBezTo>
                  <a:cubicBezTo>
                    <a:pt x="0" y="101"/>
                    <a:pt x="20" y="125"/>
                    <a:pt x="43" y="125"/>
                  </a:cubicBezTo>
                  <a:cubicBezTo>
                    <a:pt x="67" y="125"/>
                    <a:pt x="86" y="101"/>
                    <a:pt x="86" y="72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15"/>
                    <a:pt x="73" y="0"/>
                    <a:pt x="57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13" y="0"/>
                    <a:pt x="0" y="15"/>
                    <a:pt x="0" y="35"/>
                  </a:cubicBezTo>
                  <a:close/>
                </a:path>
              </a:pathLst>
            </a:custGeom>
            <a:solidFill>
              <a:srgbClr val="1F1F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0" name="îślïde">
              <a:extLst>
                <a:ext uri="{FF2B5EF4-FFF2-40B4-BE49-F238E27FC236}">
                  <a16:creationId xmlns:a16="http://schemas.microsoft.com/office/drawing/2014/main" id="{7A458151-3E25-4FE6-A292-6F6F6E613B25}"/>
                </a:ext>
              </a:extLst>
            </p:cNvPr>
            <p:cNvSpPr/>
            <p:nvPr/>
          </p:nvSpPr>
          <p:spPr bwMode="auto">
            <a:xfrm>
              <a:off x="5251955" y="3953653"/>
              <a:ext cx="177479" cy="405115"/>
            </a:xfrm>
            <a:custGeom>
              <a:avLst/>
              <a:gdLst>
                <a:gd name="T0" fmla="*/ 52 w 58"/>
                <a:gd name="T1" fmla="*/ 0 h 133"/>
                <a:gd name="T2" fmla="*/ 8 w 58"/>
                <a:gd name="T3" fmla="*/ 67 h 133"/>
                <a:gd name="T4" fmla="*/ 32 w 58"/>
                <a:gd name="T5" fmla="*/ 133 h 133"/>
                <a:gd name="T6" fmla="*/ 36 w 58"/>
                <a:gd name="T7" fmla="*/ 109 h 133"/>
                <a:gd name="T8" fmla="*/ 27 w 58"/>
                <a:gd name="T9" fmla="*/ 82 h 133"/>
                <a:gd name="T10" fmla="*/ 41 w 58"/>
                <a:gd name="T11" fmla="*/ 54 h 133"/>
                <a:gd name="T12" fmla="*/ 52 w 58"/>
                <a:gd name="T13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8" h="133">
                  <a:moveTo>
                    <a:pt x="52" y="0"/>
                  </a:moveTo>
                  <a:cubicBezTo>
                    <a:pt x="52" y="0"/>
                    <a:pt x="15" y="30"/>
                    <a:pt x="8" y="67"/>
                  </a:cubicBezTo>
                  <a:cubicBezTo>
                    <a:pt x="0" y="113"/>
                    <a:pt x="32" y="133"/>
                    <a:pt x="32" y="133"/>
                  </a:cubicBezTo>
                  <a:cubicBezTo>
                    <a:pt x="36" y="109"/>
                    <a:pt x="36" y="109"/>
                    <a:pt x="36" y="109"/>
                  </a:cubicBezTo>
                  <a:cubicBezTo>
                    <a:pt x="36" y="109"/>
                    <a:pt x="25" y="95"/>
                    <a:pt x="27" y="82"/>
                  </a:cubicBezTo>
                  <a:cubicBezTo>
                    <a:pt x="29" y="66"/>
                    <a:pt x="41" y="54"/>
                    <a:pt x="41" y="54"/>
                  </a:cubicBezTo>
                  <a:cubicBezTo>
                    <a:pt x="41" y="54"/>
                    <a:pt x="58" y="29"/>
                    <a:pt x="52" y="0"/>
                  </a:cubicBezTo>
                </a:path>
              </a:pathLst>
            </a:custGeom>
            <a:solidFill>
              <a:srgbClr val="5654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1" name="ïšļiḋe">
              <a:extLst>
                <a:ext uri="{FF2B5EF4-FFF2-40B4-BE49-F238E27FC236}">
                  <a16:creationId xmlns:a16="http://schemas.microsoft.com/office/drawing/2014/main" id="{06578EA1-EA14-498C-B3CB-CCA81913F14C}"/>
                </a:ext>
              </a:extLst>
            </p:cNvPr>
            <p:cNvSpPr/>
            <p:nvPr/>
          </p:nvSpPr>
          <p:spPr bwMode="auto">
            <a:xfrm>
              <a:off x="5316259" y="3960083"/>
              <a:ext cx="88740" cy="228922"/>
            </a:xfrm>
            <a:custGeom>
              <a:avLst/>
              <a:gdLst>
                <a:gd name="T0" fmla="*/ 22 w 29"/>
                <a:gd name="T1" fmla="*/ 31 h 75"/>
                <a:gd name="T2" fmla="*/ 29 w 29"/>
                <a:gd name="T3" fmla="*/ 0 h 75"/>
                <a:gd name="T4" fmla="*/ 7 w 29"/>
                <a:gd name="T5" fmla="*/ 75 h 75"/>
                <a:gd name="T6" fmla="*/ 7 w 29"/>
                <a:gd name="T7" fmla="*/ 75 h 75"/>
                <a:gd name="T8" fmla="*/ 20 w 29"/>
                <a:gd name="T9" fmla="*/ 52 h 75"/>
                <a:gd name="T10" fmla="*/ 21 w 29"/>
                <a:gd name="T11" fmla="*/ 51 h 75"/>
                <a:gd name="T12" fmla="*/ 22 w 29"/>
                <a:gd name="T13" fmla="*/ 31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75">
                  <a:moveTo>
                    <a:pt x="22" y="31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0" y="24"/>
                    <a:pt x="7" y="75"/>
                  </a:cubicBezTo>
                  <a:cubicBezTo>
                    <a:pt x="7" y="75"/>
                    <a:pt x="7" y="75"/>
                    <a:pt x="7" y="75"/>
                  </a:cubicBezTo>
                  <a:cubicBezTo>
                    <a:pt x="11" y="61"/>
                    <a:pt x="20" y="52"/>
                    <a:pt x="20" y="52"/>
                  </a:cubicBezTo>
                  <a:cubicBezTo>
                    <a:pt x="20" y="52"/>
                    <a:pt x="21" y="51"/>
                    <a:pt x="21" y="51"/>
                  </a:cubicBezTo>
                  <a:lnTo>
                    <a:pt x="22" y="31"/>
                  </a:lnTo>
                  <a:close/>
                </a:path>
              </a:pathLst>
            </a:custGeom>
            <a:solidFill>
              <a:srgbClr val="4949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2" name="îṩḷïḑè">
              <a:extLst>
                <a:ext uri="{FF2B5EF4-FFF2-40B4-BE49-F238E27FC236}">
                  <a16:creationId xmlns:a16="http://schemas.microsoft.com/office/drawing/2014/main" id="{96050ECC-DDFD-44C2-80AA-3C3FB7D65D41}"/>
                </a:ext>
              </a:extLst>
            </p:cNvPr>
            <p:cNvSpPr/>
            <p:nvPr/>
          </p:nvSpPr>
          <p:spPr bwMode="auto">
            <a:xfrm>
              <a:off x="5510456" y="3953653"/>
              <a:ext cx="177479" cy="405115"/>
            </a:xfrm>
            <a:custGeom>
              <a:avLst/>
              <a:gdLst>
                <a:gd name="T0" fmla="*/ 6 w 58"/>
                <a:gd name="T1" fmla="*/ 0 h 133"/>
                <a:gd name="T2" fmla="*/ 49 w 58"/>
                <a:gd name="T3" fmla="*/ 67 h 133"/>
                <a:gd name="T4" fmla="*/ 26 w 58"/>
                <a:gd name="T5" fmla="*/ 133 h 133"/>
                <a:gd name="T6" fmla="*/ 22 w 58"/>
                <a:gd name="T7" fmla="*/ 109 h 133"/>
                <a:gd name="T8" fmla="*/ 31 w 58"/>
                <a:gd name="T9" fmla="*/ 82 h 133"/>
                <a:gd name="T10" fmla="*/ 16 w 58"/>
                <a:gd name="T11" fmla="*/ 54 h 133"/>
                <a:gd name="T12" fmla="*/ 6 w 58"/>
                <a:gd name="T13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8" h="133">
                  <a:moveTo>
                    <a:pt x="6" y="0"/>
                  </a:moveTo>
                  <a:cubicBezTo>
                    <a:pt x="6" y="0"/>
                    <a:pt x="43" y="30"/>
                    <a:pt x="49" y="67"/>
                  </a:cubicBezTo>
                  <a:cubicBezTo>
                    <a:pt x="58" y="113"/>
                    <a:pt x="26" y="133"/>
                    <a:pt x="26" y="133"/>
                  </a:cubicBezTo>
                  <a:cubicBezTo>
                    <a:pt x="22" y="109"/>
                    <a:pt x="22" y="109"/>
                    <a:pt x="22" y="109"/>
                  </a:cubicBezTo>
                  <a:cubicBezTo>
                    <a:pt x="22" y="109"/>
                    <a:pt x="33" y="95"/>
                    <a:pt x="31" y="82"/>
                  </a:cubicBezTo>
                  <a:cubicBezTo>
                    <a:pt x="29" y="66"/>
                    <a:pt x="16" y="54"/>
                    <a:pt x="16" y="54"/>
                  </a:cubicBezTo>
                  <a:cubicBezTo>
                    <a:pt x="16" y="54"/>
                    <a:pt x="0" y="29"/>
                    <a:pt x="6" y="0"/>
                  </a:cubicBezTo>
                </a:path>
              </a:pathLst>
            </a:custGeom>
            <a:solidFill>
              <a:srgbClr val="5654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3" name="ïşlidè">
              <a:extLst>
                <a:ext uri="{FF2B5EF4-FFF2-40B4-BE49-F238E27FC236}">
                  <a16:creationId xmlns:a16="http://schemas.microsoft.com/office/drawing/2014/main" id="{45365853-3BAE-4C08-A83F-FD539741C739}"/>
                </a:ext>
              </a:extLst>
            </p:cNvPr>
            <p:cNvSpPr/>
            <p:nvPr/>
          </p:nvSpPr>
          <p:spPr bwMode="auto">
            <a:xfrm>
              <a:off x="5532320" y="3960083"/>
              <a:ext cx="91312" cy="228922"/>
            </a:xfrm>
            <a:custGeom>
              <a:avLst/>
              <a:gdLst>
                <a:gd name="T0" fmla="*/ 8 w 30"/>
                <a:gd name="T1" fmla="*/ 31 h 75"/>
                <a:gd name="T2" fmla="*/ 0 w 30"/>
                <a:gd name="T3" fmla="*/ 0 h 75"/>
                <a:gd name="T4" fmla="*/ 23 w 30"/>
                <a:gd name="T5" fmla="*/ 75 h 75"/>
                <a:gd name="T6" fmla="*/ 23 w 30"/>
                <a:gd name="T7" fmla="*/ 75 h 75"/>
                <a:gd name="T8" fmla="*/ 9 w 30"/>
                <a:gd name="T9" fmla="*/ 52 h 75"/>
                <a:gd name="T10" fmla="*/ 9 w 30"/>
                <a:gd name="T11" fmla="*/ 51 h 75"/>
                <a:gd name="T12" fmla="*/ 8 w 30"/>
                <a:gd name="T13" fmla="*/ 31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75">
                  <a:moveTo>
                    <a:pt x="8" y="3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30" y="24"/>
                    <a:pt x="23" y="75"/>
                  </a:cubicBezTo>
                  <a:cubicBezTo>
                    <a:pt x="23" y="75"/>
                    <a:pt x="23" y="75"/>
                    <a:pt x="23" y="75"/>
                  </a:cubicBezTo>
                  <a:cubicBezTo>
                    <a:pt x="19" y="61"/>
                    <a:pt x="9" y="52"/>
                    <a:pt x="9" y="52"/>
                  </a:cubicBezTo>
                  <a:cubicBezTo>
                    <a:pt x="9" y="52"/>
                    <a:pt x="9" y="51"/>
                    <a:pt x="9" y="51"/>
                  </a:cubicBezTo>
                  <a:lnTo>
                    <a:pt x="8" y="31"/>
                  </a:lnTo>
                  <a:close/>
                </a:path>
              </a:pathLst>
            </a:custGeom>
            <a:solidFill>
              <a:srgbClr val="4949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4" name="îš1îďé">
              <a:extLst>
                <a:ext uri="{FF2B5EF4-FFF2-40B4-BE49-F238E27FC236}">
                  <a16:creationId xmlns:a16="http://schemas.microsoft.com/office/drawing/2014/main" id="{C7AD6312-9B61-425A-A861-DBBD83E07327}"/>
                </a:ext>
              </a:extLst>
            </p:cNvPr>
            <p:cNvSpPr/>
            <p:nvPr/>
          </p:nvSpPr>
          <p:spPr bwMode="auto">
            <a:xfrm>
              <a:off x="5392137" y="3915071"/>
              <a:ext cx="164618" cy="133752"/>
            </a:xfrm>
            <a:custGeom>
              <a:avLst/>
              <a:gdLst>
                <a:gd name="T0" fmla="*/ 49 w 54"/>
                <a:gd name="T1" fmla="*/ 17 h 44"/>
                <a:gd name="T2" fmla="*/ 35 w 54"/>
                <a:gd name="T3" fmla="*/ 1 h 44"/>
                <a:gd name="T4" fmla="*/ 27 w 54"/>
                <a:gd name="T5" fmla="*/ 3 h 44"/>
                <a:gd name="T6" fmla="*/ 18 w 54"/>
                <a:gd name="T7" fmla="*/ 0 h 44"/>
                <a:gd name="T8" fmla="*/ 2 w 54"/>
                <a:gd name="T9" fmla="*/ 17 h 44"/>
                <a:gd name="T10" fmla="*/ 0 w 54"/>
                <a:gd name="T11" fmla="*/ 20 h 44"/>
                <a:gd name="T12" fmla="*/ 27 w 54"/>
                <a:gd name="T13" fmla="*/ 44 h 44"/>
                <a:gd name="T14" fmla="*/ 53 w 54"/>
                <a:gd name="T15" fmla="*/ 24 h 44"/>
                <a:gd name="T16" fmla="*/ 49 w 54"/>
                <a:gd name="T17" fmla="*/ 1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" h="44">
                  <a:moveTo>
                    <a:pt x="49" y="17"/>
                  </a:moveTo>
                  <a:cubicBezTo>
                    <a:pt x="44" y="15"/>
                    <a:pt x="35" y="9"/>
                    <a:pt x="35" y="1"/>
                  </a:cubicBezTo>
                  <a:cubicBezTo>
                    <a:pt x="35" y="1"/>
                    <a:pt x="31" y="3"/>
                    <a:pt x="27" y="3"/>
                  </a:cubicBezTo>
                  <a:cubicBezTo>
                    <a:pt x="23" y="3"/>
                    <a:pt x="18" y="0"/>
                    <a:pt x="18" y="0"/>
                  </a:cubicBezTo>
                  <a:cubicBezTo>
                    <a:pt x="18" y="0"/>
                    <a:pt x="11" y="13"/>
                    <a:pt x="2" y="17"/>
                  </a:cubicBezTo>
                  <a:cubicBezTo>
                    <a:pt x="1" y="18"/>
                    <a:pt x="0" y="19"/>
                    <a:pt x="0" y="20"/>
                  </a:cubicBezTo>
                  <a:cubicBezTo>
                    <a:pt x="1" y="31"/>
                    <a:pt x="13" y="44"/>
                    <a:pt x="27" y="44"/>
                  </a:cubicBezTo>
                  <a:cubicBezTo>
                    <a:pt x="37" y="44"/>
                    <a:pt x="50" y="34"/>
                    <a:pt x="53" y="24"/>
                  </a:cubicBezTo>
                  <a:cubicBezTo>
                    <a:pt x="54" y="21"/>
                    <a:pt x="52" y="18"/>
                    <a:pt x="49" y="17"/>
                  </a:cubicBezTo>
                  <a:close/>
                </a:path>
              </a:pathLst>
            </a:custGeom>
            <a:solidFill>
              <a:srgbClr val="FCAF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5" name="ïṥ1îḋe">
              <a:extLst>
                <a:ext uri="{FF2B5EF4-FFF2-40B4-BE49-F238E27FC236}">
                  <a16:creationId xmlns:a16="http://schemas.microsoft.com/office/drawing/2014/main" id="{C74A67DA-F506-4BD1-89D7-784CDF93D8BF}"/>
                </a:ext>
              </a:extLst>
            </p:cNvPr>
            <p:cNvSpPr/>
            <p:nvPr/>
          </p:nvSpPr>
          <p:spPr bwMode="auto">
            <a:xfrm>
              <a:off x="5329119" y="3935648"/>
              <a:ext cx="282937" cy="398684"/>
            </a:xfrm>
            <a:custGeom>
              <a:avLst/>
              <a:gdLst>
                <a:gd name="T0" fmla="*/ 88 w 93"/>
                <a:gd name="T1" fmla="*/ 63 h 131"/>
                <a:gd name="T2" fmla="*/ 66 w 93"/>
                <a:gd name="T3" fmla="*/ 5 h 131"/>
                <a:gd name="T4" fmla="*/ 58 w 93"/>
                <a:gd name="T5" fmla="*/ 0 h 131"/>
                <a:gd name="T6" fmla="*/ 49 w 93"/>
                <a:gd name="T7" fmla="*/ 8 h 131"/>
                <a:gd name="T8" fmla="*/ 42 w 93"/>
                <a:gd name="T9" fmla="*/ 8 h 131"/>
                <a:gd name="T10" fmla="*/ 35 w 93"/>
                <a:gd name="T11" fmla="*/ 0 h 131"/>
                <a:gd name="T12" fmla="*/ 27 w 93"/>
                <a:gd name="T13" fmla="*/ 5 h 131"/>
                <a:gd name="T14" fmla="*/ 5 w 93"/>
                <a:gd name="T15" fmla="*/ 63 h 131"/>
                <a:gd name="T16" fmla="*/ 11 w 93"/>
                <a:gd name="T17" fmla="*/ 74 h 131"/>
                <a:gd name="T18" fmla="*/ 16 w 93"/>
                <a:gd name="T19" fmla="*/ 89 h 131"/>
                <a:gd name="T20" fmla="*/ 9 w 93"/>
                <a:gd name="T21" fmla="*/ 124 h 131"/>
                <a:gd name="T22" fmla="*/ 44 w 93"/>
                <a:gd name="T23" fmla="*/ 131 h 131"/>
                <a:gd name="T24" fmla="*/ 44 w 93"/>
                <a:gd name="T25" fmla="*/ 131 h 131"/>
                <a:gd name="T26" fmla="*/ 45 w 93"/>
                <a:gd name="T27" fmla="*/ 131 h 131"/>
                <a:gd name="T28" fmla="*/ 46 w 93"/>
                <a:gd name="T29" fmla="*/ 131 h 131"/>
                <a:gd name="T30" fmla="*/ 46 w 93"/>
                <a:gd name="T31" fmla="*/ 131 h 131"/>
                <a:gd name="T32" fmla="*/ 84 w 93"/>
                <a:gd name="T33" fmla="*/ 124 h 131"/>
                <a:gd name="T34" fmla="*/ 77 w 93"/>
                <a:gd name="T35" fmla="*/ 89 h 131"/>
                <a:gd name="T36" fmla="*/ 88 w 93"/>
                <a:gd name="T37" fmla="*/ 63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3" h="131">
                  <a:moveTo>
                    <a:pt x="88" y="63"/>
                  </a:moveTo>
                  <a:cubicBezTo>
                    <a:pt x="93" y="42"/>
                    <a:pt x="83" y="17"/>
                    <a:pt x="66" y="5"/>
                  </a:cubicBezTo>
                  <a:cubicBezTo>
                    <a:pt x="65" y="4"/>
                    <a:pt x="58" y="0"/>
                    <a:pt x="58" y="0"/>
                  </a:cubicBezTo>
                  <a:cubicBezTo>
                    <a:pt x="58" y="0"/>
                    <a:pt x="56" y="5"/>
                    <a:pt x="49" y="8"/>
                  </a:cubicBezTo>
                  <a:cubicBezTo>
                    <a:pt x="46" y="9"/>
                    <a:pt x="44" y="9"/>
                    <a:pt x="42" y="8"/>
                  </a:cubicBezTo>
                  <a:cubicBezTo>
                    <a:pt x="35" y="5"/>
                    <a:pt x="35" y="0"/>
                    <a:pt x="35" y="0"/>
                  </a:cubicBezTo>
                  <a:cubicBezTo>
                    <a:pt x="35" y="0"/>
                    <a:pt x="28" y="4"/>
                    <a:pt x="27" y="5"/>
                  </a:cubicBezTo>
                  <a:cubicBezTo>
                    <a:pt x="9" y="17"/>
                    <a:pt x="0" y="42"/>
                    <a:pt x="5" y="63"/>
                  </a:cubicBezTo>
                  <a:cubicBezTo>
                    <a:pt x="6" y="67"/>
                    <a:pt x="8" y="71"/>
                    <a:pt x="11" y="74"/>
                  </a:cubicBezTo>
                  <a:cubicBezTo>
                    <a:pt x="14" y="79"/>
                    <a:pt x="16" y="84"/>
                    <a:pt x="16" y="89"/>
                  </a:cubicBezTo>
                  <a:cubicBezTo>
                    <a:pt x="17" y="102"/>
                    <a:pt x="12" y="113"/>
                    <a:pt x="9" y="124"/>
                  </a:cubicBezTo>
                  <a:cubicBezTo>
                    <a:pt x="20" y="129"/>
                    <a:pt x="32" y="131"/>
                    <a:pt x="44" y="131"/>
                  </a:cubicBezTo>
                  <a:cubicBezTo>
                    <a:pt x="44" y="131"/>
                    <a:pt x="44" y="131"/>
                    <a:pt x="44" y="131"/>
                  </a:cubicBezTo>
                  <a:cubicBezTo>
                    <a:pt x="45" y="131"/>
                    <a:pt x="45" y="131"/>
                    <a:pt x="45" y="131"/>
                  </a:cubicBezTo>
                  <a:cubicBezTo>
                    <a:pt x="46" y="131"/>
                    <a:pt x="46" y="131"/>
                    <a:pt x="46" y="131"/>
                  </a:cubicBezTo>
                  <a:cubicBezTo>
                    <a:pt x="46" y="131"/>
                    <a:pt x="46" y="131"/>
                    <a:pt x="46" y="131"/>
                  </a:cubicBezTo>
                  <a:cubicBezTo>
                    <a:pt x="58" y="131"/>
                    <a:pt x="72" y="129"/>
                    <a:pt x="84" y="124"/>
                  </a:cubicBezTo>
                  <a:cubicBezTo>
                    <a:pt x="80" y="113"/>
                    <a:pt x="76" y="102"/>
                    <a:pt x="77" y="89"/>
                  </a:cubicBezTo>
                  <a:cubicBezTo>
                    <a:pt x="77" y="79"/>
                    <a:pt x="85" y="73"/>
                    <a:pt x="88" y="63"/>
                  </a:cubicBezTo>
                </a:path>
              </a:pathLst>
            </a:custGeom>
            <a:solidFill>
              <a:srgbClr val="5654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6" name="ïŝḷiḓé">
              <a:extLst>
                <a:ext uri="{FF2B5EF4-FFF2-40B4-BE49-F238E27FC236}">
                  <a16:creationId xmlns:a16="http://schemas.microsoft.com/office/drawing/2014/main" id="{586C6913-CE83-47B9-9B25-26E3C0CB157B}"/>
                </a:ext>
              </a:extLst>
            </p:cNvPr>
            <p:cNvSpPr/>
            <p:nvPr/>
          </p:nvSpPr>
          <p:spPr bwMode="auto">
            <a:xfrm>
              <a:off x="5559327" y="4198008"/>
              <a:ext cx="37297" cy="87453"/>
            </a:xfrm>
            <a:custGeom>
              <a:avLst/>
              <a:gdLst>
                <a:gd name="T0" fmla="*/ 12 w 12"/>
                <a:gd name="T1" fmla="*/ 0 h 29"/>
                <a:gd name="T2" fmla="*/ 0 w 12"/>
                <a:gd name="T3" fmla="*/ 4 h 29"/>
                <a:gd name="T4" fmla="*/ 5 w 12"/>
                <a:gd name="T5" fmla="*/ 29 h 29"/>
                <a:gd name="T6" fmla="*/ 8 w 12"/>
                <a:gd name="T7" fmla="*/ 26 h 29"/>
                <a:gd name="T8" fmla="*/ 10 w 12"/>
                <a:gd name="T9" fmla="*/ 22 h 29"/>
                <a:gd name="T10" fmla="*/ 12 w 12"/>
                <a:gd name="T1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29">
                  <a:moveTo>
                    <a:pt x="12" y="0"/>
                  </a:moveTo>
                  <a:cubicBezTo>
                    <a:pt x="8" y="2"/>
                    <a:pt x="4" y="3"/>
                    <a:pt x="0" y="4"/>
                  </a:cubicBezTo>
                  <a:cubicBezTo>
                    <a:pt x="0" y="13"/>
                    <a:pt x="2" y="21"/>
                    <a:pt x="5" y="29"/>
                  </a:cubicBezTo>
                  <a:cubicBezTo>
                    <a:pt x="6" y="29"/>
                    <a:pt x="7" y="28"/>
                    <a:pt x="8" y="26"/>
                  </a:cubicBezTo>
                  <a:cubicBezTo>
                    <a:pt x="9" y="25"/>
                    <a:pt x="9" y="24"/>
                    <a:pt x="10" y="22"/>
                  </a:cubicBezTo>
                  <a:cubicBezTo>
                    <a:pt x="11" y="15"/>
                    <a:pt x="11" y="7"/>
                    <a:pt x="12" y="0"/>
                  </a:cubicBezTo>
                </a:path>
              </a:pathLst>
            </a:custGeom>
            <a:solidFill>
              <a:srgbClr val="9B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7" name="îṩ1íďe">
              <a:extLst>
                <a:ext uri="{FF2B5EF4-FFF2-40B4-BE49-F238E27FC236}">
                  <a16:creationId xmlns:a16="http://schemas.microsoft.com/office/drawing/2014/main" id="{1868FCAA-07E7-49C5-89BB-0AF65502EE75}"/>
                </a:ext>
              </a:extLst>
            </p:cNvPr>
            <p:cNvSpPr/>
            <p:nvPr/>
          </p:nvSpPr>
          <p:spPr bwMode="auto">
            <a:xfrm>
              <a:off x="5583763" y="4264884"/>
              <a:ext cx="6431" cy="11575"/>
            </a:xfrm>
            <a:custGeom>
              <a:avLst/>
              <a:gdLst>
                <a:gd name="T0" fmla="*/ 2 w 2"/>
                <a:gd name="T1" fmla="*/ 0 h 4"/>
                <a:gd name="T2" fmla="*/ 0 w 2"/>
                <a:gd name="T3" fmla="*/ 4 h 4"/>
                <a:gd name="T4" fmla="*/ 2 w 2"/>
                <a:gd name="T5" fmla="*/ 2 h 4"/>
                <a:gd name="T6" fmla="*/ 2 w 2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4">
                  <a:moveTo>
                    <a:pt x="2" y="0"/>
                  </a:moveTo>
                  <a:cubicBezTo>
                    <a:pt x="1" y="2"/>
                    <a:pt x="1" y="3"/>
                    <a:pt x="0" y="4"/>
                  </a:cubicBezTo>
                  <a:cubicBezTo>
                    <a:pt x="1" y="4"/>
                    <a:pt x="1" y="3"/>
                    <a:pt x="2" y="2"/>
                  </a:cubicBezTo>
                  <a:cubicBezTo>
                    <a:pt x="2" y="1"/>
                    <a:pt x="2" y="1"/>
                    <a:pt x="2" y="0"/>
                  </a:cubicBezTo>
                </a:path>
              </a:pathLst>
            </a:custGeom>
            <a:solidFill>
              <a:srgbClr val="344C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8" name="íş1îdé">
              <a:extLst>
                <a:ext uri="{FF2B5EF4-FFF2-40B4-BE49-F238E27FC236}">
                  <a16:creationId xmlns:a16="http://schemas.microsoft.com/office/drawing/2014/main" id="{16B53419-9DA7-4C4B-9963-C5F5F95F21A2}"/>
                </a:ext>
              </a:extLst>
            </p:cNvPr>
            <p:cNvSpPr/>
            <p:nvPr/>
          </p:nvSpPr>
          <p:spPr bwMode="auto">
            <a:xfrm>
              <a:off x="5362557" y="4200580"/>
              <a:ext cx="14147" cy="70735"/>
            </a:xfrm>
            <a:custGeom>
              <a:avLst/>
              <a:gdLst>
                <a:gd name="T0" fmla="*/ 0 w 5"/>
                <a:gd name="T1" fmla="*/ 0 h 23"/>
                <a:gd name="T2" fmla="*/ 2 w 5"/>
                <a:gd name="T3" fmla="*/ 23 h 23"/>
                <a:gd name="T4" fmla="*/ 5 w 5"/>
                <a:gd name="T5" fmla="*/ 2 h 23"/>
                <a:gd name="T6" fmla="*/ 5 w 5"/>
                <a:gd name="T7" fmla="*/ 1 h 23"/>
                <a:gd name="T8" fmla="*/ 0 w 5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23">
                  <a:moveTo>
                    <a:pt x="0" y="0"/>
                  </a:moveTo>
                  <a:cubicBezTo>
                    <a:pt x="1" y="7"/>
                    <a:pt x="1" y="15"/>
                    <a:pt x="2" y="23"/>
                  </a:cubicBezTo>
                  <a:cubicBezTo>
                    <a:pt x="4" y="17"/>
                    <a:pt x="5" y="10"/>
                    <a:pt x="5" y="2"/>
                  </a:cubicBezTo>
                  <a:cubicBezTo>
                    <a:pt x="5" y="2"/>
                    <a:pt x="5" y="2"/>
                    <a:pt x="5" y="1"/>
                  </a:cubicBezTo>
                  <a:cubicBezTo>
                    <a:pt x="3" y="1"/>
                    <a:pt x="2" y="0"/>
                    <a:pt x="0" y="0"/>
                  </a:cubicBezTo>
                </a:path>
              </a:pathLst>
            </a:custGeom>
            <a:solidFill>
              <a:srgbClr val="9B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9" name="iṣlïḍe">
              <a:extLst>
                <a:ext uri="{FF2B5EF4-FFF2-40B4-BE49-F238E27FC236}">
                  <a16:creationId xmlns:a16="http://schemas.microsoft.com/office/drawing/2014/main" id="{553C6408-9FF7-4D41-9FD3-CF4FE62C6F10}"/>
                </a:ext>
              </a:extLst>
            </p:cNvPr>
            <p:cNvSpPr/>
            <p:nvPr/>
          </p:nvSpPr>
          <p:spPr bwMode="auto">
            <a:xfrm>
              <a:off x="5367702" y="4204438"/>
              <a:ext cx="207059" cy="100314"/>
            </a:xfrm>
            <a:custGeom>
              <a:avLst/>
              <a:gdLst>
                <a:gd name="T0" fmla="*/ 3 w 68"/>
                <a:gd name="T1" fmla="*/ 0 h 33"/>
                <a:gd name="T2" fmla="*/ 3 w 68"/>
                <a:gd name="T3" fmla="*/ 1 h 33"/>
                <a:gd name="T4" fmla="*/ 0 w 68"/>
                <a:gd name="T5" fmla="*/ 22 h 33"/>
                <a:gd name="T6" fmla="*/ 1 w 68"/>
                <a:gd name="T7" fmla="*/ 31 h 33"/>
                <a:gd name="T8" fmla="*/ 20 w 68"/>
                <a:gd name="T9" fmla="*/ 33 h 33"/>
                <a:gd name="T10" fmla="*/ 67 w 68"/>
                <a:gd name="T11" fmla="*/ 28 h 33"/>
                <a:gd name="T12" fmla="*/ 68 w 68"/>
                <a:gd name="T13" fmla="*/ 27 h 33"/>
                <a:gd name="T14" fmla="*/ 63 w 68"/>
                <a:gd name="T15" fmla="*/ 2 h 33"/>
                <a:gd name="T16" fmla="*/ 36 w 68"/>
                <a:gd name="T17" fmla="*/ 5 h 33"/>
                <a:gd name="T18" fmla="*/ 3 w 68"/>
                <a:gd name="T1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8" h="33">
                  <a:moveTo>
                    <a:pt x="3" y="0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9"/>
                    <a:pt x="2" y="16"/>
                    <a:pt x="0" y="22"/>
                  </a:cubicBezTo>
                  <a:cubicBezTo>
                    <a:pt x="0" y="25"/>
                    <a:pt x="1" y="28"/>
                    <a:pt x="1" y="31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67" y="28"/>
                    <a:pt x="67" y="28"/>
                    <a:pt x="67" y="28"/>
                  </a:cubicBezTo>
                  <a:cubicBezTo>
                    <a:pt x="67" y="28"/>
                    <a:pt x="67" y="28"/>
                    <a:pt x="68" y="27"/>
                  </a:cubicBezTo>
                  <a:cubicBezTo>
                    <a:pt x="65" y="19"/>
                    <a:pt x="63" y="11"/>
                    <a:pt x="63" y="2"/>
                  </a:cubicBezTo>
                  <a:cubicBezTo>
                    <a:pt x="53" y="4"/>
                    <a:pt x="44" y="5"/>
                    <a:pt x="36" y="5"/>
                  </a:cubicBezTo>
                  <a:cubicBezTo>
                    <a:pt x="21" y="5"/>
                    <a:pt x="10" y="2"/>
                    <a:pt x="3" y="0"/>
                  </a:cubicBezTo>
                </a:path>
              </a:pathLst>
            </a:custGeom>
            <a:solidFill>
              <a:srgbClr val="344C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0" name="ï$ḻïḍé">
              <a:extLst>
                <a:ext uri="{FF2B5EF4-FFF2-40B4-BE49-F238E27FC236}">
                  <a16:creationId xmlns:a16="http://schemas.microsoft.com/office/drawing/2014/main" id="{BFAA5690-257F-4697-B0BF-BBE075889503}"/>
                </a:ext>
              </a:extLst>
            </p:cNvPr>
            <p:cNvSpPr/>
            <p:nvPr/>
          </p:nvSpPr>
          <p:spPr bwMode="auto">
            <a:xfrm>
              <a:off x="5307256" y="4160711"/>
              <a:ext cx="322806" cy="216061"/>
            </a:xfrm>
            <a:custGeom>
              <a:avLst/>
              <a:gdLst>
                <a:gd name="T0" fmla="*/ 106 w 106"/>
                <a:gd name="T1" fmla="*/ 71 h 71"/>
                <a:gd name="T2" fmla="*/ 0 w 106"/>
                <a:gd name="T3" fmla="*/ 71 h 71"/>
                <a:gd name="T4" fmla="*/ 0 w 106"/>
                <a:gd name="T5" fmla="*/ 8 h 71"/>
                <a:gd name="T6" fmla="*/ 8 w 106"/>
                <a:gd name="T7" fmla="*/ 0 h 71"/>
                <a:gd name="T8" fmla="*/ 98 w 106"/>
                <a:gd name="T9" fmla="*/ 0 h 71"/>
                <a:gd name="T10" fmla="*/ 106 w 106"/>
                <a:gd name="T11" fmla="*/ 8 h 71"/>
                <a:gd name="T12" fmla="*/ 106 w 106"/>
                <a:gd name="T13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6" h="71">
                  <a:moveTo>
                    <a:pt x="106" y="71"/>
                  </a:moveTo>
                  <a:cubicBezTo>
                    <a:pt x="0" y="71"/>
                    <a:pt x="0" y="71"/>
                    <a:pt x="0" y="7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98" y="0"/>
                    <a:pt x="98" y="0"/>
                    <a:pt x="98" y="0"/>
                  </a:cubicBezTo>
                  <a:cubicBezTo>
                    <a:pt x="102" y="0"/>
                    <a:pt x="106" y="4"/>
                    <a:pt x="106" y="8"/>
                  </a:cubicBezTo>
                  <a:lnTo>
                    <a:pt x="106" y="7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1" name="išlîḋê">
              <a:extLst>
                <a:ext uri="{FF2B5EF4-FFF2-40B4-BE49-F238E27FC236}">
                  <a16:creationId xmlns:a16="http://schemas.microsoft.com/office/drawing/2014/main" id="{2BD00EA4-BF82-48CE-86AD-E913D2AA1B2D}"/>
                </a:ext>
              </a:extLst>
            </p:cNvPr>
            <p:cNvSpPr/>
            <p:nvPr/>
          </p:nvSpPr>
          <p:spPr bwMode="auto">
            <a:xfrm>
              <a:off x="5246810" y="4267456"/>
              <a:ext cx="562017" cy="216061"/>
            </a:xfrm>
            <a:custGeom>
              <a:avLst/>
              <a:gdLst>
                <a:gd name="T0" fmla="*/ 177 w 185"/>
                <a:gd name="T1" fmla="*/ 32 h 71"/>
                <a:gd name="T2" fmla="*/ 180 w 185"/>
                <a:gd name="T3" fmla="*/ 14 h 71"/>
                <a:gd name="T4" fmla="*/ 151 w 185"/>
                <a:gd name="T5" fmla="*/ 1 h 71"/>
                <a:gd name="T6" fmla="*/ 90 w 185"/>
                <a:gd name="T7" fmla="*/ 21 h 71"/>
                <a:gd name="T8" fmla="*/ 30 w 185"/>
                <a:gd name="T9" fmla="*/ 46 h 71"/>
                <a:gd name="T10" fmla="*/ 0 w 185"/>
                <a:gd name="T11" fmla="*/ 57 h 71"/>
                <a:gd name="T12" fmla="*/ 0 w 185"/>
                <a:gd name="T13" fmla="*/ 71 h 71"/>
                <a:gd name="T14" fmla="*/ 58 w 185"/>
                <a:gd name="T15" fmla="*/ 64 h 71"/>
                <a:gd name="T16" fmla="*/ 121 w 185"/>
                <a:gd name="T17" fmla="*/ 52 h 71"/>
                <a:gd name="T18" fmla="*/ 177 w 185"/>
                <a:gd name="T19" fmla="*/ 3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5" h="71">
                  <a:moveTo>
                    <a:pt x="177" y="32"/>
                  </a:moveTo>
                  <a:cubicBezTo>
                    <a:pt x="183" y="28"/>
                    <a:pt x="185" y="20"/>
                    <a:pt x="180" y="14"/>
                  </a:cubicBezTo>
                  <a:cubicBezTo>
                    <a:pt x="176" y="7"/>
                    <a:pt x="167" y="0"/>
                    <a:pt x="151" y="1"/>
                  </a:cubicBezTo>
                  <a:cubicBezTo>
                    <a:pt x="130" y="1"/>
                    <a:pt x="109" y="11"/>
                    <a:pt x="90" y="21"/>
                  </a:cubicBezTo>
                  <a:cubicBezTo>
                    <a:pt x="71" y="31"/>
                    <a:pt x="51" y="39"/>
                    <a:pt x="30" y="46"/>
                  </a:cubicBezTo>
                  <a:cubicBezTo>
                    <a:pt x="27" y="47"/>
                    <a:pt x="0" y="54"/>
                    <a:pt x="0" y="57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0"/>
                    <a:pt x="54" y="64"/>
                    <a:pt x="58" y="64"/>
                  </a:cubicBezTo>
                  <a:cubicBezTo>
                    <a:pt x="79" y="60"/>
                    <a:pt x="100" y="57"/>
                    <a:pt x="121" y="52"/>
                  </a:cubicBezTo>
                  <a:cubicBezTo>
                    <a:pt x="141" y="48"/>
                    <a:pt x="160" y="43"/>
                    <a:pt x="177" y="32"/>
                  </a:cubicBezTo>
                  <a:close/>
                </a:path>
              </a:pathLst>
            </a:custGeom>
            <a:solidFill>
              <a:srgbClr val="3632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2" name="îṥ1îḍé">
              <a:extLst>
                <a:ext uri="{FF2B5EF4-FFF2-40B4-BE49-F238E27FC236}">
                  <a16:creationId xmlns:a16="http://schemas.microsoft.com/office/drawing/2014/main" id="{9C547CD2-D100-46A4-A6AB-86AA4A8666F6}"/>
                </a:ext>
              </a:extLst>
            </p:cNvPr>
            <p:cNvSpPr/>
            <p:nvPr/>
          </p:nvSpPr>
          <p:spPr bwMode="auto">
            <a:xfrm>
              <a:off x="5109200" y="4267456"/>
              <a:ext cx="578735" cy="216061"/>
            </a:xfrm>
            <a:custGeom>
              <a:avLst/>
              <a:gdLst>
                <a:gd name="T0" fmla="*/ 117 w 190"/>
                <a:gd name="T1" fmla="*/ 30 h 71"/>
                <a:gd name="T2" fmla="*/ 90 w 190"/>
                <a:gd name="T3" fmla="*/ 18 h 71"/>
                <a:gd name="T4" fmla="*/ 33 w 190"/>
                <a:gd name="T5" fmla="*/ 1 h 71"/>
                <a:gd name="T6" fmla="*/ 3 w 190"/>
                <a:gd name="T7" fmla="*/ 17 h 71"/>
                <a:gd name="T8" fmla="*/ 12 w 190"/>
                <a:gd name="T9" fmla="*/ 33 h 71"/>
                <a:gd name="T10" fmla="*/ 61 w 190"/>
                <a:gd name="T11" fmla="*/ 51 h 71"/>
                <a:gd name="T12" fmla="*/ 190 w 190"/>
                <a:gd name="T13" fmla="*/ 71 h 71"/>
                <a:gd name="T14" fmla="*/ 190 w 190"/>
                <a:gd name="T15" fmla="*/ 57 h 71"/>
                <a:gd name="T16" fmla="*/ 176 w 190"/>
                <a:gd name="T17" fmla="*/ 52 h 71"/>
                <a:gd name="T18" fmla="*/ 146 w 190"/>
                <a:gd name="T19" fmla="*/ 41 h 71"/>
                <a:gd name="T20" fmla="*/ 117 w 190"/>
                <a:gd name="T21" fmla="*/ 3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0" h="71">
                  <a:moveTo>
                    <a:pt x="117" y="30"/>
                  </a:moveTo>
                  <a:cubicBezTo>
                    <a:pt x="108" y="26"/>
                    <a:pt x="99" y="22"/>
                    <a:pt x="90" y="18"/>
                  </a:cubicBezTo>
                  <a:cubicBezTo>
                    <a:pt x="71" y="10"/>
                    <a:pt x="53" y="1"/>
                    <a:pt x="33" y="1"/>
                  </a:cubicBezTo>
                  <a:cubicBezTo>
                    <a:pt x="22" y="0"/>
                    <a:pt x="6" y="5"/>
                    <a:pt x="3" y="17"/>
                  </a:cubicBezTo>
                  <a:cubicBezTo>
                    <a:pt x="0" y="25"/>
                    <a:pt x="6" y="30"/>
                    <a:pt x="12" y="33"/>
                  </a:cubicBezTo>
                  <a:cubicBezTo>
                    <a:pt x="27" y="41"/>
                    <a:pt x="44" y="47"/>
                    <a:pt x="61" y="51"/>
                  </a:cubicBezTo>
                  <a:cubicBezTo>
                    <a:pt x="115" y="63"/>
                    <a:pt x="190" y="71"/>
                    <a:pt x="190" y="71"/>
                  </a:cubicBezTo>
                  <a:cubicBezTo>
                    <a:pt x="190" y="57"/>
                    <a:pt x="190" y="57"/>
                    <a:pt x="190" y="57"/>
                  </a:cubicBezTo>
                  <a:cubicBezTo>
                    <a:pt x="190" y="56"/>
                    <a:pt x="177" y="52"/>
                    <a:pt x="176" y="52"/>
                  </a:cubicBezTo>
                  <a:cubicBezTo>
                    <a:pt x="166" y="48"/>
                    <a:pt x="156" y="45"/>
                    <a:pt x="146" y="41"/>
                  </a:cubicBezTo>
                  <a:cubicBezTo>
                    <a:pt x="136" y="38"/>
                    <a:pt x="126" y="34"/>
                    <a:pt x="117" y="30"/>
                  </a:cubicBezTo>
                  <a:close/>
                </a:path>
              </a:pathLst>
            </a:custGeom>
            <a:solidFill>
              <a:srgbClr val="443F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3" name="í$ḻidê">
              <a:extLst>
                <a:ext uri="{FF2B5EF4-FFF2-40B4-BE49-F238E27FC236}">
                  <a16:creationId xmlns:a16="http://schemas.microsoft.com/office/drawing/2014/main" id="{39E4CC97-6423-4792-BC67-FBB2926BAD79}"/>
                </a:ext>
              </a:extLst>
            </p:cNvPr>
            <p:cNvSpPr/>
            <p:nvPr/>
          </p:nvSpPr>
          <p:spPr bwMode="auto">
            <a:xfrm>
              <a:off x="5687935" y="4425643"/>
              <a:ext cx="145327" cy="77165"/>
            </a:xfrm>
            <a:custGeom>
              <a:avLst/>
              <a:gdLst>
                <a:gd name="T0" fmla="*/ 0 w 48"/>
                <a:gd name="T1" fmla="*/ 19 h 25"/>
                <a:gd name="T2" fmla="*/ 40 w 48"/>
                <a:gd name="T3" fmla="*/ 25 h 25"/>
                <a:gd name="T4" fmla="*/ 42 w 48"/>
                <a:gd name="T5" fmla="*/ 2 h 25"/>
                <a:gd name="T6" fmla="*/ 19 w 48"/>
                <a:gd name="T7" fmla="*/ 4 h 25"/>
                <a:gd name="T8" fmla="*/ 0 w 48"/>
                <a:gd name="T9" fmla="*/ 5 h 25"/>
                <a:gd name="T10" fmla="*/ 0 w 48"/>
                <a:gd name="T11" fmla="*/ 1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" h="25">
                  <a:moveTo>
                    <a:pt x="0" y="19"/>
                  </a:moveTo>
                  <a:cubicBezTo>
                    <a:pt x="0" y="19"/>
                    <a:pt x="32" y="25"/>
                    <a:pt x="40" y="25"/>
                  </a:cubicBezTo>
                  <a:cubicBezTo>
                    <a:pt x="48" y="24"/>
                    <a:pt x="45" y="5"/>
                    <a:pt x="42" y="2"/>
                  </a:cubicBezTo>
                  <a:cubicBezTo>
                    <a:pt x="38" y="0"/>
                    <a:pt x="27" y="7"/>
                    <a:pt x="19" y="4"/>
                  </a:cubicBezTo>
                  <a:cubicBezTo>
                    <a:pt x="12" y="2"/>
                    <a:pt x="0" y="5"/>
                    <a:pt x="0" y="5"/>
                  </a:cubicBezTo>
                  <a:lnTo>
                    <a:pt x="0" y="19"/>
                  </a:lnTo>
                  <a:close/>
                </a:path>
              </a:pathLst>
            </a:custGeom>
            <a:solidFill>
              <a:srgbClr val="1F1F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4" name="î$ļíḑé">
              <a:extLst>
                <a:ext uri="{FF2B5EF4-FFF2-40B4-BE49-F238E27FC236}">
                  <a16:creationId xmlns:a16="http://schemas.microsoft.com/office/drawing/2014/main" id="{3E220823-A192-4CC4-97AB-2861E38DB8C5}"/>
                </a:ext>
              </a:extLst>
            </p:cNvPr>
            <p:cNvSpPr/>
            <p:nvPr/>
          </p:nvSpPr>
          <p:spPr bwMode="auto">
            <a:xfrm>
              <a:off x="5100198" y="4425643"/>
              <a:ext cx="146613" cy="77165"/>
            </a:xfrm>
            <a:custGeom>
              <a:avLst/>
              <a:gdLst>
                <a:gd name="T0" fmla="*/ 48 w 48"/>
                <a:gd name="T1" fmla="*/ 19 h 25"/>
                <a:gd name="T2" fmla="*/ 8 w 48"/>
                <a:gd name="T3" fmla="*/ 24 h 25"/>
                <a:gd name="T4" fmla="*/ 7 w 48"/>
                <a:gd name="T5" fmla="*/ 2 h 25"/>
                <a:gd name="T6" fmla="*/ 30 w 48"/>
                <a:gd name="T7" fmla="*/ 4 h 25"/>
                <a:gd name="T8" fmla="*/ 48 w 48"/>
                <a:gd name="T9" fmla="*/ 5 h 25"/>
                <a:gd name="T10" fmla="*/ 48 w 48"/>
                <a:gd name="T11" fmla="*/ 1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" h="25">
                  <a:moveTo>
                    <a:pt x="48" y="19"/>
                  </a:moveTo>
                  <a:cubicBezTo>
                    <a:pt x="48" y="19"/>
                    <a:pt x="16" y="25"/>
                    <a:pt x="8" y="24"/>
                  </a:cubicBezTo>
                  <a:cubicBezTo>
                    <a:pt x="0" y="24"/>
                    <a:pt x="3" y="5"/>
                    <a:pt x="7" y="2"/>
                  </a:cubicBezTo>
                  <a:cubicBezTo>
                    <a:pt x="11" y="0"/>
                    <a:pt x="22" y="7"/>
                    <a:pt x="30" y="4"/>
                  </a:cubicBezTo>
                  <a:cubicBezTo>
                    <a:pt x="36" y="2"/>
                    <a:pt x="48" y="5"/>
                    <a:pt x="48" y="5"/>
                  </a:cubicBezTo>
                  <a:lnTo>
                    <a:pt x="48" y="19"/>
                  </a:lnTo>
                  <a:close/>
                </a:path>
              </a:pathLst>
            </a:custGeom>
            <a:solidFill>
              <a:srgbClr val="1F1F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5" name="ïšľíḋé">
              <a:extLst>
                <a:ext uri="{FF2B5EF4-FFF2-40B4-BE49-F238E27FC236}">
                  <a16:creationId xmlns:a16="http://schemas.microsoft.com/office/drawing/2014/main" id="{90497409-0862-4D6E-9690-9BDA1572C45F}"/>
                </a:ext>
              </a:extLst>
            </p:cNvPr>
            <p:cNvSpPr/>
            <p:nvPr/>
          </p:nvSpPr>
          <p:spPr bwMode="auto">
            <a:xfrm>
              <a:off x="5374132" y="3670716"/>
              <a:ext cx="189054" cy="258502"/>
            </a:xfrm>
            <a:custGeom>
              <a:avLst/>
              <a:gdLst>
                <a:gd name="T0" fmla="*/ 59 w 62"/>
                <a:gd name="T1" fmla="*/ 12 h 85"/>
                <a:gd name="T2" fmla="*/ 55 w 62"/>
                <a:gd name="T3" fmla="*/ 7 h 85"/>
                <a:gd name="T4" fmla="*/ 31 w 62"/>
                <a:gd name="T5" fmla="*/ 1 h 85"/>
                <a:gd name="T6" fmla="*/ 7 w 62"/>
                <a:gd name="T7" fmla="*/ 7 h 85"/>
                <a:gd name="T8" fmla="*/ 3 w 62"/>
                <a:gd name="T9" fmla="*/ 12 h 85"/>
                <a:gd name="T10" fmla="*/ 4 w 62"/>
                <a:gd name="T11" fmla="*/ 65 h 85"/>
                <a:gd name="T12" fmla="*/ 29 w 62"/>
                <a:gd name="T13" fmla="*/ 84 h 85"/>
                <a:gd name="T14" fmla="*/ 33 w 62"/>
                <a:gd name="T15" fmla="*/ 84 h 85"/>
                <a:gd name="T16" fmla="*/ 59 w 62"/>
                <a:gd name="T17" fmla="*/ 65 h 85"/>
                <a:gd name="T18" fmla="*/ 59 w 62"/>
                <a:gd name="T19" fmla="*/ 1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2" h="85">
                  <a:moveTo>
                    <a:pt x="59" y="12"/>
                  </a:moveTo>
                  <a:cubicBezTo>
                    <a:pt x="59" y="9"/>
                    <a:pt x="58" y="7"/>
                    <a:pt x="55" y="7"/>
                  </a:cubicBezTo>
                  <a:cubicBezTo>
                    <a:pt x="49" y="4"/>
                    <a:pt x="37" y="0"/>
                    <a:pt x="31" y="1"/>
                  </a:cubicBezTo>
                  <a:cubicBezTo>
                    <a:pt x="26" y="0"/>
                    <a:pt x="13" y="4"/>
                    <a:pt x="7" y="7"/>
                  </a:cubicBezTo>
                  <a:cubicBezTo>
                    <a:pt x="5" y="7"/>
                    <a:pt x="4" y="9"/>
                    <a:pt x="3" y="12"/>
                  </a:cubicBezTo>
                  <a:cubicBezTo>
                    <a:pt x="3" y="22"/>
                    <a:pt x="0" y="54"/>
                    <a:pt x="4" y="65"/>
                  </a:cubicBezTo>
                  <a:cubicBezTo>
                    <a:pt x="7" y="76"/>
                    <a:pt x="24" y="82"/>
                    <a:pt x="29" y="84"/>
                  </a:cubicBezTo>
                  <a:cubicBezTo>
                    <a:pt x="31" y="85"/>
                    <a:pt x="32" y="85"/>
                    <a:pt x="33" y="84"/>
                  </a:cubicBezTo>
                  <a:cubicBezTo>
                    <a:pt x="39" y="82"/>
                    <a:pt x="55" y="76"/>
                    <a:pt x="59" y="65"/>
                  </a:cubicBezTo>
                  <a:cubicBezTo>
                    <a:pt x="62" y="54"/>
                    <a:pt x="60" y="22"/>
                    <a:pt x="59" y="12"/>
                  </a:cubicBezTo>
                  <a:close/>
                </a:path>
              </a:pathLst>
            </a:custGeom>
            <a:solidFill>
              <a:srgbClr val="FCBD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6" name="îṣ1íḍe">
              <a:extLst>
                <a:ext uri="{FF2B5EF4-FFF2-40B4-BE49-F238E27FC236}">
                  <a16:creationId xmlns:a16="http://schemas.microsoft.com/office/drawing/2014/main" id="{A536DCED-2A85-44C2-8F33-A8AFA9312A7A}"/>
                </a:ext>
              </a:extLst>
            </p:cNvPr>
            <p:cNvSpPr/>
            <p:nvPr/>
          </p:nvSpPr>
          <p:spPr bwMode="auto">
            <a:xfrm>
              <a:off x="5468016" y="3650138"/>
              <a:ext cx="128608" cy="163332"/>
            </a:xfrm>
            <a:custGeom>
              <a:avLst/>
              <a:gdLst>
                <a:gd name="T0" fmla="*/ 4 w 42"/>
                <a:gd name="T1" fmla="*/ 0 h 54"/>
                <a:gd name="T2" fmla="*/ 35 w 42"/>
                <a:gd name="T3" fmla="*/ 54 h 54"/>
                <a:gd name="T4" fmla="*/ 4 w 42"/>
                <a:gd name="T5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54">
                  <a:moveTo>
                    <a:pt x="4" y="0"/>
                  </a:moveTo>
                  <a:cubicBezTo>
                    <a:pt x="4" y="0"/>
                    <a:pt x="0" y="24"/>
                    <a:pt x="35" y="54"/>
                  </a:cubicBezTo>
                  <a:cubicBezTo>
                    <a:pt x="35" y="54"/>
                    <a:pt x="42" y="8"/>
                    <a:pt x="4" y="0"/>
                  </a:cubicBezTo>
                  <a:close/>
                </a:path>
              </a:pathLst>
            </a:custGeom>
            <a:solidFill>
              <a:srgbClr val="1F1F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7" name="îṧḷiďè">
              <a:extLst>
                <a:ext uri="{FF2B5EF4-FFF2-40B4-BE49-F238E27FC236}">
                  <a16:creationId xmlns:a16="http://schemas.microsoft.com/office/drawing/2014/main" id="{16E80F44-AD87-4498-95A0-C0D85E05A2FC}"/>
                </a:ext>
              </a:extLst>
            </p:cNvPr>
            <p:cNvSpPr/>
            <p:nvPr/>
          </p:nvSpPr>
          <p:spPr bwMode="auto">
            <a:xfrm>
              <a:off x="5343266" y="3630847"/>
              <a:ext cx="164618" cy="426978"/>
            </a:xfrm>
            <a:custGeom>
              <a:avLst/>
              <a:gdLst>
                <a:gd name="T0" fmla="*/ 54 w 54"/>
                <a:gd name="T1" fmla="*/ 7 h 140"/>
                <a:gd name="T2" fmla="*/ 19 w 54"/>
                <a:gd name="T3" fmla="*/ 13 h 140"/>
                <a:gd name="T4" fmla="*/ 4 w 54"/>
                <a:gd name="T5" fmla="*/ 87 h 140"/>
                <a:gd name="T6" fmla="*/ 7 w 54"/>
                <a:gd name="T7" fmla="*/ 122 h 140"/>
                <a:gd name="T8" fmla="*/ 21 w 54"/>
                <a:gd name="T9" fmla="*/ 140 h 140"/>
                <a:gd name="T10" fmla="*/ 8 w 54"/>
                <a:gd name="T11" fmla="*/ 86 h 140"/>
                <a:gd name="T12" fmla="*/ 8 w 54"/>
                <a:gd name="T13" fmla="*/ 75 h 140"/>
                <a:gd name="T14" fmla="*/ 20 w 54"/>
                <a:gd name="T15" fmla="*/ 52 h 140"/>
                <a:gd name="T16" fmla="*/ 54 w 54"/>
                <a:gd name="T17" fmla="*/ 7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" h="140">
                  <a:moveTo>
                    <a:pt x="54" y="7"/>
                  </a:moveTo>
                  <a:cubicBezTo>
                    <a:pt x="42" y="0"/>
                    <a:pt x="29" y="4"/>
                    <a:pt x="19" y="13"/>
                  </a:cubicBezTo>
                  <a:cubicBezTo>
                    <a:pt x="0" y="31"/>
                    <a:pt x="4" y="61"/>
                    <a:pt x="4" y="87"/>
                  </a:cubicBezTo>
                  <a:cubicBezTo>
                    <a:pt x="4" y="94"/>
                    <a:pt x="4" y="109"/>
                    <a:pt x="7" y="122"/>
                  </a:cubicBezTo>
                  <a:cubicBezTo>
                    <a:pt x="10" y="136"/>
                    <a:pt x="21" y="140"/>
                    <a:pt x="21" y="140"/>
                  </a:cubicBezTo>
                  <a:cubicBezTo>
                    <a:pt x="9" y="124"/>
                    <a:pt x="8" y="98"/>
                    <a:pt x="8" y="86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8" y="65"/>
                    <a:pt x="13" y="56"/>
                    <a:pt x="20" y="52"/>
                  </a:cubicBezTo>
                  <a:cubicBezTo>
                    <a:pt x="52" y="38"/>
                    <a:pt x="54" y="7"/>
                    <a:pt x="54" y="7"/>
                  </a:cubicBezTo>
                  <a:close/>
                </a:path>
              </a:pathLst>
            </a:custGeom>
            <a:solidFill>
              <a:srgbClr val="1F1F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20B8AC90-7AE0-48D0-B019-229447DDE7A4}"/>
              </a:ext>
            </a:extLst>
          </p:cNvPr>
          <p:cNvGrpSpPr/>
          <p:nvPr/>
        </p:nvGrpSpPr>
        <p:grpSpPr>
          <a:xfrm>
            <a:off x="4841519" y="1844827"/>
            <a:ext cx="2078304" cy="2956695"/>
            <a:chOff x="1948019" y="3336335"/>
            <a:chExt cx="2078304" cy="2956695"/>
          </a:xfrm>
        </p:grpSpPr>
        <p:sp>
          <p:nvSpPr>
            <p:cNvPr id="147" name="íšļîḋé">
              <a:extLst>
                <a:ext uri="{FF2B5EF4-FFF2-40B4-BE49-F238E27FC236}">
                  <a16:creationId xmlns:a16="http://schemas.microsoft.com/office/drawing/2014/main" id="{E42B7DC5-2C29-4640-AA31-F1F847357238}"/>
                </a:ext>
              </a:extLst>
            </p:cNvPr>
            <p:cNvSpPr/>
            <p:nvPr/>
          </p:nvSpPr>
          <p:spPr bwMode="auto">
            <a:xfrm>
              <a:off x="2991029" y="4538818"/>
              <a:ext cx="135039" cy="91312"/>
            </a:xfrm>
            <a:custGeom>
              <a:avLst/>
              <a:gdLst>
                <a:gd name="T0" fmla="*/ 6 w 44"/>
                <a:gd name="T1" fmla="*/ 30 h 30"/>
                <a:gd name="T2" fmla="*/ 44 w 44"/>
                <a:gd name="T3" fmla="*/ 8 h 30"/>
                <a:gd name="T4" fmla="*/ 17 w 44"/>
                <a:gd name="T5" fmla="*/ 11 h 30"/>
                <a:gd name="T6" fmla="*/ 32 w 44"/>
                <a:gd name="T7" fmla="*/ 5 h 30"/>
                <a:gd name="T8" fmla="*/ 20 w 44"/>
                <a:gd name="T9" fmla="*/ 4 h 30"/>
                <a:gd name="T10" fmla="*/ 11 w 44"/>
                <a:gd name="T11" fmla="*/ 7 h 30"/>
                <a:gd name="T12" fmla="*/ 0 w 44"/>
                <a:gd name="T13" fmla="*/ 14 h 30"/>
                <a:gd name="T14" fmla="*/ 6 w 44"/>
                <a:gd name="T1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4" h="30">
                  <a:moveTo>
                    <a:pt x="6" y="30"/>
                  </a:moveTo>
                  <a:cubicBezTo>
                    <a:pt x="6" y="30"/>
                    <a:pt x="32" y="28"/>
                    <a:pt x="44" y="8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2" y="5"/>
                    <a:pt x="29" y="0"/>
                    <a:pt x="20" y="4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7"/>
                    <a:pt x="2" y="7"/>
                    <a:pt x="0" y="14"/>
                  </a:cubicBezTo>
                  <a:lnTo>
                    <a:pt x="6" y="30"/>
                  </a:lnTo>
                  <a:close/>
                </a:path>
              </a:pathLst>
            </a:custGeom>
            <a:solidFill>
              <a:srgbClr val="FFD5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8" name="ïşlíḍé">
              <a:extLst>
                <a:ext uri="{FF2B5EF4-FFF2-40B4-BE49-F238E27FC236}">
                  <a16:creationId xmlns:a16="http://schemas.microsoft.com/office/drawing/2014/main" id="{5DCA43FE-7BB4-4BDA-9310-5B6776802AC2}"/>
                </a:ext>
              </a:extLst>
            </p:cNvPr>
            <p:cNvSpPr/>
            <p:nvPr/>
          </p:nvSpPr>
          <p:spPr bwMode="auto">
            <a:xfrm>
              <a:off x="2964021" y="4581259"/>
              <a:ext cx="46299" cy="61732"/>
            </a:xfrm>
            <a:custGeom>
              <a:avLst/>
              <a:gdLst>
                <a:gd name="T0" fmla="*/ 0 w 15"/>
                <a:gd name="T1" fmla="*/ 5 h 20"/>
                <a:gd name="T2" fmla="*/ 5 w 15"/>
                <a:gd name="T3" fmla="*/ 20 h 20"/>
                <a:gd name="T4" fmla="*/ 15 w 15"/>
                <a:gd name="T5" fmla="*/ 16 h 20"/>
                <a:gd name="T6" fmla="*/ 9 w 15"/>
                <a:gd name="T7" fmla="*/ 0 h 20"/>
                <a:gd name="T8" fmla="*/ 0 w 15"/>
                <a:gd name="T9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20">
                  <a:moveTo>
                    <a:pt x="0" y="5"/>
                  </a:moveTo>
                  <a:cubicBezTo>
                    <a:pt x="5" y="20"/>
                    <a:pt x="5" y="20"/>
                    <a:pt x="5" y="20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5"/>
                    <a:pt x="9" y="0"/>
                  </a:cubicBezTo>
                  <a:lnTo>
                    <a:pt x="0" y="5"/>
                  </a:lnTo>
                  <a:close/>
                </a:path>
              </a:pathLst>
            </a:custGeom>
            <a:solidFill>
              <a:srgbClr val="443F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9" name="îšḷîḍe">
              <a:extLst>
                <a:ext uri="{FF2B5EF4-FFF2-40B4-BE49-F238E27FC236}">
                  <a16:creationId xmlns:a16="http://schemas.microsoft.com/office/drawing/2014/main" id="{43194C35-3E71-491A-91E5-0E0D831159C8}"/>
                </a:ext>
              </a:extLst>
            </p:cNvPr>
            <p:cNvSpPr/>
            <p:nvPr/>
          </p:nvSpPr>
          <p:spPr bwMode="auto">
            <a:xfrm>
              <a:off x="2420010" y="4325329"/>
              <a:ext cx="559444" cy="462988"/>
            </a:xfrm>
            <a:custGeom>
              <a:avLst/>
              <a:gdLst>
                <a:gd name="T0" fmla="*/ 9 w 184"/>
                <a:gd name="T1" fmla="*/ 17 h 152"/>
                <a:gd name="T2" fmla="*/ 49 w 184"/>
                <a:gd name="T3" fmla="*/ 29 h 152"/>
                <a:gd name="T4" fmla="*/ 179 w 184"/>
                <a:gd name="T5" fmla="*/ 89 h 152"/>
                <a:gd name="T6" fmla="*/ 184 w 184"/>
                <a:gd name="T7" fmla="*/ 104 h 152"/>
                <a:gd name="T8" fmla="*/ 24 w 184"/>
                <a:gd name="T9" fmla="*/ 67 h 152"/>
                <a:gd name="T10" fmla="*/ 9 w 184"/>
                <a:gd name="T11" fmla="*/ 17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4" h="152">
                  <a:moveTo>
                    <a:pt x="9" y="17"/>
                  </a:moveTo>
                  <a:cubicBezTo>
                    <a:pt x="14" y="9"/>
                    <a:pt x="34" y="0"/>
                    <a:pt x="49" y="29"/>
                  </a:cubicBezTo>
                  <a:cubicBezTo>
                    <a:pt x="68" y="63"/>
                    <a:pt x="96" y="98"/>
                    <a:pt x="179" y="89"/>
                  </a:cubicBezTo>
                  <a:cubicBezTo>
                    <a:pt x="184" y="104"/>
                    <a:pt x="184" y="104"/>
                    <a:pt x="184" y="104"/>
                  </a:cubicBezTo>
                  <a:cubicBezTo>
                    <a:pt x="184" y="104"/>
                    <a:pt x="94" y="152"/>
                    <a:pt x="24" y="67"/>
                  </a:cubicBezTo>
                  <a:cubicBezTo>
                    <a:pt x="7" y="47"/>
                    <a:pt x="0" y="31"/>
                    <a:pt x="9" y="17"/>
                  </a:cubicBezTo>
                  <a:close/>
                </a:path>
              </a:pathLst>
            </a:custGeom>
            <a:solidFill>
              <a:srgbClr val="3632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0" name="îṡľîdè">
              <a:extLst>
                <a:ext uri="{FF2B5EF4-FFF2-40B4-BE49-F238E27FC236}">
                  <a16:creationId xmlns:a16="http://schemas.microsoft.com/office/drawing/2014/main" id="{2F9FC523-6904-4702-A753-73944560B7B4}"/>
                </a:ext>
              </a:extLst>
            </p:cNvPr>
            <p:cNvSpPr/>
            <p:nvPr/>
          </p:nvSpPr>
          <p:spPr bwMode="auto">
            <a:xfrm>
              <a:off x="2933155" y="4492519"/>
              <a:ext cx="201915" cy="119606"/>
            </a:xfrm>
            <a:custGeom>
              <a:avLst/>
              <a:gdLst>
                <a:gd name="T0" fmla="*/ 3 w 66"/>
                <a:gd name="T1" fmla="*/ 35 h 39"/>
                <a:gd name="T2" fmla="*/ 0 w 66"/>
                <a:gd name="T3" fmla="*/ 11 h 39"/>
                <a:gd name="T4" fmla="*/ 4 w 66"/>
                <a:gd name="T5" fmla="*/ 7 h 39"/>
                <a:gd name="T6" fmla="*/ 59 w 66"/>
                <a:gd name="T7" fmla="*/ 1 h 39"/>
                <a:gd name="T8" fmla="*/ 63 w 66"/>
                <a:gd name="T9" fmla="*/ 4 h 39"/>
                <a:gd name="T10" fmla="*/ 66 w 66"/>
                <a:gd name="T11" fmla="*/ 28 h 39"/>
                <a:gd name="T12" fmla="*/ 62 w 66"/>
                <a:gd name="T13" fmla="*/ 33 h 39"/>
                <a:gd name="T14" fmla="*/ 8 w 66"/>
                <a:gd name="T15" fmla="*/ 39 h 39"/>
                <a:gd name="T16" fmla="*/ 3 w 66"/>
                <a:gd name="T17" fmla="*/ 35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" h="39">
                  <a:moveTo>
                    <a:pt x="3" y="35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9"/>
                    <a:pt x="2" y="7"/>
                    <a:pt x="4" y="7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61" y="0"/>
                    <a:pt x="63" y="2"/>
                    <a:pt x="63" y="4"/>
                  </a:cubicBezTo>
                  <a:cubicBezTo>
                    <a:pt x="66" y="28"/>
                    <a:pt x="66" y="28"/>
                    <a:pt x="66" y="28"/>
                  </a:cubicBezTo>
                  <a:cubicBezTo>
                    <a:pt x="66" y="31"/>
                    <a:pt x="64" y="33"/>
                    <a:pt x="62" y="33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5" y="39"/>
                    <a:pt x="3" y="38"/>
                    <a:pt x="3" y="35"/>
                  </a:cubicBezTo>
                  <a:close/>
                </a:path>
              </a:pathLst>
            </a:custGeom>
            <a:solidFill>
              <a:srgbClr val="0013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1" name="ïŝľïḋê">
              <a:extLst>
                <a:ext uri="{FF2B5EF4-FFF2-40B4-BE49-F238E27FC236}">
                  <a16:creationId xmlns:a16="http://schemas.microsoft.com/office/drawing/2014/main" id="{5FE1AA60-9938-4763-B626-EDAAECD0D2B1}"/>
                </a:ext>
              </a:extLst>
            </p:cNvPr>
            <p:cNvSpPr/>
            <p:nvPr/>
          </p:nvSpPr>
          <p:spPr bwMode="auto">
            <a:xfrm>
              <a:off x="2957591" y="4502808"/>
              <a:ext cx="153044" cy="100314"/>
            </a:xfrm>
            <a:custGeom>
              <a:avLst/>
              <a:gdLst>
                <a:gd name="T0" fmla="*/ 8 w 119"/>
                <a:gd name="T1" fmla="*/ 78 h 78"/>
                <a:gd name="T2" fmla="*/ 0 w 119"/>
                <a:gd name="T3" fmla="*/ 11 h 78"/>
                <a:gd name="T4" fmla="*/ 112 w 119"/>
                <a:gd name="T5" fmla="*/ 0 h 78"/>
                <a:gd name="T6" fmla="*/ 119 w 119"/>
                <a:gd name="T7" fmla="*/ 66 h 78"/>
                <a:gd name="T8" fmla="*/ 8 w 119"/>
                <a:gd name="T9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78">
                  <a:moveTo>
                    <a:pt x="8" y="78"/>
                  </a:moveTo>
                  <a:lnTo>
                    <a:pt x="0" y="11"/>
                  </a:lnTo>
                  <a:lnTo>
                    <a:pt x="112" y="0"/>
                  </a:lnTo>
                  <a:lnTo>
                    <a:pt x="119" y="66"/>
                  </a:lnTo>
                  <a:lnTo>
                    <a:pt x="8" y="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2" name="iṥ1îḑê">
              <a:extLst>
                <a:ext uri="{FF2B5EF4-FFF2-40B4-BE49-F238E27FC236}">
                  <a16:creationId xmlns:a16="http://schemas.microsoft.com/office/drawing/2014/main" id="{E30C17BD-2512-4379-939E-1DB4D79BEB0A}"/>
                </a:ext>
              </a:extLst>
            </p:cNvPr>
            <p:cNvSpPr/>
            <p:nvPr/>
          </p:nvSpPr>
          <p:spPr bwMode="auto">
            <a:xfrm>
              <a:off x="3110634" y="4532388"/>
              <a:ext cx="5144" cy="24436"/>
            </a:xfrm>
            <a:custGeom>
              <a:avLst/>
              <a:gdLst>
                <a:gd name="T0" fmla="*/ 2 w 4"/>
                <a:gd name="T1" fmla="*/ 17 h 19"/>
                <a:gd name="T2" fmla="*/ 0 w 4"/>
                <a:gd name="T3" fmla="*/ 3 h 19"/>
                <a:gd name="T4" fmla="*/ 2 w 4"/>
                <a:gd name="T5" fmla="*/ 0 h 19"/>
                <a:gd name="T6" fmla="*/ 2 w 4"/>
                <a:gd name="T7" fmla="*/ 0 h 19"/>
                <a:gd name="T8" fmla="*/ 2 w 4"/>
                <a:gd name="T9" fmla="*/ 3 h 19"/>
                <a:gd name="T10" fmla="*/ 4 w 4"/>
                <a:gd name="T11" fmla="*/ 17 h 19"/>
                <a:gd name="T12" fmla="*/ 4 w 4"/>
                <a:gd name="T13" fmla="*/ 19 h 19"/>
                <a:gd name="T14" fmla="*/ 4 w 4"/>
                <a:gd name="T15" fmla="*/ 19 h 19"/>
                <a:gd name="T16" fmla="*/ 2 w 4"/>
                <a:gd name="T17" fmla="*/ 1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19">
                  <a:moveTo>
                    <a:pt x="2" y="17"/>
                  </a:moveTo>
                  <a:lnTo>
                    <a:pt x="0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3"/>
                  </a:lnTo>
                  <a:lnTo>
                    <a:pt x="4" y="17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2" y="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3" name="îṣ1ídé">
              <a:extLst>
                <a:ext uri="{FF2B5EF4-FFF2-40B4-BE49-F238E27FC236}">
                  <a16:creationId xmlns:a16="http://schemas.microsoft.com/office/drawing/2014/main" id="{51825BB3-0B46-4D10-BEF3-817918B37CFE}"/>
                </a:ext>
              </a:extLst>
            </p:cNvPr>
            <p:cNvSpPr/>
            <p:nvPr/>
          </p:nvSpPr>
          <p:spPr bwMode="auto">
            <a:xfrm>
              <a:off x="3110634" y="4532388"/>
              <a:ext cx="5144" cy="24436"/>
            </a:xfrm>
            <a:custGeom>
              <a:avLst/>
              <a:gdLst>
                <a:gd name="T0" fmla="*/ 2 w 4"/>
                <a:gd name="T1" fmla="*/ 17 h 19"/>
                <a:gd name="T2" fmla="*/ 0 w 4"/>
                <a:gd name="T3" fmla="*/ 3 h 19"/>
                <a:gd name="T4" fmla="*/ 2 w 4"/>
                <a:gd name="T5" fmla="*/ 0 h 19"/>
                <a:gd name="T6" fmla="*/ 2 w 4"/>
                <a:gd name="T7" fmla="*/ 3 h 19"/>
                <a:gd name="T8" fmla="*/ 4 w 4"/>
                <a:gd name="T9" fmla="*/ 17 h 19"/>
                <a:gd name="T10" fmla="*/ 4 w 4"/>
                <a:gd name="T11" fmla="*/ 19 h 19"/>
                <a:gd name="T12" fmla="*/ 2 w 4"/>
                <a:gd name="T13" fmla="*/ 1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9">
                  <a:moveTo>
                    <a:pt x="2" y="17"/>
                  </a:moveTo>
                  <a:lnTo>
                    <a:pt x="0" y="3"/>
                  </a:lnTo>
                  <a:lnTo>
                    <a:pt x="2" y="0"/>
                  </a:lnTo>
                  <a:lnTo>
                    <a:pt x="2" y="3"/>
                  </a:lnTo>
                  <a:lnTo>
                    <a:pt x="4" y="17"/>
                  </a:lnTo>
                  <a:lnTo>
                    <a:pt x="4" y="19"/>
                  </a:lnTo>
                  <a:lnTo>
                    <a:pt x="2" y="17"/>
                  </a:lnTo>
                  <a:close/>
                </a:path>
              </a:pathLst>
            </a:custGeom>
            <a:solidFill>
              <a:srgbClr val="3632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4" name="îŝ1ïḑé">
              <a:extLst>
                <a:ext uri="{FF2B5EF4-FFF2-40B4-BE49-F238E27FC236}">
                  <a16:creationId xmlns:a16="http://schemas.microsoft.com/office/drawing/2014/main" id="{FC016084-57C1-47BE-B4F7-990E814CE1D9}"/>
                </a:ext>
              </a:extLst>
            </p:cNvPr>
            <p:cNvSpPr/>
            <p:nvPr/>
          </p:nvSpPr>
          <p:spPr bwMode="auto">
            <a:xfrm>
              <a:off x="3119637" y="4541390"/>
              <a:ext cx="2572" cy="3859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3 h 3"/>
                <a:gd name="T4" fmla="*/ 0 w 2"/>
                <a:gd name="T5" fmla="*/ 0 h 3"/>
                <a:gd name="T6" fmla="*/ 2 w 2"/>
                <a:gd name="T7" fmla="*/ 3 h 3"/>
                <a:gd name="T8" fmla="*/ 0 w 2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2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3632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5" name="ísļíḍé">
              <a:extLst>
                <a:ext uri="{FF2B5EF4-FFF2-40B4-BE49-F238E27FC236}">
                  <a16:creationId xmlns:a16="http://schemas.microsoft.com/office/drawing/2014/main" id="{6B446CB3-DB50-4936-82D5-F9A11E0D1D03}"/>
                </a:ext>
              </a:extLst>
            </p:cNvPr>
            <p:cNvSpPr/>
            <p:nvPr/>
          </p:nvSpPr>
          <p:spPr bwMode="auto">
            <a:xfrm>
              <a:off x="2943444" y="4554251"/>
              <a:ext cx="14147" cy="15433"/>
            </a:xfrm>
            <a:custGeom>
              <a:avLst/>
              <a:gdLst>
                <a:gd name="T0" fmla="*/ 3 w 5"/>
                <a:gd name="T1" fmla="*/ 5 h 5"/>
                <a:gd name="T2" fmla="*/ 1 w 5"/>
                <a:gd name="T3" fmla="*/ 3 h 5"/>
                <a:gd name="T4" fmla="*/ 3 w 5"/>
                <a:gd name="T5" fmla="*/ 0 h 5"/>
                <a:gd name="T6" fmla="*/ 5 w 5"/>
                <a:gd name="T7" fmla="*/ 2 h 5"/>
                <a:gd name="T8" fmla="*/ 3 w 5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3" y="5"/>
                  </a:moveTo>
                  <a:cubicBezTo>
                    <a:pt x="2" y="5"/>
                    <a:pt x="1" y="4"/>
                    <a:pt x="1" y="3"/>
                  </a:cubicBezTo>
                  <a:cubicBezTo>
                    <a:pt x="0" y="2"/>
                    <a:pt x="1" y="1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ubicBezTo>
                    <a:pt x="5" y="4"/>
                    <a:pt x="4" y="5"/>
                    <a:pt x="3" y="5"/>
                  </a:cubicBezTo>
                  <a:close/>
                </a:path>
              </a:pathLst>
            </a:custGeom>
            <a:solidFill>
              <a:srgbClr val="3632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6" name="iŝḷíḑè">
              <a:extLst>
                <a:ext uri="{FF2B5EF4-FFF2-40B4-BE49-F238E27FC236}">
                  <a16:creationId xmlns:a16="http://schemas.microsoft.com/office/drawing/2014/main" id="{E3832370-DA11-478E-A9AA-A45E7A74B27E}"/>
                </a:ext>
              </a:extLst>
            </p:cNvPr>
            <p:cNvSpPr/>
            <p:nvPr/>
          </p:nvSpPr>
          <p:spPr bwMode="auto">
            <a:xfrm>
              <a:off x="3028325" y="4523385"/>
              <a:ext cx="20577" cy="33438"/>
            </a:xfrm>
            <a:custGeom>
              <a:avLst/>
              <a:gdLst>
                <a:gd name="T0" fmla="*/ 0 w 7"/>
                <a:gd name="T1" fmla="*/ 1 h 11"/>
                <a:gd name="T2" fmla="*/ 1 w 7"/>
                <a:gd name="T3" fmla="*/ 11 h 11"/>
                <a:gd name="T4" fmla="*/ 7 w 7"/>
                <a:gd name="T5" fmla="*/ 3 h 11"/>
                <a:gd name="T6" fmla="*/ 0 w 7"/>
                <a:gd name="T7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11">
                  <a:moveTo>
                    <a:pt x="0" y="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5" y="1"/>
                    <a:pt x="3" y="0"/>
                    <a:pt x="0" y="1"/>
                  </a:cubicBezTo>
                  <a:close/>
                </a:path>
              </a:pathLst>
            </a:custGeom>
            <a:solidFill>
              <a:srgbClr val="FCE4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7" name="iSḷíḋê">
              <a:extLst>
                <a:ext uri="{FF2B5EF4-FFF2-40B4-BE49-F238E27FC236}">
                  <a16:creationId xmlns:a16="http://schemas.microsoft.com/office/drawing/2014/main" id="{11344DD3-8FA0-4720-A22F-D93F149ACCE7}"/>
                </a:ext>
              </a:extLst>
            </p:cNvPr>
            <p:cNvSpPr/>
            <p:nvPr/>
          </p:nvSpPr>
          <p:spPr bwMode="auto">
            <a:xfrm>
              <a:off x="2997459" y="4532388"/>
              <a:ext cx="60446" cy="61732"/>
            </a:xfrm>
            <a:custGeom>
              <a:avLst/>
              <a:gdLst>
                <a:gd name="T0" fmla="*/ 10 w 20"/>
                <a:gd name="T1" fmla="*/ 10 h 20"/>
                <a:gd name="T2" fmla="*/ 10 w 20"/>
                <a:gd name="T3" fmla="*/ 10 h 20"/>
                <a:gd name="T4" fmla="*/ 10 w 20"/>
                <a:gd name="T5" fmla="*/ 10 h 20"/>
                <a:gd name="T6" fmla="*/ 10 w 20"/>
                <a:gd name="T7" fmla="*/ 10 h 20"/>
                <a:gd name="T8" fmla="*/ 10 w 20"/>
                <a:gd name="T9" fmla="*/ 10 h 20"/>
                <a:gd name="T10" fmla="*/ 10 w 20"/>
                <a:gd name="T11" fmla="*/ 10 h 20"/>
                <a:gd name="T12" fmla="*/ 10 w 20"/>
                <a:gd name="T13" fmla="*/ 10 h 20"/>
                <a:gd name="T14" fmla="*/ 10 w 20"/>
                <a:gd name="T15" fmla="*/ 10 h 20"/>
                <a:gd name="T16" fmla="*/ 10 w 20"/>
                <a:gd name="T17" fmla="*/ 10 h 20"/>
                <a:gd name="T18" fmla="*/ 10 w 20"/>
                <a:gd name="T19" fmla="*/ 10 h 20"/>
                <a:gd name="T20" fmla="*/ 9 w 20"/>
                <a:gd name="T21" fmla="*/ 0 h 20"/>
                <a:gd name="T22" fmla="*/ 1 w 20"/>
                <a:gd name="T23" fmla="*/ 10 h 20"/>
                <a:gd name="T24" fmla="*/ 11 w 20"/>
                <a:gd name="T25" fmla="*/ 19 h 20"/>
                <a:gd name="T26" fmla="*/ 20 w 20"/>
                <a:gd name="T27" fmla="*/ 9 h 20"/>
                <a:gd name="T28" fmla="*/ 10 w 20"/>
                <a:gd name="T29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" h="20">
                  <a:moveTo>
                    <a:pt x="10" y="10"/>
                  </a:moveTo>
                  <a:cubicBezTo>
                    <a:pt x="10" y="10"/>
                    <a:pt x="10" y="10"/>
                    <a:pt x="1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1"/>
                    <a:pt x="0" y="5"/>
                    <a:pt x="1" y="10"/>
                  </a:cubicBezTo>
                  <a:cubicBezTo>
                    <a:pt x="1" y="16"/>
                    <a:pt x="6" y="20"/>
                    <a:pt x="11" y="19"/>
                  </a:cubicBezTo>
                  <a:cubicBezTo>
                    <a:pt x="16" y="19"/>
                    <a:pt x="20" y="14"/>
                    <a:pt x="20" y="9"/>
                  </a:cubicBezTo>
                  <a:lnTo>
                    <a:pt x="10" y="10"/>
                  </a:lnTo>
                  <a:close/>
                </a:path>
              </a:pathLst>
            </a:custGeom>
            <a:solidFill>
              <a:srgbClr val="645D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8" name="î$lïdê">
              <a:extLst>
                <a:ext uri="{FF2B5EF4-FFF2-40B4-BE49-F238E27FC236}">
                  <a16:creationId xmlns:a16="http://schemas.microsoft.com/office/drawing/2014/main" id="{47657304-092E-44FD-B603-4BFEC007C4B1}"/>
                </a:ext>
              </a:extLst>
            </p:cNvPr>
            <p:cNvSpPr/>
            <p:nvPr/>
          </p:nvSpPr>
          <p:spPr bwMode="auto">
            <a:xfrm>
              <a:off x="3030897" y="4538818"/>
              <a:ext cx="24436" cy="21864"/>
            </a:xfrm>
            <a:custGeom>
              <a:avLst/>
              <a:gdLst>
                <a:gd name="T0" fmla="*/ 6 w 8"/>
                <a:gd name="T1" fmla="*/ 0 h 7"/>
                <a:gd name="T2" fmla="*/ 0 w 8"/>
                <a:gd name="T3" fmla="*/ 7 h 7"/>
                <a:gd name="T4" fmla="*/ 8 w 8"/>
                <a:gd name="T5" fmla="*/ 3 h 7"/>
                <a:gd name="T6" fmla="*/ 6 w 8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7">
                  <a:moveTo>
                    <a:pt x="6" y="0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7" y="2"/>
                    <a:pt x="6" y="1"/>
                    <a:pt x="6" y="0"/>
                  </a:cubicBezTo>
                  <a:close/>
                </a:path>
              </a:pathLst>
            </a:custGeom>
            <a:solidFill>
              <a:srgbClr val="FFC6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9" name="ïslïďè">
              <a:extLst>
                <a:ext uri="{FF2B5EF4-FFF2-40B4-BE49-F238E27FC236}">
                  <a16:creationId xmlns:a16="http://schemas.microsoft.com/office/drawing/2014/main" id="{9F0F85D1-A1A9-426D-B487-AFCF8A6131F1}"/>
                </a:ext>
              </a:extLst>
            </p:cNvPr>
            <p:cNvSpPr/>
            <p:nvPr/>
          </p:nvSpPr>
          <p:spPr bwMode="auto">
            <a:xfrm>
              <a:off x="3030897" y="4547821"/>
              <a:ext cx="27008" cy="12861"/>
            </a:xfrm>
            <a:custGeom>
              <a:avLst/>
              <a:gdLst>
                <a:gd name="T0" fmla="*/ 8 w 9"/>
                <a:gd name="T1" fmla="*/ 0 h 4"/>
                <a:gd name="T2" fmla="*/ 0 w 9"/>
                <a:gd name="T3" fmla="*/ 4 h 4"/>
                <a:gd name="T4" fmla="*/ 9 w 9"/>
                <a:gd name="T5" fmla="*/ 3 h 4"/>
                <a:gd name="T6" fmla="*/ 8 w 9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4">
                  <a:moveTo>
                    <a:pt x="8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2"/>
                    <a:pt x="8" y="1"/>
                    <a:pt x="8" y="0"/>
                  </a:cubicBezTo>
                  <a:close/>
                </a:path>
              </a:pathLst>
            </a:custGeom>
            <a:solidFill>
              <a:srgbClr val="FFC6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0" name="ís1ïḍe">
              <a:extLst>
                <a:ext uri="{FF2B5EF4-FFF2-40B4-BE49-F238E27FC236}">
                  <a16:creationId xmlns:a16="http://schemas.microsoft.com/office/drawing/2014/main" id="{7EE31CA4-30ED-4FE4-804B-E297DC6B1FFA}"/>
                </a:ext>
              </a:extLst>
            </p:cNvPr>
            <p:cNvSpPr/>
            <p:nvPr/>
          </p:nvSpPr>
          <p:spPr bwMode="auto">
            <a:xfrm>
              <a:off x="3024467" y="4516955"/>
              <a:ext cx="30866" cy="15433"/>
            </a:xfrm>
            <a:custGeom>
              <a:avLst/>
              <a:gdLst>
                <a:gd name="T0" fmla="*/ 10 w 10"/>
                <a:gd name="T1" fmla="*/ 5 h 5"/>
                <a:gd name="T2" fmla="*/ 10 w 10"/>
                <a:gd name="T3" fmla="*/ 5 h 5"/>
                <a:gd name="T4" fmla="*/ 0 w 10"/>
                <a:gd name="T5" fmla="*/ 2 h 5"/>
                <a:gd name="T6" fmla="*/ 0 w 10"/>
                <a:gd name="T7" fmla="*/ 1 h 5"/>
                <a:gd name="T8" fmla="*/ 0 w 10"/>
                <a:gd name="T9" fmla="*/ 1 h 5"/>
                <a:gd name="T10" fmla="*/ 10 w 10"/>
                <a:gd name="T11" fmla="*/ 4 h 5"/>
                <a:gd name="T12" fmla="*/ 10 w 10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5">
                  <a:moveTo>
                    <a:pt x="10" y="5"/>
                  </a:moveTo>
                  <a:cubicBezTo>
                    <a:pt x="10" y="5"/>
                    <a:pt x="10" y="5"/>
                    <a:pt x="10" y="5"/>
                  </a:cubicBezTo>
                  <a:cubicBezTo>
                    <a:pt x="6" y="1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6" y="0"/>
                    <a:pt x="10" y="4"/>
                  </a:cubicBezTo>
                  <a:cubicBezTo>
                    <a:pt x="10" y="5"/>
                    <a:pt x="10" y="5"/>
                    <a:pt x="10" y="5"/>
                  </a:cubicBezTo>
                  <a:close/>
                </a:path>
              </a:pathLst>
            </a:custGeom>
            <a:solidFill>
              <a:srgbClr val="645D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1" name="íš1íḍê">
              <a:extLst>
                <a:ext uri="{FF2B5EF4-FFF2-40B4-BE49-F238E27FC236}">
                  <a16:creationId xmlns:a16="http://schemas.microsoft.com/office/drawing/2014/main" id="{5E1B02E2-5538-4D71-80E1-6F4112B5A368}"/>
                </a:ext>
              </a:extLst>
            </p:cNvPr>
            <p:cNvSpPr/>
            <p:nvPr/>
          </p:nvSpPr>
          <p:spPr bwMode="auto">
            <a:xfrm>
              <a:off x="3024467" y="4520813"/>
              <a:ext cx="0" cy="2572"/>
            </a:xfrm>
            <a:custGeom>
              <a:avLst/>
              <a:gdLst>
                <a:gd name="T0" fmla="*/ 2 h 2"/>
                <a:gd name="T1" fmla="*/ 2 h 2"/>
                <a:gd name="T2" fmla="*/ 0 h 2"/>
                <a:gd name="T3" fmla="*/ 0 h 2"/>
                <a:gd name="T4" fmla="*/ 0 h 2"/>
                <a:gd name="T5" fmla="*/ 2 h 2"/>
                <a:gd name="T6" fmla="*/ 2 h 2"/>
                <a:gd name="T7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45D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2" name="iś1îḋe">
              <a:extLst>
                <a:ext uri="{FF2B5EF4-FFF2-40B4-BE49-F238E27FC236}">
                  <a16:creationId xmlns:a16="http://schemas.microsoft.com/office/drawing/2014/main" id="{CC357935-21C9-4478-8306-5527CE9BBD28}"/>
                </a:ext>
              </a:extLst>
            </p:cNvPr>
            <p:cNvSpPr/>
            <p:nvPr/>
          </p:nvSpPr>
          <p:spPr bwMode="auto">
            <a:xfrm>
              <a:off x="3052761" y="4529816"/>
              <a:ext cx="2572" cy="2572"/>
            </a:xfrm>
            <a:custGeom>
              <a:avLst/>
              <a:gdLst>
                <a:gd name="T0" fmla="*/ 2 w 2"/>
                <a:gd name="T1" fmla="*/ 2 h 2"/>
                <a:gd name="T2" fmla="*/ 0 w 2"/>
                <a:gd name="T3" fmla="*/ 2 h 2"/>
                <a:gd name="T4" fmla="*/ 0 w 2"/>
                <a:gd name="T5" fmla="*/ 2 h 2"/>
                <a:gd name="T6" fmla="*/ 2 w 2"/>
                <a:gd name="T7" fmla="*/ 0 h 2"/>
                <a:gd name="T8" fmla="*/ 2 w 2"/>
                <a:gd name="T9" fmla="*/ 0 h 2"/>
                <a:gd name="T10" fmla="*/ 2 w 2"/>
                <a:gd name="T11" fmla="*/ 0 h 2"/>
                <a:gd name="T12" fmla="*/ 2 w 2"/>
                <a:gd name="T13" fmla="*/ 2 h 2"/>
                <a:gd name="T14" fmla="*/ 2 w 2"/>
                <a:gd name="T1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645D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3" name="ïśļiḋè">
              <a:extLst>
                <a:ext uri="{FF2B5EF4-FFF2-40B4-BE49-F238E27FC236}">
                  <a16:creationId xmlns:a16="http://schemas.microsoft.com/office/drawing/2014/main" id="{65A65D95-B4DF-4AF9-A3E8-D0138EBD59D6}"/>
                </a:ext>
              </a:extLst>
            </p:cNvPr>
            <p:cNvSpPr/>
            <p:nvPr/>
          </p:nvSpPr>
          <p:spPr bwMode="auto">
            <a:xfrm>
              <a:off x="2453448" y="4864196"/>
              <a:ext cx="151757" cy="929835"/>
            </a:xfrm>
            <a:custGeom>
              <a:avLst/>
              <a:gdLst>
                <a:gd name="T0" fmla="*/ 31 w 50"/>
                <a:gd name="T1" fmla="*/ 0 h 305"/>
                <a:gd name="T2" fmla="*/ 50 w 50"/>
                <a:gd name="T3" fmla="*/ 0 h 305"/>
                <a:gd name="T4" fmla="*/ 39 w 50"/>
                <a:gd name="T5" fmla="*/ 305 h 305"/>
                <a:gd name="T6" fmla="*/ 25 w 50"/>
                <a:gd name="T7" fmla="*/ 305 h 305"/>
                <a:gd name="T8" fmla="*/ 7 w 50"/>
                <a:gd name="T9" fmla="*/ 147 h 305"/>
                <a:gd name="T10" fmla="*/ 0 w 50"/>
                <a:gd name="T11" fmla="*/ 44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" h="305">
                  <a:moveTo>
                    <a:pt x="31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39" y="305"/>
                    <a:pt x="39" y="305"/>
                    <a:pt x="39" y="305"/>
                  </a:cubicBezTo>
                  <a:cubicBezTo>
                    <a:pt x="25" y="305"/>
                    <a:pt x="25" y="305"/>
                    <a:pt x="25" y="305"/>
                  </a:cubicBezTo>
                  <a:cubicBezTo>
                    <a:pt x="25" y="305"/>
                    <a:pt x="0" y="210"/>
                    <a:pt x="7" y="147"/>
                  </a:cubicBezTo>
                  <a:cubicBezTo>
                    <a:pt x="13" y="75"/>
                    <a:pt x="0" y="44"/>
                    <a:pt x="0" y="44"/>
                  </a:cubicBezTo>
                </a:path>
              </a:pathLst>
            </a:custGeom>
            <a:solidFill>
              <a:srgbClr val="3632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4" name="íṥ1ïḋè">
              <a:extLst>
                <a:ext uri="{FF2B5EF4-FFF2-40B4-BE49-F238E27FC236}">
                  <a16:creationId xmlns:a16="http://schemas.microsoft.com/office/drawing/2014/main" id="{239E28FB-AEA6-4372-938E-8333DFA1ABEB}"/>
                </a:ext>
              </a:extLst>
            </p:cNvPr>
            <p:cNvSpPr/>
            <p:nvPr/>
          </p:nvSpPr>
          <p:spPr bwMode="auto">
            <a:xfrm>
              <a:off x="2161508" y="4864196"/>
              <a:ext cx="412832" cy="852670"/>
            </a:xfrm>
            <a:custGeom>
              <a:avLst/>
              <a:gdLst>
                <a:gd name="T0" fmla="*/ 136 w 136"/>
                <a:gd name="T1" fmla="*/ 0 h 280"/>
                <a:gd name="T2" fmla="*/ 109 w 136"/>
                <a:gd name="T3" fmla="*/ 140 h 280"/>
                <a:gd name="T4" fmla="*/ 107 w 136"/>
                <a:gd name="T5" fmla="*/ 146 h 280"/>
                <a:gd name="T6" fmla="*/ 14 w 136"/>
                <a:gd name="T7" fmla="*/ 280 h 280"/>
                <a:gd name="T8" fmla="*/ 0 w 136"/>
                <a:gd name="T9" fmla="*/ 274 h 280"/>
                <a:gd name="T10" fmla="*/ 68 w 136"/>
                <a:gd name="T11" fmla="*/ 135 h 280"/>
                <a:gd name="T12" fmla="*/ 70 w 136"/>
                <a:gd name="T13" fmla="*/ 122 h 280"/>
                <a:gd name="T14" fmla="*/ 53 w 136"/>
                <a:gd name="T15" fmla="*/ 58 h 280"/>
                <a:gd name="T16" fmla="*/ 47 w 136"/>
                <a:gd name="T17" fmla="*/ 0 h 280"/>
                <a:gd name="T18" fmla="*/ 136 w 136"/>
                <a:gd name="T19" fmla="*/ 0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6" h="280">
                  <a:moveTo>
                    <a:pt x="136" y="0"/>
                  </a:moveTo>
                  <a:cubicBezTo>
                    <a:pt x="109" y="140"/>
                    <a:pt x="109" y="140"/>
                    <a:pt x="109" y="140"/>
                  </a:cubicBezTo>
                  <a:cubicBezTo>
                    <a:pt x="109" y="142"/>
                    <a:pt x="108" y="144"/>
                    <a:pt x="107" y="146"/>
                  </a:cubicBezTo>
                  <a:cubicBezTo>
                    <a:pt x="14" y="280"/>
                    <a:pt x="14" y="280"/>
                    <a:pt x="14" y="280"/>
                  </a:cubicBezTo>
                  <a:cubicBezTo>
                    <a:pt x="0" y="274"/>
                    <a:pt x="0" y="274"/>
                    <a:pt x="0" y="274"/>
                  </a:cubicBezTo>
                  <a:cubicBezTo>
                    <a:pt x="0" y="274"/>
                    <a:pt x="32" y="184"/>
                    <a:pt x="68" y="135"/>
                  </a:cubicBezTo>
                  <a:cubicBezTo>
                    <a:pt x="70" y="131"/>
                    <a:pt x="71" y="126"/>
                    <a:pt x="70" y="122"/>
                  </a:cubicBezTo>
                  <a:cubicBezTo>
                    <a:pt x="53" y="58"/>
                    <a:pt x="53" y="58"/>
                    <a:pt x="53" y="58"/>
                  </a:cubicBezTo>
                  <a:cubicBezTo>
                    <a:pt x="53" y="58"/>
                    <a:pt x="43" y="31"/>
                    <a:pt x="47" y="0"/>
                  </a:cubicBezTo>
                  <a:lnTo>
                    <a:pt x="136" y="0"/>
                  </a:lnTo>
                  <a:close/>
                </a:path>
              </a:pathLst>
            </a:custGeom>
            <a:solidFill>
              <a:srgbClr val="443F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5" name="íṡḷídè">
              <a:extLst>
                <a:ext uri="{FF2B5EF4-FFF2-40B4-BE49-F238E27FC236}">
                  <a16:creationId xmlns:a16="http://schemas.microsoft.com/office/drawing/2014/main" id="{F86C73D8-AB5D-4B90-B2EA-59783C65C9CF}"/>
                </a:ext>
              </a:extLst>
            </p:cNvPr>
            <p:cNvSpPr/>
            <p:nvPr/>
          </p:nvSpPr>
          <p:spPr bwMode="auto">
            <a:xfrm>
              <a:off x="2425154" y="4008954"/>
              <a:ext cx="213489" cy="316375"/>
            </a:xfrm>
            <a:custGeom>
              <a:avLst/>
              <a:gdLst>
                <a:gd name="T0" fmla="*/ 51 w 70"/>
                <a:gd name="T1" fmla="*/ 0 h 104"/>
                <a:gd name="T2" fmla="*/ 55 w 70"/>
                <a:gd name="T3" fmla="*/ 5 h 104"/>
                <a:gd name="T4" fmla="*/ 59 w 70"/>
                <a:gd name="T5" fmla="*/ 15 h 104"/>
                <a:gd name="T6" fmla="*/ 62 w 70"/>
                <a:gd name="T7" fmla="*/ 26 h 104"/>
                <a:gd name="T8" fmla="*/ 63 w 70"/>
                <a:gd name="T9" fmla="*/ 27 h 104"/>
                <a:gd name="T10" fmla="*/ 64 w 70"/>
                <a:gd name="T11" fmla="*/ 35 h 104"/>
                <a:gd name="T12" fmla="*/ 63 w 70"/>
                <a:gd name="T13" fmla="*/ 45 h 104"/>
                <a:gd name="T14" fmla="*/ 63 w 70"/>
                <a:gd name="T15" fmla="*/ 45 h 104"/>
                <a:gd name="T16" fmla="*/ 70 w 70"/>
                <a:gd name="T17" fmla="*/ 55 h 104"/>
                <a:gd name="T18" fmla="*/ 65 w 70"/>
                <a:gd name="T19" fmla="*/ 58 h 104"/>
                <a:gd name="T20" fmla="*/ 64 w 70"/>
                <a:gd name="T21" fmla="*/ 59 h 104"/>
                <a:gd name="T22" fmla="*/ 65 w 70"/>
                <a:gd name="T23" fmla="*/ 61 h 104"/>
                <a:gd name="T24" fmla="*/ 65 w 70"/>
                <a:gd name="T25" fmla="*/ 64 h 104"/>
                <a:gd name="T26" fmla="*/ 64 w 70"/>
                <a:gd name="T27" fmla="*/ 65 h 104"/>
                <a:gd name="T28" fmla="*/ 63 w 70"/>
                <a:gd name="T29" fmla="*/ 65 h 104"/>
                <a:gd name="T30" fmla="*/ 63 w 70"/>
                <a:gd name="T31" fmla="*/ 65 h 104"/>
                <a:gd name="T32" fmla="*/ 64 w 70"/>
                <a:gd name="T33" fmla="*/ 67 h 104"/>
                <a:gd name="T34" fmla="*/ 64 w 70"/>
                <a:gd name="T35" fmla="*/ 69 h 104"/>
                <a:gd name="T36" fmla="*/ 62 w 70"/>
                <a:gd name="T37" fmla="*/ 69 h 104"/>
                <a:gd name="T38" fmla="*/ 61 w 70"/>
                <a:gd name="T39" fmla="*/ 78 h 104"/>
                <a:gd name="T40" fmla="*/ 44 w 70"/>
                <a:gd name="T41" fmla="*/ 77 h 104"/>
                <a:gd name="T42" fmla="*/ 40 w 70"/>
                <a:gd name="T43" fmla="*/ 82 h 104"/>
                <a:gd name="T44" fmla="*/ 40 w 70"/>
                <a:gd name="T45" fmla="*/ 85 h 104"/>
                <a:gd name="T46" fmla="*/ 39 w 70"/>
                <a:gd name="T47" fmla="*/ 98 h 104"/>
                <a:gd name="T48" fmla="*/ 35 w 70"/>
                <a:gd name="T49" fmla="*/ 103 h 104"/>
                <a:gd name="T50" fmla="*/ 20 w 70"/>
                <a:gd name="T51" fmla="*/ 98 h 104"/>
                <a:gd name="T52" fmla="*/ 9 w 70"/>
                <a:gd name="T53" fmla="*/ 94 h 104"/>
                <a:gd name="T54" fmla="*/ 8 w 70"/>
                <a:gd name="T55" fmla="*/ 95 h 104"/>
                <a:gd name="T56" fmla="*/ 6 w 70"/>
                <a:gd name="T57" fmla="*/ 74 h 104"/>
                <a:gd name="T58" fmla="*/ 6 w 70"/>
                <a:gd name="T59" fmla="*/ 74 h 104"/>
                <a:gd name="T60" fmla="*/ 0 w 70"/>
                <a:gd name="T61" fmla="*/ 56 h 104"/>
                <a:gd name="T62" fmla="*/ 51 w 70"/>
                <a:gd name="T6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0" h="104">
                  <a:moveTo>
                    <a:pt x="51" y="0"/>
                  </a:moveTo>
                  <a:cubicBezTo>
                    <a:pt x="52" y="1"/>
                    <a:pt x="54" y="3"/>
                    <a:pt x="55" y="5"/>
                  </a:cubicBezTo>
                  <a:cubicBezTo>
                    <a:pt x="57" y="8"/>
                    <a:pt x="59" y="11"/>
                    <a:pt x="59" y="15"/>
                  </a:cubicBezTo>
                  <a:cubicBezTo>
                    <a:pt x="60" y="18"/>
                    <a:pt x="61" y="22"/>
                    <a:pt x="62" y="26"/>
                  </a:cubicBezTo>
                  <a:cubicBezTo>
                    <a:pt x="63" y="27"/>
                    <a:pt x="63" y="27"/>
                    <a:pt x="63" y="27"/>
                  </a:cubicBezTo>
                  <a:cubicBezTo>
                    <a:pt x="64" y="30"/>
                    <a:pt x="64" y="32"/>
                    <a:pt x="64" y="35"/>
                  </a:cubicBezTo>
                  <a:cubicBezTo>
                    <a:pt x="64" y="38"/>
                    <a:pt x="61" y="41"/>
                    <a:pt x="63" y="45"/>
                  </a:cubicBezTo>
                  <a:cubicBezTo>
                    <a:pt x="63" y="45"/>
                    <a:pt x="63" y="45"/>
                    <a:pt x="63" y="45"/>
                  </a:cubicBezTo>
                  <a:cubicBezTo>
                    <a:pt x="65" y="50"/>
                    <a:pt x="70" y="53"/>
                    <a:pt x="70" y="55"/>
                  </a:cubicBezTo>
                  <a:cubicBezTo>
                    <a:pt x="70" y="58"/>
                    <a:pt x="66" y="58"/>
                    <a:pt x="65" y="58"/>
                  </a:cubicBezTo>
                  <a:cubicBezTo>
                    <a:pt x="64" y="59"/>
                    <a:pt x="64" y="59"/>
                    <a:pt x="64" y="59"/>
                  </a:cubicBezTo>
                  <a:cubicBezTo>
                    <a:pt x="64" y="60"/>
                    <a:pt x="65" y="61"/>
                    <a:pt x="65" y="61"/>
                  </a:cubicBezTo>
                  <a:cubicBezTo>
                    <a:pt x="65" y="62"/>
                    <a:pt x="65" y="63"/>
                    <a:pt x="65" y="64"/>
                  </a:cubicBezTo>
                  <a:cubicBezTo>
                    <a:pt x="65" y="64"/>
                    <a:pt x="64" y="64"/>
                    <a:pt x="64" y="65"/>
                  </a:cubicBezTo>
                  <a:cubicBezTo>
                    <a:pt x="63" y="65"/>
                    <a:pt x="63" y="65"/>
                    <a:pt x="63" y="65"/>
                  </a:cubicBezTo>
                  <a:cubicBezTo>
                    <a:pt x="63" y="65"/>
                    <a:pt x="63" y="65"/>
                    <a:pt x="63" y="65"/>
                  </a:cubicBezTo>
                  <a:cubicBezTo>
                    <a:pt x="64" y="66"/>
                    <a:pt x="64" y="66"/>
                    <a:pt x="64" y="67"/>
                  </a:cubicBezTo>
                  <a:cubicBezTo>
                    <a:pt x="64" y="68"/>
                    <a:pt x="64" y="68"/>
                    <a:pt x="64" y="69"/>
                  </a:cubicBezTo>
                  <a:cubicBezTo>
                    <a:pt x="63" y="69"/>
                    <a:pt x="63" y="69"/>
                    <a:pt x="62" y="69"/>
                  </a:cubicBezTo>
                  <a:cubicBezTo>
                    <a:pt x="61" y="70"/>
                    <a:pt x="65" y="74"/>
                    <a:pt x="61" y="78"/>
                  </a:cubicBezTo>
                  <a:cubicBezTo>
                    <a:pt x="57" y="82"/>
                    <a:pt x="47" y="77"/>
                    <a:pt x="44" y="77"/>
                  </a:cubicBezTo>
                  <a:cubicBezTo>
                    <a:pt x="43" y="77"/>
                    <a:pt x="41" y="78"/>
                    <a:pt x="40" y="82"/>
                  </a:cubicBezTo>
                  <a:cubicBezTo>
                    <a:pt x="40" y="83"/>
                    <a:pt x="40" y="84"/>
                    <a:pt x="40" y="85"/>
                  </a:cubicBezTo>
                  <a:cubicBezTo>
                    <a:pt x="40" y="88"/>
                    <a:pt x="38" y="93"/>
                    <a:pt x="39" y="98"/>
                  </a:cubicBezTo>
                  <a:cubicBezTo>
                    <a:pt x="40" y="103"/>
                    <a:pt x="39" y="104"/>
                    <a:pt x="35" y="103"/>
                  </a:cubicBezTo>
                  <a:cubicBezTo>
                    <a:pt x="30" y="101"/>
                    <a:pt x="25" y="100"/>
                    <a:pt x="20" y="98"/>
                  </a:cubicBezTo>
                  <a:cubicBezTo>
                    <a:pt x="15" y="96"/>
                    <a:pt x="13" y="96"/>
                    <a:pt x="9" y="94"/>
                  </a:cubicBezTo>
                  <a:cubicBezTo>
                    <a:pt x="8" y="93"/>
                    <a:pt x="8" y="95"/>
                    <a:pt x="8" y="95"/>
                  </a:cubicBezTo>
                  <a:cubicBezTo>
                    <a:pt x="5" y="91"/>
                    <a:pt x="11" y="80"/>
                    <a:pt x="6" y="74"/>
                  </a:cubicBezTo>
                  <a:cubicBezTo>
                    <a:pt x="6" y="74"/>
                    <a:pt x="6" y="74"/>
                    <a:pt x="6" y="74"/>
                  </a:cubicBezTo>
                  <a:cubicBezTo>
                    <a:pt x="2" y="69"/>
                    <a:pt x="0" y="63"/>
                    <a:pt x="0" y="56"/>
                  </a:cubicBezTo>
                  <a:cubicBezTo>
                    <a:pt x="0" y="30"/>
                    <a:pt x="21" y="11"/>
                    <a:pt x="51" y="0"/>
                  </a:cubicBezTo>
                  <a:close/>
                </a:path>
              </a:pathLst>
            </a:custGeom>
            <a:solidFill>
              <a:srgbClr val="FCBD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6" name="íṩļîďè">
              <a:extLst>
                <a:ext uri="{FF2B5EF4-FFF2-40B4-BE49-F238E27FC236}">
                  <a16:creationId xmlns:a16="http://schemas.microsoft.com/office/drawing/2014/main" id="{47F510E2-AB3E-4DDE-9BFE-EE1F31B1C3F2}"/>
                </a:ext>
              </a:extLst>
            </p:cNvPr>
            <p:cNvSpPr/>
            <p:nvPr/>
          </p:nvSpPr>
          <p:spPr bwMode="auto">
            <a:xfrm>
              <a:off x="2592345" y="4198008"/>
              <a:ext cx="28294" cy="9003"/>
            </a:xfrm>
            <a:custGeom>
              <a:avLst/>
              <a:gdLst>
                <a:gd name="T0" fmla="*/ 9 w 9"/>
                <a:gd name="T1" fmla="*/ 3 h 3"/>
                <a:gd name="T2" fmla="*/ 4 w 9"/>
                <a:gd name="T3" fmla="*/ 2 h 3"/>
                <a:gd name="T4" fmla="*/ 0 w 9"/>
                <a:gd name="T5" fmla="*/ 0 h 3"/>
                <a:gd name="T6" fmla="*/ 0 w 9"/>
                <a:gd name="T7" fmla="*/ 0 h 3"/>
                <a:gd name="T8" fmla="*/ 4 w 9"/>
                <a:gd name="T9" fmla="*/ 1 h 3"/>
                <a:gd name="T10" fmla="*/ 9 w 9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3">
                  <a:moveTo>
                    <a:pt x="9" y="3"/>
                  </a:moveTo>
                  <a:cubicBezTo>
                    <a:pt x="7" y="3"/>
                    <a:pt x="6" y="2"/>
                    <a:pt x="4" y="2"/>
                  </a:cubicBezTo>
                  <a:cubicBezTo>
                    <a:pt x="2" y="2"/>
                    <a:pt x="1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3" y="1"/>
                    <a:pt x="4" y="1"/>
                  </a:cubicBezTo>
                  <a:cubicBezTo>
                    <a:pt x="6" y="2"/>
                    <a:pt x="7" y="2"/>
                    <a:pt x="9" y="3"/>
                  </a:cubicBezTo>
                  <a:close/>
                </a:path>
              </a:pathLst>
            </a:custGeom>
            <a:solidFill>
              <a:srgbClr val="FC96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7" name="ï$ḷíḑê">
              <a:extLst>
                <a:ext uri="{FF2B5EF4-FFF2-40B4-BE49-F238E27FC236}">
                  <a16:creationId xmlns:a16="http://schemas.microsoft.com/office/drawing/2014/main" id="{3B03CDE7-8CD4-4E80-BF29-3EF4420B324D}"/>
                </a:ext>
              </a:extLst>
            </p:cNvPr>
            <p:cNvSpPr/>
            <p:nvPr/>
          </p:nvSpPr>
          <p:spPr bwMode="auto">
            <a:xfrm>
              <a:off x="2513893" y="5732299"/>
              <a:ext cx="155616" cy="77165"/>
            </a:xfrm>
            <a:custGeom>
              <a:avLst/>
              <a:gdLst>
                <a:gd name="T0" fmla="*/ 2 w 51"/>
                <a:gd name="T1" fmla="*/ 2 h 25"/>
                <a:gd name="T2" fmla="*/ 13 w 51"/>
                <a:gd name="T3" fmla="*/ 9 h 25"/>
                <a:gd name="T4" fmla="*/ 16 w 51"/>
                <a:gd name="T5" fmla="*/ 6 h 25"/>
                <a:gd name="T6" fmla="*/ 24 w 51"/>
                <a:gd name="T7" fmla="*/ 0 h 25"/>
                <a:gd name="T8" fmla="*/ 26 w 51"/>
                <a:gd name="T9" fmla="*/ 2 h 25"/>
                <a:gd name="T10" fmla="*/ 31 w 51"/>
                <a:gd name="T11" fmla="*/ 7 h 25"/>
                <a:gd name="T12" fmla="*/ 49 w 51"/>
                <a:gd name="T13" fmla="*/ 14 h 25"/>
                <a:gd name="T14" fmla="*/ 51 w 51"/>
                <a:gd name="T15" fmla="*/ 18 h 25"/>
                <a:gd name="T16" fmla="*/ 51 w 51"/>
                <a:gd name="T17" fmla="*/ 19 h 25"/>
                <a:gd name="T18" fmla="*/ 51 w 51"/>
                <a:gd name="T19" fmla="*/ 19 h 25"/>
                <a:gd name="T20" fmla="*/ 51 w 51"/>
                <a:gd name="T21" fmla="*/ 20 h 25"/>
                <a:gd name="T22" fmla="*/ 51 w 51"/>
                <a:gd name="T23" fmla="*/ 20 h 25"/>
                <a:gd name="T24" fmla="*/ 51 w 51"/>
                <a:gd name="T25" fmla="*/ 21 h 25"/>
                <a:gd name="T26" fmla="*/ 51 w 51"/>
                <a:gd name="T27" fmla="*/ 21 h 25"/>
                <a:gd name="T28" fmla="*/ 51 w 51"/>
                <a:gd name="T29" fmla="*/ 22 h 25"/>
                <a:gd name="T30" fmla="*/ 51 w 51"/>
                <a:gd name="T31" fmla="*/ 22 h 25"/>
                <a:gd name="T32" fmla="*/ 50 w 51"/>
                <a:gd name="T33" fmla="*/ 23 h 25"/>
                <a:gd name="T34" fmla="*/ 50 w 51"/>
                <a:gd name="T35" fmla="*/ 23 h 25"/>
                <a:gd name="T36" fmla="*/ 50 w 51"/>
                <a:gd name="T37" fmla="*/ 23 h 25"/>
                <a:gd name="T38" fmla="*/ 50 w 51"/>
                <a:gd name="T39" fmla="*/ 23 h 25"/>
                <a:gd name="T40" fmla="*/ 49 w 51"/>
                <a:gd name="T41" fmla="*/ 24 h 25"/>
                <a:gd name="T42" fmla="*/ 49 w 51"/>
                <a:gd name="T43" fmla="*/ 24 h 25"/>
                <a:gd name="T44" fmla="*/ 48 w 51"/>
                <a:gd name="T45" fmla="*/ 24 h 25"/>
                <a:gd name="T46" fmla="*/ 48 w 51"/>
                <a:gd name="T47" fmla="*/ 24 h 25"/>
                <a:gd name="T48" fmla="*/ 47 w 51"/>
                <a:gd name="T49" fmla="*/ 25 h 25"/>
                <a:gd name="T50" fmla="*/ 47 w 51"/>
                <a:gd name="T51" fmla="*/ 25 h 25"/>
                <a:gd name="T52" fmla="*/ 46 w 51"/>
                <a:gd name="T53" fmla="*/ 25 h 25"/>
                <a:gd name="T54" fmla="*/ 46 w 51"/>
                <a:gd name="T55" fmla="*/ 25 h 25"/>
                <a:gd name="T56" fmla="*/ 45 w 51"/>
                <a:gd name="T57" fmla="*/ 25 h 25"/>
                <a:gd name="T58" fmla="*/ 45 w 51"/>
                <a:gd name="T59" fmla="*/ 25 h 25"/>
                <a:gd name="T60" fmla="*/ 6 w 51"/>
                <a:gd name="T61" fmla="*/ 23 h 25"/>
                <a:gd name="T62" fmla="*/ 3 w 51"/>
                <a:gd name="T63" fmla="*/ 21 h 25"/>
                <a:gd name="T64" fmla="*/ 3 w 51"/>
                <a:gd name="T65" fmla="*/ 20 h 25"/>
                <a:gd name="T66" fmla="*/ 2 w 51"/>
                <a:gd name="T67" fmla="*/ 19 h 25"/>
                <a:gd name="T68" fmla="*/ 2 w 51"/>
                <a:gd name="T69" fmla="*/ 18 h 25"/>
                <a:gd name="T70" fmla="*/ 2 w 51"/>
                <a:gd name="T71" fmla="*/ 12 h 25"/>
                <a:gd name="T72" fmla="*/ 2 w 51"/>
                <a:gd name="T73" fmla="*/ 7 h 25"/>
                <a:gd name="T74" fmla="*/ 2 w 51"/>
                <a:gd name="T75" fmla="*/ 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1" h="25">
                  <a:moveTo>
                    <a:pt x="2" y="2"/>
                  </a:moveTo>
                  <a:cubicBezTo>
                    <a:pt x="6" y="9"/>
                    <a:pt x="8" y="10"/>
                    <a:pt x="13" y="9"/>
                  </a:cubicBezTo>
                  <a:cubicBezTo>
                    <a:pt x="15" y="8"/>
                    <a:pt x="16" y="7"/>
                    <a:pt x="16" y="6"/>
                  </a:cubicBezTo>
                  <a:cubicBezTo>
                    <a:pt x="18" y="2"/>
                    <a:pt x="21" y="0"/>
                    <a:pt x="24" y="0"/>
                  </a:cubicBezTo>
                  <a:cubicBezTo>
                    <a:pt x="25" y="0"/>
                    <a:pt x="26" y="1"/>
                    <a:pt x="26" y="2"/>
                  </a:cubicBezTo>
                  <a:cubicBezTo>
                    <a:pt x="27" y="4"/>
                    <a:pt x="29" y="5"/>
                    <a:pt x="31" y="7"/>
                  </a:cubicBezTo>
                  <a:cubicBezTo>
                    <a:pt x="37" y="10"/>
                    <a:pt x="44" y="10"/>
                    <a:pt x="49" y="14"/>
                  </a:cubicBezTo>
                  <a:cubicBezTo>
                    <a:pt x="50" y="16"/>
                    <a:pt x="51" y="17"/>
                    <a:pt x="51" y="18"/>
                  </a:cubicBezTo>
                  <a:cubicBezTo>
                    <a:pt x="51" y="19"/>
                    <a:pt x="51" y="19"/>
                    <a:pt x="51" y="19"/>
                  </a:cubicBezTo>
                  <a:cubicBezTo>
                    <a:pt x="51" y="19"/>
                    <a:pt x="51" y="19"/>
                    <a:pt x="51" y="19"/>
                  </a:cubicBezTo>
                  <a:cubicBezTo>
                    <a:pt x="51" y="20"/>
                    <a:pt x="51" y="20"/>
                    <a:pt x="51" y="20"/>
                  </a:cubicBezTo>
                  <a:cubicBezTo>
                    <a:pt x="51" y="20"/>
                    <a:pt x="51" y="20"/>
                    <a:pt x="51" y="20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9" y="24"/>
                    <a:pt x="49" y="24"/>
                    <a:pt x="49" y="24"/>
                  </a:cubicBezTo>
                  <a:cubicBezTo>
                    <a:pt x="49" y="24"/>
                    <a:pt x="49" y="24"/>
                    <a:pt x="49" y="24"/>
                  </a:cubicBezTo>
                  <a:cubicBezTo>
                    <a:pt x="48" y="24"/>
                    <a:pt x="48" y="24"/>
                    <a:pt x="48" y="24"/>
                  </a:cubicBezTo>
                  <a:cubicBezTo>
                    <a:pt x="48" y="24"/>
                    <a:pt x="48" y="24"/>
                    <a:pt x="48" y="24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6" y="25"/>
                    <a:pt x="46" y="25"/>
                    <a:pt x="46" y="25"/>
                  </a:cubicBezTo>
                  <a:cubicBezTo>
                    <a:pt x="46" y="25"/>
                    <a:pt x="46" y="25"/>
                    <a:pt x="46" y="25"/>
                  </a:cubicBezTo>
                  <a:cubicBezTo>
                    <a:pt x="45" y="25"/>
                    <a:pt x="45" y="25"/>
                    <a:pt x="45" y="25"/>
                  </a:cubicBezTo>
                  <a:cubicBezTo>
                    <a:pt x="45" y="25"/>
                    <a:pt x="45" y="25"/>
                    <a:pt x="45" y="25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5" y="22"/>
                    <a:pt x="4" y="22"/>
                    <a:pt x="3" y="21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20"/>
                    <a:pt x="2" y="19"/>
                    <a:pt x="2" y="19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0"/>
                    <a:pt x="2" y="9"/>
                    <a:pt x="2" y="7"/>
                  </a:cubicBezTo>
                  <a:cubicBezTo>
                    <a:pt x="0" y="1"/>
                    <a:pt x="2" y="2"/>
                    <a:pt x="2" y="2"/>
                  </a:cubicBezTo>
                  <a:close/>
                </a:path>
              </a:pathLst>
            </a:custGeom>
            <a:solidFill>
              <a:srgbClr val="0013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8" name="îṩḻiḓé">
              <a:extLst>
                <a:ext uri="{FF2B5EF4-FFF2-40B4-BE49-F238E27FC236}">
                  <a16:creationId xmlns:a16="http://schemas.microsoft.com/office/drawing/2014/main" id="{8F99C61E-C9B6-4F1A-BD8E-FB91ED3B8942}"/>
                </a:ext>
              </a:extLst>
            </p:cNvPr>
            <p:cNvSpPr/>
            <p:nvPr/>
          </p:nvSpPr>
          <p:spPr bwMode="auto">
            <a:xfrm>
              <a:off x="2139645" y="5656421"/>
              <a:ext cx="131180" cy="137611"/>
            </a:xfrm>
            <a:custGeom>
              <a:avLst/>
              <a:gdLst>
                <a:gd name="T0" fmla="*/ 10 w 43"/>
                <a:gd name="T1" fmla="*/ 1 h 45"/>
                <a:gd name="T2" fmla="*/ 15 w 43"/>
                <a:gd name="T3" fmla="*/ 13 h 45"/>
                <a:gd name="T4" fmla="*/ 19 w 43"/>
                <a:gd name="T5" fmla="*/ 12 h 45"/>
                <a:gd name="T6" fmla="*/ 29 w 43"/>
                <a:gd name="T7" fmla="*/ 12 h 45"/>
                <a:gd name="T8" fmla="*/ 30 w 43"/>
                <a:gd name="T9" fmla="*/ 14 h 45"/>
                <a:gd name="T10" fmla="*/ 31 w 43"/>
                <a:gd name="T11" fmla="*/ 21 h 45"/>
                <a:gd name="T12" fmla="*/ 42 w 43"/>
                <a:gd name="T13" fmla="*/ 37 h 45"/>
                <a:gd name="T14" fmla="*/ 42 w 43"/>
                <a:gd name="T15" fmla="*/ 42 h 45"/>
                <a:gd name="T16" fmla="*/ 42 w 43"/>
                <a:gd name="T17" fmla="*/ 43 h 45"/>
                <a:gd name="T18" fmla="*/ 42 w 43"/>
                <a:gd name="T19" fmla="*/ 43 h 45"/>
                <a:gd name="T20" fmla="*/ 41 w 43"/>
                <a:gd name="T21" fmla="*/ 43 h 45"/>
                <a:gd name="T22" fmla="*/ 41 w 43"/>
                <a:gd name="T23" fmla="*/ 43 h 45"/>
                <a:gd name="T24" fmla="*/ 40 w 43"/>
                <a:gd name="T25" fmla="*/ 44 h 45"/>
                <a:gd name="T26" fmla="*/ 40 w 43"/>
                <a:gd name="T27" fmla="*/ 44 h 45"/>
                <a:gd name="T28" fmla="*/ 40 w 43"/>
                <a:gd name="T29" fmla="*/ 44 h 45"/>
                <a:gd name="T30" fmla="*/ 40 w 43"/>
                <a:gd name="T31" fmla="*/ 44 h 45"/>
                <a:gd name="T32" fmla="*/ 39 w 43"/>
                <a:gd name="T33" fmla="*/ 45 h 45"/>
                <a:gd name="T34" fmla="*/ 39 w 43"/>
                <a:gd name="T35" fmla="*/ 45 h 45"/>
                <a:gd name="T36" fmla="*/ 38 w 43"/>
                <a:gd name="T37" fmla="*/ 45 h 45"/>
                <a:gd name="T38" fmla="*/ 38 w 43"/>
                <a:gd name="T39" fmla="*/ 45 h 45"/>
                <a:gd name="T40" fmla="*/ 37 w 43"/>
                <a:gd name="T41" fmla="*/ 45 h 45"/>
                <a:gd name="T42" fmla="*/ 37 w 43"/>
                <a:gd name="T43" fmla="*/ 45 h 45"/>
                <a:gd name="T44" fmla="*/ 36 w 43"/>
                <a:gd name="T45" fmla="*/ 45 h 45"/>
                <a:gd name="T46" fmla="*/ 36 w 43"/>
                <a:gd name="T47" fmla="*/ 45 h 45"/>
                <a:gd name="T48" fmla="*/ 35 w 43"/>
                <a:gd name="T49" fmla="*/ 45 h 45"/>
                <a:gd name="T50" fmla="*/ 35 w 43"/>
                <a:gd name="T51" fmla="*/ 45 h 45"/>
                <a:gd name="T52" fmla="*/ 34 w 43"/>
                <a:gd name="T53" fmla="*/ 45 h 45"/>
                <a:gd name="T54" fmla="*/ 34 w 43"/>
                <a:gd name="T55" fmla="*/ 45 h 45"/>
                <a:gd name="T56" fmla="*/ 33 w 43"/>
                <a:gd name="T57" fmla="*/ 44 h 45"/>
                <a:gd name="T58" fmla="*/ 33 w 43"/>
                <a:gd name="T59" fmla="*/ 44 h 45"/>
                <a:gd name="T60" fmla="*/ 2 w 43"/>
                <a:gd name="T61" fmla="*/ 21 h 45"/>
                <a:gd name="T62" fmla="*/ 0 w 43"/>
                <a:gd name="T63" fmla="*/ 18 h 45"/>
                <a:gd name="T64" fmla="*/ 0 w 43"/>
                <a:gd name="T65" fmla="*/ 17 h 45"/>
                <a:gd name="T66" fmla="*/ 0 w 43"/>
                <a:gd name="T67" fmla="*/ 16 h 45"/>
                <a:gd name="T68" fmla="*/ 1 w 43"/>
                <a:gd name="T69" fmla="*/ 15 h 45"/>
                <a:gd name="T70" fmla="*/ 4 w 43"/>
                <a:gd name="T71" fmla="*/ 10 h 45"/>
                <a:gd name="T72" fmla="*/ 6 w 43"/>
                <a:gd name="T73" fmla="*/ 6 h 45"/>
                <a:gd name="T74" fmla="*/ 10 w 43"/>
                <a:gd name="T75" fmla="*/ 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3" h="45">
                  <a:moveTo>
                    <a:pt x="10" y="1"/>
                  </a:moveTo>
                  <a:cubicBezTo>
                    <a:pt x="9" y="10"/>
                    <a:pt x="10" y="11"/>
                    <a:pt x="15" y="13"/>
                  </a:cubicBezTo>
                  <a:cubicBezTo>
                    <a:pt x="17" y="14"/>
                    <a:pt x="18" y="13"/>
                    <a:pt x="19" y="12"/>
                  </a:cubicBezTo>
                  <a:cubicBezTo>
                    <a:pt x="22" y="10"/>
                    <a:pt x="26" y="10"/>
                    <a:pt x="29" y="12"/>
                  </a:cubicBezTo>
                  <a:cubicBezTo>
                    <a:pt x="30" y="13"/>
                    <a:pt x="30" y="14"/>
                    <a:pt x="30" y="14"/>
                  </a:cubicBezTo>
                  <a:cubicBezTo>
                    <a:pt x="29" y="17"/>
                    <a:pt x="30" y="19"/>
                    <a:pt x="31" y="21"/>
                  </a:cubicBezTo>
                  <a:cubicBezTo>
                    <a:pt x="34" y="27"/>
                    <a:pt x="40" y="31"/>
                    <a:pt x="42" y="37"/>
                  </a:cubicBezTo>
                  <a:cubicBezTo>
                    <a:pt x="43" y="39"/>
                    <a:pt x="43" y="41"/>
                    <a:pt x="42" y="42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41" y="43"/>
                    <a:pt x="41" y="43"/>
                    <a:pt x="41" y="43"/>
                  </a:cubicBezTo>
                  <a:cubicBezTo>
                    <a:pt x="41" y="43"/>
                    <a:pt x="41" y="43"/>
                    <a:pt x="41" y="43"/>
                  </a:cubicBezTo>
                  <a:cubicBezTo>
                    <a:pt x="40" y="44"/>
                    <a:pt x="40" y="44"/>
                    <a:pt x="40" y="44"/>
                  </a:cubicBezTo>
                  <a:cubicBezTo>
                    <a:pt x="40" y="44"/>
                    <a:pt x="40" y="44"/>
                    <a:pt x="40" y="44"/>
                  </a:cubicBezTo>
                  <a:cubicBezTo>
                    <a:pt x="40" y="44"/>
                    <a:pt x="40" y="44"/>
                    <a:pt x="40" y="44"/>
                  </a:cubicBezTo>
                  <a:cubicBezTo>
                    <a:pt x="40" y="44"/>
                    <a:pt x="40" y="44"/>
                    <a:pt x="40" y="44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38" y="45"/>
                    <a:pt x="38" y="45"/>
                    <a:pt x="38" y="45"/>
                  </a:cubicBezTo>
                  <a:cubicBezTo>
                    <a:pt x="38" y="45"/>
                    <a:pt x="38" y="45"/>
                    <a:pt x="38" y="45"/>
                  </a:cubicBezTo>
                  <a:cubicBezTo>
                    <a:pt x="37" y="45"/>
                    <a:pt x="37" y="45"/>
                    <a:pt x="37" y="45"/>
                  </a:cubicBezTo>
                  <a:cubicBezTo>
                    <a:pt x="37" y="45"/>
                    <a:pt x="37" y="45"/>
                    <a:pt x="37" y="45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35" y="45"/>
                    <a:pt x="35" y="45"/>
                    <a:pt x="35" y="45"/>
                  </a:cubicBezTo>
                  <a:cubicBezTo>
                    <a:pt x="35" y="45"/>
                    <a:pt x="35" y="45"/>
                    <a:pt x="35" y="45"/>
                  </a:cubicBezTo>
                  <a:cubicBezTo>
                    <a:pt x="34" y="45"/>
                    <a:pt x="34" y="45"/>
                    <a:pt x="34" y="45"/>
                  </a:cubicBezTo>
                  <a:cubicBezTo>
                    <a:pt x="34" y="45"/>
                    <a:pt x="34" y="45"/>
                    <a:pt x="34" y="45"/>
                  </a:cubicBezTo>
                  <a:cubicBezTo>
                    <a:pt x="33" y="44"/>
                    <a:pt x="33" y="44"/>
                    <a:pt x="33" y="44"/>
                  </a:cubicBezTo>
                  <a:cubicBezTo>
                    <a:pt x="33" y="44"/>
                    <a:pt x="33" y="44"/>
                    <a:pt x="33" y="44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1" y="21"/>
                    <a:pt x="0" y="19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6"/>
                    <a:pt x="0" y="16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5" y="9"/>
                    <a:pt x="6" y="7"/>
                    <a:pt x="6" y="6"/>
                  </a:cubicBezTo>
                  <a:cubicBezTo>
                    <a:pt x="7" y="0"/>
                    <a:pt x="10" y="1"/>
                    <a:pt x="10" y="1"/>
                  </a:cubicBezTo>
                  <a:close/>
                </a:path>
              </a:pathLst>
            </a:custGeom>
            <a:solidFill>
              <a:srgbClr val="0013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9" name="ïsḻîḍê">
              <a:extLst>
                <a:ext uri="{FF2B5EF4-FFF2-40B4-BE49-F238E27FC236}">
                  <a16:creationId xmlns:a16="http://schemas.microsoft.com/office/drawing/2014/main" id="{4CABA89A-F751-41F3-81C8-1E720422359E}"/>
                </a:ext>
              </a:extLst>
            </p:cNvPr>
            <p:cNvSpPr/>
            <p:nvPr/>
          </p:nvSpPr>
          <p:spPr bwMode="auto">
            <a:xfrm>
              <a:off x="2300404" y="4282889"/>
              <a:ext cx="307373" cy="605743"/>
            </a:xfrm>
            <a:custGeom>
              <a:avLst/>
              <a:gdLst>
                <a:gd name="T0" fmla="*/ 0 w 101"/>
                <a:gd name="T1" fmla="*/ 197 h 199"/>
                <a:gd name="T2" fmla="*/ 100 w 101"/>
                <a:gd name="T3" fmla="*/ 199 h 199"/>
                <a:gd name="T4" fmla="*/ 87 w 101"/>
                <a:gd name="T5" fmla="*/ 27 h 199"/>
                <a:gd name="T6" fmla="*/ 57 w 101"/>
                <a:gd name="T7" fmla="*/ 2 h 199"/>
                <a:gd name="T8" fmla="*/ 16 w 101"/>
                <a:gd name="T9" fmla="*/ 59 h 199"/>
                <a:gd name="T10" fmla="*/ 0 w 101"/>
                <a:gd name="T11" fmla="*/ 197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" h="199">
                  <a:moveTo>
                    <a:pt x="0" y="197"/>
                  </a:moveTo>
                  <a:cubicBezTo>
                    <a:pt x="100" y="199"/>
                    <a:pt x="100" y="199"/>
                    <a:pt x="100" y="199"/>
                  </a:cubicBezTo>
                  <a:cubicBezTo>
                    <a:pt x="100" y="199"/>
                    <a:pt x="101" y="119"/>
                    <a:pt x="87" y="27"/>
                  </a:cubicBezTo>
                  <a:cubicBezTo>
                    <a:pt x="85" y="18"/>
                    <a:pt x="79" y="0"/>
                    <a:pt x="57" y="2"/>
                  </a:cubicBezTo>
                  <a:cubicBezTo>
                    <a:pt x="37" y="4"/>
                    <a:pt x="24" y="27"/>
                    <a:pt x="16" y="59"/>
                  </a:cubicBezTo>
                  <a:cubicBezTo>
                    <a:pt x="2" y="110"/>
                    <a:pt x="0" y="197"/>
                    <a:pt x="0" y="197"/>
                  </a:cubicBezTo>
                  <a:close/>
                </a:path>
              </a:pathLst>
            </a:custGeom>
            <a:solidFill>
              <a:srgbClr val="645D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0" name="iṣļîdê">
              <a:extLst>
                <a:ext uri="{FF2B5EF4-FFF2-40B4-BE49-F238E27FC236}">
                  <a16:creationId xmlns:a16="http://schemas.microsoft.com/office/drawing/2014/main" id="{F2B806D3-C4DB-4525-B14F-198130ED3497}"/>
                </a:ext>
              </a:extLst>
            </p:cNvPr>
            <p:cNvSpPr/>
            <p:nvPr/>
          </p:nvSpPr>
          <p:spPr bwMode="auto">
            <a:xfrm>
              <a:off x="2395574" y="3990949"/>
              <a:ext cx="243069" cy="252071"/>
            </a:xfrm>
            <a:custGeom>
              <a:avLst/>
              <a:gdLst>
                <a:gd name="T0" fmla="*/ 74 w 80"/>
                <a:gd name="T1" fmla="*/ 24 h 83"/>
                <a:gd name="T2" fmla="*/ 75 w 80"/>
                <a:gd name="T3" fmla="*/ 23 h 83"/>
                <a:gd name="T4" fmla="*/ 77 w 80"/>
                <a:gd name="T5" fmla="*/ 19 h 83"/>
                <a:gd name="T6" fmla="*/ 78 w 80"/>
                <a:gd name="T7" fmla="*/ 4 h 83"/>
                <a:gd name="T8" fmla="*/ 76 w 80"/>
                <a:gd name="T9" fmla="*/ 8 h 83"/>
                <a:gd name="T10" fmla="*/ 71 w 80"/>
                <a:gd name="T11" fmla="*/ 7 h 83"/>
                <a:gd name="T12" fmla="*/ 64 w 80"/>
                <a:gd name="T13" fmla="*/ 4 h 83"/>
                <a:gd name="T14" fmla="*/ 28 w 80"/>
                <a:gd name="T15" fmla="*/ 5 h 83"/>
                <a:gd name="T16" fmla="*/ 6 w 80"/>
                <a:gd name="T17" fmla="*/ 28 h 83"/>
                <a:gd name="T18" fmla="*/ 2 w 80"/>
                <a:gd name="T19" fmla="*/ 43 h 83"/>
                <a:gd name="T20" fmla="*/ 3 w 80"/>
                <a:gd name="T21" fmla="*/ 66 h 83"/>
                <a:gd name="T22" fmla="*/ 9 w 80"/>
                <a:gd name="T23" fmla="*/ 75 h 83"/>
                <a:gd name="T24" fmla="*/ 14 w 80"/>
                <a:gd name="T25" fmla="*/ 79 h 83"/>
                <a:gd name="T26" fmla="*/ 20 w 80"/>
                <a:gd name="T27" fmla="*/ 83 h 83"/>
                <a:gd name="T28" fmla="*/ 27 w 80"/>
                <a:gd name="T29" fmla="*/ 81 h 83"/>
                <a:gd name="T30" fmla="*/ 27 w 80"/>
                <a:gd name="T31" fmla="*/ 75 h 83"/>
                <a:gd name="T32" fmla="*/ 19 w 80"/>
                <a:gd name="T33" fmla="*/ 64 h 83"/>
                <a:gd name="T34" fmla="*/ 25 w 80"/>
                <a:gd name="T35" fmla="*/ 56 h 83"/>
                <a:gd name="T36" fmla="*/ 32 w 80"/>
                <a:gd name="T37" fmla="*/ 66 h 83"/>
                <a:gd name="T38" fmla="*/ 31 w 80"/>
                <a:gd name="T39" fmla="*/ 41 h 83"/>
                <a:gd name="T40" fmla="*/ 38 w 80"/>
                <a:gd name="T41" fmla="*/ 42 h 83"/>
                <a:gd name="T42" fmla="*/ 37 w 80"/>
                <a:gd name="T43" fmla="*/ 40 h 83"/>
                <a:gd name="T44" fmla="*/ 80 w 80"/>
                <a:gd name="T45" fmla="*/ 22 h 83"/>
                <a:gd name="T46" fmla="*/ 74 w 80"/>
                <a:gd name="T47" fmla="*/ 24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0" h="83">
                  <a:moveTo>
                    <a:pt x="74" y="24"/>
                  </a:moveTo>
                  <a:cubicBezTo>
                    <a:pt x="75" y="23"/>
                    <a:pt x="75" y="23"/>
                    <a:pt x="75" y="23"/>
                  </a:cubicBezTo>
                  <a:cubicBezTo>
                    <a:pt x="76" y="22"/>
                    <a:pt x="77" y="20"/>
                    <a:pt x="77" y="19"/>
                  </a:cubicBezTo>
                  <a:cubicBezTo>
                    <a:pt x="79" y="14"/>
                    <a:pt x="79" y="9"/>
                    <a:pt x="78" y="4"/>
                  </a:cubicBezTo>
                  <a:cubicBezTo>
                    <a:pt x="78" y="6"/>
                    <a:pt x="77" y="7"/>
                    <a:pt x="76" y="8"/>
                  </a:cubicBezTo>
                  <a:cubicBezTo>
                    <a:pt x="74" y="9"/>
                    <a:pt x="72" y="8"/>
                    <a:pt x="71" y="7"/>
                  </a:cubicBezTo>
                  <a:cubicBezTo>
                    <a:pt x="68" y="6"/>
                    <a:pt x="66" y="5"/>
                    <a:pt x="64" y="4"/>
                  </a:cubicBezTo>
                  <a:cubicBezTo>
                    <a:pt x="53" y="0"/>
                    <a:pt x="40" y="1"/>
                    <a:pt x="28" y="5"/>
                  </a:cubicBezTo>
                  <a:cubicBezTo>
                    <a:pt x="17" y="9"/>
                    <a:pt x="11" y="17"/>
                    <a:pt x="6" y="28"/>
                  </a:cubicBezTo>
                  <a:cubicBezTo>
                    <a:pt x="5" y="33"/>
                    <a:pt x="3" y="38"/>
                    <a:pt x="2" y="43"/>
                  </a:cubicBezTo>
                  <a:cubicBezTo>
                    <a:pt x="0" y="50"/>
                    <a:pt x="0" y="59"/>
                    <a:pt x="3" y="66"/>
                  </a:cubicBezTo>
                  <a:cubicBezTo>
                    <a:pt x="5" y="69"/>
                    <a:pt x="7" y="72"/>
                    <a:pt x="9" y="75"/>
                  </a:cubicBezTo>
                  <a:cubicBezTo>
                    <a:pt x="11" y="76"/>
                    <a:pt x="13" y="78"/>
                    <a:pt x="14" y="79"/>
                  </a:cubicBezTo>
                  <a:cubicBezTo>
                    <a:pt x="16" y="81"/>
                    <a:pt x="18" y="82"/>
                    <a:pt x="20" y="83"/>
                  </a:cubicBezTo>
                  <a:cubicBezTo>
                    <a:pt x="22" y="83"/>
                    <a:pt x="25" y="82"/>
                    <a:pt x="27" y="81"/>
                  </a:cubicBezTo>
                  <a:cubicBezTo>
                    <a:pt x="27" y="75"/>
                    <a:pt x="27" y="75"/>
                    <a:pt x="27" y="75"/>
                  </a:cubicBezTo>
                  <a:cubicBezTo>
                    <a:pt x="23" y="72"/>
                    <a:pt x="20" y="68"/>
                    <a:pt x="19" y="64"/>
                  </a:cubicBezTo>
                  <a:cubicBezTo>
                    <a:pt x="18" y="59"/>
                    <a:pt x="20" y="55"/>
                    <a:pt x="25" y="56"/>
                  </a:cubicBezTo>
                  <a:cubicBezTo>
                    <a:pt x="31" y="57"/>
                    <a:pt x="31" y="61"/>
                    <a:pt x="32" y="66"/>
                  </a:cubicBezTo>
                  <a:cubicBezTo>
                    <a:pt x="36" y="51"/>
                    <a:pt x="31" y="41"/>
                    <a:pt x="31" y="41"/>
                  </a:cubicBezTo>
                  <a:cubicBezTo>
                    <a:pt x="38" y="42"/>
                    <a:pt x="38" y="42"/>
                    <a:pt x="38" y="42"/>
                  </a:cubicBezTo>
                  <a:cubicBezTo>
                    <a:pt x="38" y="41"/>
                    <a:pt x="38" y="40"/>
                    <a:pt x="37" y="40"/>
                  </a:cubicBezTo>
                  <a:cubicBezTo>
                    <a:pt x="53" y="43"/>
                    <a:pt x="75" y="42"/>
                    <a:pt x="80" y="22"/>
                  </a:cubicBezTo>
                  <a:lnTo>
                    <a:pt x="74" y="24"/>
                  </a:lnTo>
                  <a:close/>
                </a:path>
              </a:pathLst>
            </a:custGeom>
            <a:solidFill>
              <a:srgbClr val="0013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1" name="iŝlîḋê">
              <a:extLst>
                <a:ext uri="{FF2B5EF4-FFF2-40B4-BE49-F238E27FC236}">
                  <a16:creationId xmlns:a16="http://schemas.microsoft.com/office/drawing/2014/main" id="{E0A7709E-3C71-4E35-A4AA-BC813B2AAF8A}"/>
                </a:ext>
              </a:extLst>
            </p:cNvPr>
            <p:cNvSpPr/>
            <p:nvPr/>
          </p:nvSpPr>
          <p:spPr bwMode="auto">
            <a:xfrm>
              <a:off x="2444445" y="4258453"/>
              <a:ext cx="105458" cy="70735"/>
            </a:xfrm>
            <a:custGeom>
              <a:avLst/>
              <a:gdLst>
                <a:gd name="T0" fmla="*/ 0 w 35"/>
                <a:gd name="T1" fmla="*/ 13 h 23"/>
                <a:gd name="T2" fmla="*/ 2 w 35"/>
                <a:gd name="T3" fmla="*/ 0 h 23"/>
                <a:gd name="T4" fmla="*/ 33 w 35"/>
                <a:gd name="T5" fmla="*/ 16 h 23"/>
                <a:gd name="T6" fmla="*/ 35 w 35"/>
                <a:gd name="T7" fmla="*/ 23 h 23"/>
                <a:gd name="T8" fmla="*/ 0 w 35"/>
                <a:gd name="T9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23">
                  <a:moveTo>
                    <a:pt x="0" y="13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2" y="2"/>
                    <a:pt x="33" y="16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5" y="23"/>
                    <a:pt x="14" y="15"/>
                    <a:pt x="0" y="13"/>
                  </a:cubicBezTo>
                  <a:close/>
                </a:path>
              </a:pathLst>
            </a:custGeom>
            <a:solidFill>
              <a:srgbClr val="3632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2" name="íṩliḋê">
              <a:extLst>
                <a:ext uri="{FF2B5EF4-FFF2-40B4-BE49-F238E27FC236}">
                  <a16:creationId xmlns:a16="http://schemas.microsoft.com/office/drawing/2014/main" id="{32DE9010-5A40-46F8-883D-B6B1EC35380D}"/>
                </a:ext>
              </a:extLst>
            </p:cNvPr>
            <p:cNvSpPr/>
            <p:nvPr/>
          </p:nvSpPr>
          <p:spPr bwMode="auto">
            <a:xfrm>
              <a:off x="2964021" y="4569684"/>
              <a:ext cx="133752" cy="91312"/>
            </a:xfrm>
            <a:custGeom>
              <a:avLst/>
              <a:gdLst>
                <a:gd name="T0" fmla="*/ 6 w 44"/>
                <a:gd name="T1" fmla="*/ 30 h 30"/>
                <a:gd name="T2" fmla="*/ 44 w 44"/>
                <a:gd name="T3" fmla="*/ 9 h 30"/>
                <a:gd name="T4" fmla="*/ 17 w 44"/>
                <a:gd name="T5" fmla="*/ 12 h 30"/>
                <a:gd name="T6" fmla="*/ 32 w 44"/>
                <a:gd name="T7" fmla="*/ 5 h 30"/>
                <a:gd name="T8" fmla="*/ 20 w 44"/>
                <a:gd name="T9" fmla="*/ 4 h 30"/>
                <a:gd name="T10" fmla="*/ 11 w 44"/>
                <a:gd name="T11" fmla="*/ 8 h 30"/>
                <a:gd name="T12" fmla="*/ 0 w 44"/>
                <a:gd name="T13" fmla="*/ 15 h 30"/>
                <a:gd name="T14" fmla="*/ 6 w 44"/>
                <a:gd name="T1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4" h="30">
                  <a:moveTo>
                    <a:pt x="6" y="30"/>
                  </a:moveTo>
                  <a:cubicBezTo>
                    <a:pt x="6" y="30"/>
                    <a:pt x="32" y="29"/>
                    <a:pt x="44" y="9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2" y="5"/>
                    <a:pt x="29" y="0"/>
                    <a:pt x="20" y="4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2" y="8"/>
                    <a:pt x="0" y="15"/>
                  </a:cubicBezTo>
                  <a:lnTo>
                    <a:pt x="6" y="30"/>
                  </a:lnTo>
                  <a:close/>
                </a:path>
              </a:pathLst>
            </a:custGeom>
            <a:solidFill>
              <a:srgbClr val="FFD5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3" name="îsḻidê">
              <a:extLst>
                <a:ext uri="{FF2B5EF4-FFF2-40B4-BE49-F238E27FC236}">
                  <a16:creationId xmlns:a16="http://schemas.microsoft.com/office/drawing/2014/main" id="{E2AAA350-000A-41D0-84A7-0323EF3F0571}"/>
                </a:ext>
              </a:extLst>
            </p:cNvPr>
            <p:cNvSpPr/>
            <p:nvPr/>
          </p:nvSpPr>
          <p:spPr bwMode="auto">
            <a:xfrm>
              <a:off x="2937014" y="4614697"/>
              <a:ext cx="45013" cy="61732"/>
            </a:xfrm>
            <a:custGeom>
              <a:avLst/>
              <a:gdLst>
                <a:gd name="T0" fmla="*/ 0 w 15"/>
                <a:gd name="T1" fmla="*/ 5 h 20"/>
                <a:gd name="T2" fmla="*/ 6 w 15"/>
                <a:gd name="T3" fmla="*/ 20 h 20"/>
                <a:gd name="T4" fmla="*/ 15 w 15"/>
                <a:gd name="T5" fmla="*/ 15 h 20"/>
                <a:gd name="T6" fmla="*/ 9 w 15"/>
                <a:gd name="T7" fmla="*/ 0 h 20"/>
                <a:gd name="T8" fmla="*/ 0 w 15"/>
                <a:gd name="T9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20">
                  <a:moveTo>
                    <a:pt x="0" y="5"/>
                  </a:moveTo>
                  <a:cubicBezTo>
                    <a:pt x="6" y="20"/>
                    <a:pt x="6" y="20"/>
                    <a:pt x="6" y="20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5" y="15"/>
                    <a:pt x="15" y="5"/>
                    <a:pt x="9" y="0"/>
                  </a:cubicBezTo>
                  <a:lnTo>
                    <a:pt x="0" y="5"/>
                  </a:lnTo>
                  <a:close/>
                </a:path>
              </a:pathLst>
            </a:custGeom>
            <a:solidFill>
              <a:srgbClr val="443F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4" name="íśļiḑê">
              <a:extLst>
                <a:ext uri="{FF2B5EF4-FFF2-40B4-BE49-F238E27FC236}">
                  <a16:creationId xmlns:a16="http://schemas.microsoft.com/office/drawing/2014/main" id="{B34AD25C-2E40-492A-B022-3A5D4E146D51}"/>
                </a:ext>
              </a:extLst>
            </p:cNvPr>
            <p:cNvSpPr/>
            <p:nvPr/>
          </p:nvSpPr>
          <p:spPr bwMode="auto">
            <a:xfrm>
              <a:off x="2391716" y="4358767"/>
              <a:ext cx="563302" cy="462988"/>
            </a:xfrm>
            <a:custGeom>
              <a:avLst/>
              <a:gdLst>
                <a:gd name="T0" fmla="*/ 9 w 185"/>
                <a:gd name="T1" fmla="*/ 17 h 152"/>
                <a:gd name="T2" fmla="*/ 49 w 185"/>
                <a:gd name="T3" fmla="*/ 29 h 152"/>
                <a:gd name="T4" fmla="*/ 179 w 185"/>
                <a:gd name="T5" fmla="*/ 89 h 152"/>
                <a:gd name="T6" fmla="*/ 185 w 185"/>
                <a:gd name="T7" fmla="*/ 104 h 152"/>
                <a:gd name="T8" fmla="*/ 24 w 185"/>
                <a:gd name="T9" fmla="*/ 67 h 152"/>
                <a:gd name="T10" fmla="*/ 9 w 185"/>
                <a:gd name="T11" fmla="*/ 17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5" h="152">
                  <a:moveTo>
                    <a:pt x="9" y="17"/>
                  </a:moveTo>
                  <a:cubicBezTo>
                    <a:pt x="14" y="9"/>
                    <a:pt x="34" y="0"/>
                    <a:pt x="49" y="29"/>
                  </a:cubicBezTo>
                  <a:cubicBezTo>
                    <a:pt x="68" y="63"/>
                    <a:pt x="96" y="98"/>
                    <a:pt x="179" y="89"/>
                  </a:cubicBezTo>
                  <a:cubicBezTo>
                    <a:pt x="185" y="104"/>
                    <a:pt x="185" y="104"/>
                    <a:pt x="185" y="104"/>
                  </a:cubicBezTo>
                  <a:cubicBezTo>
                    <a:pt x="185" y="104"/>
                    <a:pt x="94" y="152"/>
                    <a:pt x="24" y="67"/>
                  </a:cubicBezTo>
                  <a:cubicBezTo>
                    <a:pt x="7" y="46"/>
                    <a:pt x="0" y="31"/>
                    <a:pt x="9" y="17"/>
                  </a:cubicBezTo>
                  <a:close/>
                </a:path>
              </a:pathLst>
            </a:custGeom>
            <a:solidFill>
              <a:srgbClr val="443F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8" name="íṣḻide">
              <a:extLst>
                <a:ext uri="{FF2B5EF4-FFF2-40B4-BE49-F238E27FC236}">
                  <a16:creationId xmlns:a16="http://schemas.microsoft.com/office/drawing/2014/main" id="{5A17F31B-F2D7-4E2A-B2AD-7176B3C222BA}"/>
                </a:ext>
              </a:extLst>
            </p:cNvPr>
            <p:cNvSpPr/>
            <p:nvPr/>
          </p:nvSpPr>
          <p:spPr bwMode="auto">
            <a:xfrm>
              <a:off x="1972455" y="6125839"/>
              <a:ext cx="824377" cy="167190"/>
            </a:xfrm>
            <a:custGeom>
              <a:avLst/>
              <a:gdLst>
                <a:gd name="T0" fmla="*/ 260 w 271"/>
                <a:gd name="T1" fmla="*/ 55 h 55"/>
                <a:gd name="T2" fmla="*/ 11 w 271"/>
                <a:gd name="T3" fmla="*/ 55 h 55"/>
                <a:gd name="T4" fmla="*/ 0 w 271"/>
                <a:gd name="T5" fmla="*/ 44 h 55"/>
                <a:gd name="T6" fmla="*/ 0 w 271"/>
                <a:gd name="T7" fmla="*/ 11 h 55"/>
                <a:gd name="T8" fmla="*/ 11 w 271"/>
                <a:gd name="T9" fmla="*/ 0 h 55"/>
                <a:gd name="T10" fmla="*/ 260 w 271"/>
                <a:gd name="T11" fmla="*/ 0 h 55"/>
                <a:gd name="T12" fmla="*/ 271 w 271"/>
                <a:gd name="T13" fmla="*/ 11 h 55"/>
                <a:gd name="T14" fmla="*/ 271 w 271"/>
                <a:gd name="T15" fmla="*/ 44 h 55"/>
                <a:gd name="T16" fmla="*/ 260 w 271"/>
                <a:gd name="T17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1" h="55">
                  <a:moveTo>
                    <a:pt x="260" y="55"/>
                  </a:moveTo>
                  <a:cubicBezTo>
                    <a:pt x="11" y="55"/>
                    <a:pt x="11" y="55"/>
                    <a:pt x="11" y="55"/>
                  </a:cubicBezTo>
                  <a:cubicBezTo>
                    <a:pt x="5" y="55"/>
                    <a:pt x="0" y="50"/>
                    <a:pt x="0" y="4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260" y="0"/>
                    <a:pt x="260" y="0"/>
                    <a:pt x="260" y="0"/>
                  </a:cubicBezTo>
                  <a:cubicBezTo>
                    <a:pt x="266" y="0"/>
                    <a:pt x="271" y="5"/>
                    <a:pt x="271" y="11"/>
                  </a:cubicBezTo>
                  <a:cubicBezTo>
                    <a:pt x="271" y="44"/>
                    <a:pt x="271" y="44"/>
                    <a:pt x="271" y="44"/>
                  </a:cubicBezTo>
                  <a:cubicBezTo>
                    <a:pt x="271" y="50"/>
                    <a:pt x="266" y="55"/>
                    <a:pt x="260" y="55"/>
                  </a:cubicBezTo>
                </a:path>
              </a:pathLst>
            </a:custGeom>
            <a:solidFill>
              <a:srgbClr val="F4B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9" name="ïšļîḋé">
              <a:extLst>
                <a:ext uri="{FF2B5EF4-FFF2-40B4-BE49-F238E27FC236}">
                  <a16:creationId xmlns:a16="http://schemas.microsoft.com/office/drawing/2014/main" id="{7BB97776-7655-4BEF-A12F-7CF62960F204}"/>
                </a:ext>
              </a:extLst>
            </p:cNvPr>
            <p:cNvSpPr/>
            <p:nvPr/>
          </p:nvSpPr>
          <p:spPr bwMode="auto">
            <a:xfrm>
              <a:off x="1990460" y="6146416"/>
              <a:ext cx="784508" cy="126036"/>
            </a:xfrm>
            <a:custGeom>
              <a:avLst/>
              <a:gdLst>
                <a:gd name="T0" fmla="*/ 21 w 258"/>
                <a:gd name="T1" fmla="*/ 41 h 41"/>
                <a:gd name="T2" fmla="*/ 0 w 258"/>
                <a:gd name="T3" fmla="*/ 20 h 41"/>
                <a:gd name="T4" fmla="*/ 21 w 258"/>
                <a:gd name="T5" fmla="*/ 0 h 41"/>
                <a:gd name="T6" fmla="*/ 237 w 258"/>
                <a:gd name="T7" fmla="*/ 0 h 41"/>
                <a:gd name="T8" fmla="*/ 258 w 258"/>
                <a:gd name="T9" fmla="*/ 20 h 41"/>
                <a:gd name="T10" fmla="*/ 237 w 258"/>
                <a:gd name="T11" fmla="*/ 41 h 41"/>
                <a:gd name="T12" fmla="*/ 21 w 258"/>
                <a:gd name="T13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8" h="41">
                  <a:moveTo>
                    <a:pt x="21" y="41"/>
                  </a:moveTo>
                  <a:cubicBezTo>
                    <a:pt x="10" y="41"/>
                    <a:pt x="0" y="32"/>
                    <a:pt x="0" y="20"/>
                  </a:cubicBezTo>
                  <a:cubicBezTo>
                    <a:pt x="0" y="9"/>
                    <a:pt x="10" y="0"/>
                    <a:pt x="21" y="0"/>
                  </a:cubicBezTo>
                  <a:cubicBezTo>
                    <a:pt x="237" y="0"/>
                    <a:pt x="237" y="0"/>
                    <a:pt x="237" y="0"/>
                  </a:cubicBezTo>
                  <a:cubicBezTo>
                    <a:pt x="249" y="0"/>
                    <a:pt x="258" y="9"/>
                    <a:pt x="258" y="20"/>
                  </a:cubicBezTo>
                  <a:cubicBezTo>
                    <a:pt x="258" y="32"/>
                    <a:pt x="249" y="41"/>
                    <a:pt x="237" y="41"/>
                  </a:cubicBezTo>
                  <a:cubicBezTo>
                    <a:pt x="21" y="41"/>
                    <a:pt x="21" y="41"/>
                    <a:pt x="21" y="41"/>
                  </a:cubicBezTo>
                </a:path>
              </a:pathLst>
            </a:custGeom>
            <a:solidFill>
              <a:srgbClr val="FFC6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0" name="í$1íḋé">
              <a:extLst>
                <a:ext uri="{FF2B5EF4-FFF2-40B4-BE49-F238E27FC236}">
                  <a16:creationId xmlns:a16="http://schemas.microsoft.com/office/drawing/2014/main" id="{0F15EB85-011C-4AD0-B268-0C378EC14A8E}"/>
                </a:ext>
              </a:extLst>
            </p:cNvPr>
            <p:cNvSpPr/>
            <p:nvPr/>
          </p:nvSpPr>
          <p:spPr bwMode="auto">
            <a:xfrm>
              <a:off x="2041903" y="6150275"/>
              <a:ext cx="685480" cy="97742"/>
            </a:xfrm>
            <a:custGeom>
              <a:avLst/>
              <a:gdLst>
                <a:gd name="T0" fmla="*/ 210 w 225"/>
                <a:gd name="T1" fmla="*/ 0 h 32"/>
                <a:gd name="T2" fmla="*/ 14 w 225"/>
                <a:gd name="T3" fmla="*/ 0 h 32"/>
                <a:gd name="T4" fmla="*/ 0 w 225"/>
                <a:gd name="T5" fmla="*/ 14 h 32"/>
                <a:gd name="T6" fmla="*/ 0 w 225"/>
                <a:gd name="T7" fmla="*/ 17 h 32"/>
                <a:gd name="T8" fmla="*/ 14 w 225"/>
                <a:gd name="T9" fmla="*/ 32 h 32"/>
                <a:gd name="T10" fmla="*/ 210 w 225"/>
                <a:gd name="T11" fmla="*/ 32 h 32"/>
                <a:gd name="T12" fmla="*/ 225 w 225"/>
                <a:gd name="T13" fmla="*/ 17 h 32"/>
                <a:gd name="T14" fmla="*/ 225 w 225"/>
                <a:gd name="T15" fmla="*/ 14 h 32"/>
                <a:gd name="T16" fmla="*/ 210 w 225"/>
                <a:gd name="T1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5" h="32">
                  <a:moveTo>
                    <a:pt x="210" y="0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6"/>
                    <a:pt x="0" y="14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25"/>
                    <a:pt x="6" y="32"/>
                    <a:pt x="14" y="32"/>
                  </a:cubicBezTo>
                  <a:cubicBezTo>
                    <a:pt x="210" y="32"/>
                    <a:pt x="210" y="32"/>
                    <a:pt x="210" y="32"/>
                  </a:cubicBezTo>
                  <a:cubicBezTo>
                    <a:pt x="218" y="32"/>
                    <a:pt x="225" y="25"/>
                    <a:pt x="225" y="17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225" y="6"/>
                    <a:pt x="218" y="0"/>
                    <a:pt x="210" y="0"/>
                  </a:cubicBezTo>
                </a:path>
              </a:pathLst>
            </a:custGeom>
            <a:solidFill>
              <a:srgbClr val="FDDA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1" name="îšḻïḍê">
              <a:extLst>
                <a:ext uri="{FF2B5EF4-FFF2-40B4-BE49-F238E27FC236}">
                  <a16:creationId xmlns:a16="http://schemas.microsoft.com/office/drawing/2014/main" id="{65827CBD-0BE6-4D31-9109-78D82D7E0EFC}"/>
                </a:ext>
              </a:extLst>
            </p:cNvPr>
            <p:cNvSpPr/>
            <p:nvPr/>
          </p:nvSpPr>
          <p:spPr bwMode="auto">
            <a:xfrm>
              <a:off x="1972455" y="6248017"/>
              <a:ext cx="824377" cy="45013"/>
            </a:xfrm>
            <a:custGeom>
              <a:avLst/>
              <a:gdLst>
                <a:gd name="T0" fmla="*/ 260 w 271"/>
                <a:gd name="T1" fmla="*/ 11 h 15"/>
                <a:gd name="T2" fmla="*/ 11 w 271"/>
                <a:gd name="T3" fmla="*/ 11 h 15"/>
                <a:gd name="T4" fmla="*/ 0 w 271"/>
                <a:gd name="T5" fmla="*/ 0 h 15"/>
                <a:gd name="T6" fmla="*/ 0 w 271"/>
                <a:gd name="T7" fmla="*/ 4 h 15"/>
                <a:gd name="T8" fmla="*/ 11 w 271"/>
                <a:gd name="T9" fmla="*/ 15 h 15"/>
                <a:gd name="T10" fmla="*/ 260 w 271"/>
                <a:gd name="T11" fmla="*/ 15 h 15"/>
                <a:gd name="T12" fmla="*/ 271 w 271"/>
                <a:gd name="T13" fmla="*/ 4 h 15"/>
                <a:gd name="T14" fmla="*/ 271 w 271"/>
                <a:gd name="T15" fmla="*/ 0 h 15"/>
                <a:gd name="T16" fmla="*/ 260 w 271"/>
                <a:gd name="T17" fmla="*/ 1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1" h="15">
                  <a:moveTo>
                    <a:pt x="260" y="11"/>
                  </a:moveTo>
                  <a:cubicBezTo>
                    <a:pt x="11" y="11"/>
                    <a:pt x="11" y="11"/>
                    <a:pt x="11" y="11"/>
                  </a:cubicBezTo>
                  <a:cubicBezTo>
                    <a:pt x="5" y="11"/>
                    <a:pt x="0" y="6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0"/>
                    <a:pt x="5" y="15"/>
                    <a:pt x="11" y="15"/>
                  </a:cubicBezTo>
                  <a:cubicBezTo>
                    <a:pt x="260" y="15"/>
                    <a:pt x="260" y="15"/>
                    <a:pt x="260" y="15"/>
                  </a:cubicBezTo>
                  <a:cubicBezTo>
                    <a:pt x="266" y="15"/>
                    <a:pt x="271" y="10"/>
                    <a:pt x="271" y="4"/>
                  </a:cubicBezTo>
                  <a:cubicBezTo>
                    <a:pt x="271" y="0"/>
                    <a:pt x="271" y="0"/>
                    <a:pt x="271" y="0"/>
                  </a:cubicBezTo>
                  <a:cubicBezTo>
                    <a:pt x="271" y="6"/>
                    <a:pt x="266" y="11"/>
                    <a:pt x="260" y="11"/>
                  </a:cubicBezTo>
                  <a:close/>
                </a:path>
              </a:pathLst>
            </a:custGeom>
            <a:solidFill>
              <a:srgbClr val="FFA7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2" name="îŝ1iḑe">
              <a:extLst>
                <a:ext uri="{FF2B5EF4-FFF2-40B4-BE49-F238E27FC236}">
                  <a16:creationId xmlns:a16="http://schemas.microsoft.com/office/drawing/2014/main" id="{63CFE65D-2FFE-4577-ABE5-233DB3886EAD}"/>
                </a:ext>
              </a:extLst>
            </p:cNvPr>
            <p:cNvSpPr/>
            <p:nvPr/>
          </p:nvSpPr>
          <p:spPr bwMode="auto">
            <a:xfrm>
              <a:off x="1972455" y="6125839"/>
              <a:ext cx="824377" cy="45013"/>
            </a:xfrm>
            <a:custGeom>
              <a:avLst/>
              <a:gdLst>
                <a:gd name="T0" fmla="*/ 260 w 271"/>
                <a:gd name="T1" fmla="*/ 0 h 15"/>
                <a:gd name="T2" fmla="*/ 11 w 271"/>
                <a:gd name="T3" fmla="*/ 0 h 15"/>
                <a:gd name="T4" fmla="*/ 0 w 271"/>
                <a:gd name="T5" fmla="*/ 11 h 15"/>
                <a:gd name="T6" fmla="*/ 0 w 271"/>
                <a:gd name="T7" fmla="*/ 15 h 15"/>
                <a:gd name="T8" fmla="*/ 11 w 271"/>
                <a:gd name="T9" fmla="*/ 4 h 15"/>
                <a:gd name="T10" fmla="*/ 260 w 271"/>
                <a:gd name="T11" fmla="*/ 4 h 15"/>
                <a:gd name="T12" fmla="*/ 271 w 271"/>
                <a:gd name="T13" fmla="*/ 15 h 15"/>
                <a:gd name="T14" fmla="*/ 271 w 271"/>
                <a:gd name="T15" fmla="*/ 11 h 15"/>
                <a:gd name="T16" fmla="*/ 260 w 271"/>
                <a:gd name="T1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1" h="15">
                  <a:moveTo>
                    <a:pt x="260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9"/>
                    <a:pt x="5" y="4"/>
                    <a:pt x="11" y="4"/>
                  </a:cubicBezTo>
                  <a:cubicBezTo>
                    <a:pt x="260" y="4"/>
                    <a:pt x="260" y="4"/>
                    <a:pt x="260" y="4"/>
                  </a:cubicBezTo>
                  <a:cubicBezTo>
                    <a:pt x="266" y="4"/>
                    <a:pt x="271" y="9"/>
                    <a:pt x="271" y="15"/>
                  </a:cubicBezTo>
                  <a:cubicBezTo>
                    <a:pt x="271" y="11"/>
                    <a:pt x="271" y="11"/>
                    <a:pt x="271" y="11"/>
                  </a:cubicBezTo>
                  <a:cubicBezTo>
                    <a:pt x="271" y="5"/>
                    <a:pt x="266" y="0"/>
                    <a:pt x="260" y="0"/>
                  </a:cubicBezTo>
                  <a:close/>
                </a:path>
              </a:pathLst>
            </a:custGeom>
            <a:solidFill>
              <a:srgbClr val="FCE4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3" name="îśļíḑê">
              <a:extLst>
                <a:ext uri="{FF2B5EF4-FFF2-40B4-BE49-F238E27FC236}">
                  <a16:creationId xmlns:a16="http://schemas.microsoft.com/office/drawing/2014/main" id="{EC7B749D-41AD-45A8-AB68-9413BE1AB7E1}"/>
                </a:ext>
              </a:extLst>
            </p:cNvPr>
            <p:cNvSpPr/>
            <p:nvPr/>
          </p:nvSpPr>
          <p:spPr bwMode="auto">
            <a:xfrm>
              <a:off x="2039331" y="6141272"/>
              <a:ext cx="11575" cy="145327"/>
            </a:xfrm>
            <a:custGeom>
              <a:avLst/>
              <a:gdLst>
                <a:gd name="T0" fmla="*/ 2 w 4"/>
                <a:gd name="T1" fmla="*/ 48 h 48"/>
                <a:gd name="T2" fmla="*/ 0 w 4"/>
                <a:gd name="T3" fmla="*/ 46 h 48"/>
                <a:gd name="T4" fmla="*/ 0 w 4"/>
                <a:gd name="T5" fmla="*/ 2 h 48"/>
                <a:gd name="T6" fmla="*/ 2 w 4"/>
                <a:gd name="T7" fmla="*/ 0 h 48"/>
                <a:gd name="T8" fmla="*/ 4 w 4"/>
                <a:gd name="T9" fmla="*/ 2 h 48"/>
                <a:gd name="T10" fmla="*/ 4 w 4"/>
                <a:gd name="T11" fmla="*/ 46 h 48"/>
                <a:gd name="T12" fmla="*/ 2 w 4"/>
                <a:gd name="T1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8">
                  <a:moveTo>
                    <a:pt x="2" y="48"/>
                  </a:moveTo>
                  <a:cubicBezTo>
                    <a:pt x="1" y="48"/>
                    <a:pt x="0" y="47"/>
                    <a:pt x="0" y="46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7"/>
                    <a:pt x="3" y="48"/>
                    <a:pt x="2" y="48"/>
                  </a:cubicBezTo>
                  <a:close/>
                </a:path>
              </a:pathLst>
            </a:custGeom>
            <a:solidFill>
              <a:srgbClr val="FFC6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4" name="ïṩļïḓé">
              <a:extLst>
                <a:ext uri="{FF2B5EF4-FFF2-40B4-BE49-F238E27FC236}">
                  <a16:creationId xmlns:a16="http://schemas.microsoft.com/office/drawing/2014/main" id="{6D81952D-4A11-4999-9A05-937DE9441692}"/>
                </a:ext>
              </a:extLst>
            </p:cNvPr>
            <p:cNvSpPr/>
            <p:nvPr/>
          </p:nvSpPr>
          <p:spPr bwMode="auto">
            <a:xfrm>
              <a:off x="2041903" y="6141272"/>
              <a:ext cx="9003" cy="145327"/>
            </a:xfrm>
            <a:custGeom>
              <a:avLst/>
              <a:gdLst>
                <a:gd name="T0" fmla="*/ 1 w 3"/>
                <a:gd name="T1" fmla="*/ 0 h 48"/>
                <a:gd name="T2" fmla="*/ 0 w 3"/>
                <a:gd name="T3" fmla="*/ 0 h 48"/>
                <a:gd name="T4" fmla="*/ 1 w 3"/>
                <a:gd name="T5" fmla="*/ 2 h 48"/>
                <a:gd name="T6" fmla="*/ 1 w 3"/>
                <a:gd name="T7" fmla="*/ 46 h 48"/>
                <a:gd name="T8" fmla="*/ 0 w 3"/>
                <a:gd name="T9" fmla="*/ 48 h 48"/>
                <a:gd name="T10" fmla="*/ 1 w 3"/>
                <a:gd name="T11" fmla="*/ 48 h 48"/>
                <a:gd name="T12" fmla="*/ 3 w 3"/>
                <a:gd name="T13" fmla="*/ 46 h 48"/>
                <a:gd name="T14" fmla="*/ 3 w 3"/>
                <a:gd name="T15" fmla="*/ 2 h 48"/>
                <a:gd name="T16" fmla="*/ 1 w 3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48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1" y="47"/>
                    <a:pt x="1" y="47"/>
                    <a:pt x="0" y="48"/>
                  </a:cubicBezTo>
                  <a:cubicBezTo>
                    <a:pt x="0" y="48"/>
                    <a:pt x="1" y="48"/>
                    <a:pt x="1" y="48"/>
                  </a:cubicBezTo>
                  <a:cubicBezTo>
                    <a:pt x="2" y="48"/>
                    <a:pt x="3" y="47"/>
                    <a:pt x="3" y="46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FFA7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5" name="ïs1íḑê">
              <a:extLst>
                <a:ext uri="{FF2B5EF4-FFF2-40B4-BE49-F238E27FC236}">
                  <a16:creationId xmlns:a16="http://schemas.microsoft.com/office/drawing/2014/main" id="{A20E4B71-E09D-4722-9B1E-F874F680D472}"/>
                </a:ext>
              </a:extLst>
            </p:cNvPr>
            <p:cNvSpPr/>
            <p:nvPr/>
          </p:nvSpPr>
          <p:spPr bwMode="auto">
            <a:xfrm>
              <a:off x="2137073" y="6141272"/>
              <a:ext cx="11575" cy="145327"/>
            </a:xfrm>
            <a:custGeom>
              <a:avLst/>
              <a:gdLst>
                <a:gd name="T0" fmla="*/ 2 w 4"/>
                <a:gd name="T1" fmla="*/ 48 h 48"/>
                <a:gd name="T2" fmla="*/ 0 w 4"/>
                <a:gd name="T3" fmla="*/ 46 h 48"/>
                <a:gd name="T4" fmla="*/ 0 w 4"/>
                <a:gd name="T5" fmla="*/ 2 h 48"/>
                <a:gd name="T6" fmla="*/ 2 w 4"/>
                <a:gd name="T7" fmla="*/ 0 h 48"/>
                <a:gd name="T8" fmla="*/ 4 w 4"/>
                <a:gd name="T9" fmla="*/ 2 h 48"/>
                <a:gd name="T10" fmla="*/ 4 w 4"/>
                <a:gd name="T11" fmla="*/ 46 h 48"/>
                <a:gd name="T12" fmla="*/ 2 w 4"/>
                <a:gd name="T1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8">
                  <a:moveTo>
                    <a:pt x="2" y="48"/>
                  </a:moveTo>
                  <a:cubicBezTo>
                    <a:pt x="1" y="48"/>
                    <a:pt x="0" y="47"/>
                    <a:pt x="0" y="46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7"/>
                    <a:pt x="3" y="48"/>
                    <a:pt x="2" y="48"/>
                  </a:cubicBezTo>
                  <a:close/>
                </a:path>
              </a:pathLst>
            </a:custGeom>
            <a:solidFill>
              <a:srgbClr val="FFC6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6" name="ïśḷîḍê">
              <a:extLst>
                <a:ext uri="{FF2B5EF4-FFF2-40B4-BE49-F238E27FC236}">
                  <a16:creationId xmlns:a16="http://schemas.microsoft.com/office/drawing/2014/main" id="{2EC5C712-8B35-4F2B-9FEA-03A7BF76C76E}"/>
                </a:ext>
              </a:extLst>
            </p:cNvPr>
            <p:cNvSpPr/>
            <p:nvPr/>
          </p:nvSpPr>
          <p:spPr bwMode="auto">
            <a:xfrm>
              <a:off x="2139645" y="6141272"/>
              <a:ext cx="9003" cy="145327"/>
            </a:xfrm>
            <a:custGeom>
              <a:avLst/>
              <a:gdLst>
                <a:gd name="T0" fmla="*/ 1 w 3"/>
                <a:gd name="T1" fmla="*/ 0 h 48"/>
                <a:gd name="T2" fmla="*/ 0 w 3"/>
                <a:gd name="T3" fmla="*/ 0 h 48"/>
                <a:gd name="T4" fmla="*/ 1 w 3"/>
                <a:gd name="T5" fmla="*/ 2 h 48"/>
                <a:gd name="T6" fmla="*/ 1 w 3"/>
                <a:gd name="T7" fmla="*/ 46 h 48"/>
                <a:gd name="T8" fmla="*/ 0 w 3"/>
                <a:gd name="T9" fmla="*/ 48 h 48"/>
                <a:gd name="T10" fmla="*/ 1 w 3"/>
                <a:gd name="T11" fmla="*/ 48 h 48"/>
                <a:gd name="T12" fmla="*/ 3 w 3"/>
                <a:gd name="T13" fmla="*/ 46 h 48"/>
                <a:gd name="T14" fmla="*/ 3 w 3"/>
                <a:gd name="T15" fmla="*/ 2 h 48"/>
                <a:gd name="T16" fmla="*/ 1 w 3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48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1" y="47"/>
                    <a:pt x="0" y="47"/>
                    <a:pt x="0" y="48"/>
                  </a:cubicBezTo>
                  <a:cubicBezTo>
                    <a:pt x="0" y="48"/>
                    <a:pt x="0" y="48"/>
                    <a:pt x="1" y="48"/>
                  </a:cubicBezTo>
                  <a:cubicBezTo>
                    <a:pt x="2" y="48"/>
                    <a:pt x="3" y="47"/>
                    <a:pt x="3" y="46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FFA7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7" name="íṥlïḋè">
              <a:extLst>
                <a:ext uri="{FF2B5EF4-FFF2-40B4-BE49-F238E27FC236}">
                  <a16:creationId xmlns:a16="http://schemas.microsoft.com/office/drawing/2014/main" id="{A26FCACE-303B-4E20-847D-A63AC19986C3}"/>
                </a:ext>
              </a:extLst>
            </p:cNvPr>
            <p:cNvSpPr/>
            <p:nvPr/>
          </p:nvSpPr>
          <p:spPr bwMode="auto">
            <a:xfrm>
              <a:off x="2233528" y="6141272"/>
              <a:ext cx="12861" cy="145327"/>
            </a:xfrm>
            <a:custGeom>
              <a:avLst/>
              <a:gdLst>
                <a:gd name="T0" fmla="*/ 2 w 4"/>
                <a:gd name="T1" fmla="*/ 48 h 48"/>
                <a:gd name="T2" fmla="*/ 0 w 4"/>
                <a:gd name="T3" fmla="*/ 46 h 48"/>
                <a:gd name="T4" fmla="*/ 0 w 4"/>
                <a:gd name="T5" fmla="*/ 2 h 48"/>
                <a:gd name="T6" fmla="*/ 2 w 4"/>
                <a:gd name="T7" fmla="*/ 0 h 48"/>
                <a:gd name="T8" fmla="*/ 4 w 4"/>
                <a:gd name="T9" fmla="*/ 2 h 48"/>
                <a:gd name="T10" fmla="*/ 4 w 4"/>
                <a:gd name="T11" fmla="*/ 46 h 48"/>
                <a:gd name="T12" fmla="*/ 2 w 4"/>
                <a:gd name="T1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8">
                  <a:moveTo>
                    <a:pt x="2" y="48"/>
                  </a:moveTo>
                  <a:cubicBezTo>
                    <a:pt x="0" y="48"/>
                    <a:pt x="0" y="47"/>
                    <a:pt x="0" y="46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7"/>
                    <a:pt x="3" y="48"/>
                    <a:pt x="2" y="48"/>
                  </a:cubicBezTo>
                  <a:close/>
                </a:path>
              </a:pathLst>
            </a:custGeom>
            <a:solidFill>
              <a:srgbClr val="FFC6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8" name="išlídê">
              <a:extLst>
                <a:ext uri="{FF2B5EF4-FFF2-40B4-BE49-F238E27FC236}">
                  <a16:creationId xmlns:a16="http://schemas.microsoft.com/office/drawing/2014/main" id="{DC27B153-9EB9-44EB-B086-6CAF9D2AA0BE}"/>
                </a:ext>
              </a:extLst>
            </p:cNvPr>
            <p:cNvSpPr/>
            <p:nvPr/>
          </p:nvSpPr>
          <p:spPr bwMode="auto">
            <a:xfrm>
              <a:off x="2237387" y="6141272"/>
              <a:ext cx="9003" cy="145327"/>
            </a:xfrm>
            <a:custGeom>
              <a:avLst/>
              <a:gdLst>
                <a:gd name="T0" fmla="*/ 1 w 3"/>
                <a:gd name="T1" fmla="*/ 0 h 48"/>
                <a:gd name="T2" fmla="*/ 0 w 3"/>
                <a:gd name="T3" fmla="*/ 0 h 48"/>
                <a:gd name="T4" fmla="*/ 1 w 3"/>
                <a:gd name="T5" fmla="*/ 2 h 48"/>
                <a:gd name="T6" fmla="*/ 1 w 3"/>
                <a:gd name="T7" fmla="*/ 46 h 48"/>
                <a:gd name="T8" fmla="*/ 0 w 3"/>
                <a:gd name="T9" fmla="*/ 48 h 48"/>
                <a:gd name="T10" fmla="*/ 1 w 3"/>
                <a:gd name="T11" fmla="*/ 48 h 48"/>
                <a:gd name="T12" fmla="*/ 3 w 3"/>
                <a:gd name="T13" fmla="*/ 46 h 48"/>
                <a:gd name="T14" fmla="*/ 3 w 3"/>
                <a:gd name="T15" fmla="*/ 2 h 48"/>
                <a:gd name="T16" fmla="*/ 1 w 3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48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1" y="47"/>
                    <a:pt x="0" y="47"/>
                    <a:pt x="0" y="48"/>
                  </a:cubicBezTo>
                  <a:cubicBezTo>
                    <a:pt x="0" y="48"/>
                    <a:pt x="0" y="48"/>
                    <a:pt x="1" y="48"/>
                  </a:cubicBezTo>
                  <a:cubicBezTo>
                    <a:pt x="2" y="48"/>
                    <a:pt x="3" y="47"/>
                    <a:pt x="3" y="46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FFA7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9" name="iSļiḍê">
              <a:extLst>
                <a:ext uri="{FF2B5EF4-FFF2-40B4-BE49-F238E27FC236}">
                  <a16:creationId xmlns:a16="http://schemas.microsoft.com/office/drawing/2014/main" id="{AD98C010-F39F-4CC4-A6BD-6E9A05EC02CA}"/>
                </a:ext>
              </a:extLst>
            </p:cNvPr>
            <p:cNvSpPr/>
            <p:nvPr/>
          </p:nvSpPr>
          <p:spPr bwMode="auto">
            <a:xfrm>
              <a:off x="2328698" y="6141272"/>
              <a:ext cx="11575" cy="145327"/>
            </a:xfrm>
            <a:custGeom>
              <a:avLst/>
              <a:gdLst>
                <a:gd name="T0" fmla="*/ 2 w 4"/>
                <a:gd name="T1" fmla="*/ 48 h 48"/>
                <a:gd name="T2" fmla="*/ 0 w 4"/>
                <a:gd name="T3" fmla="*/ 46 h 48"/>
                <a:gd name="T4" fmla="*/ 0 w 4"/>
                <a:gd name="T5" fmla="*/ 2 h 48"/>
                <a:gd name="T6" fmla="*/ 2 w 4"/>
                <a:gd name="T7" fmla="*/ 0 h 48"/>
                <a:gd name="T8" fmla="*/ 4 w 4"/>
                <a:gd name="T9" fmla="*/ 2 h 48"/>
                <a:gd name="T10" fmla="*/ 4 w 4"/>
                <a:gd name="T11" fmla="*/ 46 h 48"/>
                <a:gd name="T12" fmla="*/ 2 w 4"/>
                <a:gd name="T1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8">
                  <a:moveTo>
                    <a:pt x="2" y="48"/>
                  </a:moveTo>
                  <a:cubicBezTo>
                    <a:pt x="1" y="48"/>
                    <a:pt x="0" y="47"/>
                    <a:pt x="0" y="46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7"/>
                    <a:pt x="3" y="48"/>
                    <a:pt x="2" y="48"/>
                  </a:cubicBezTo>
                  <a:close/>
                </a:path>
              </a:pathLst>
            </a:custGeom>
            <a:solidFill>
              <a:srgbClr val="FFC6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0" name="iš1ídè">
              <a:extLst>
                <a:ext uri="{FF2B5EF4-FFF2-40B4-BE49-F238E27FC236}">
                  <a16:creationId xmlns:a16="http://schemas.microsoft.com/office/drawing/2014/main" id="{721D7134-8A04-4371-A9F6-3C99AF18746E}"/>
                </a:ext>
              </a:extLst>
            </p:cNvPr>
            <p:cNvSpPr/>
            <p:nvPr/>
          </p:nvSpPr>
          <p:spPr bwMode="auto">
            <a:xfrm>
              <a:off x="2331270" y="6141272"/>
              <a:ext cx="9003" cy="145327"/>
            </a:xfrm>
            <a:custGeom>
              <a:avLst/>
              <a:gdLst>
                <a:gd name="T0" fmla="*/ 1 w 3"/>
                <a:gd name="T1" fmla="*/ 0 h 48"/>
                <a:gd name="T2" fmla="*/ 0 w 3"/>
                <a:gd name="T3" fmla="*/ 0 h 48"/>
                <a:gd name="T4" fmla="*/ 1 w 3"/>
                <a:gd name="T5" fmla="*/ 2 h 48"/>
                <a:gd name="T6" fmla="*/ 1 w 3"/>
                <a:gd name="T7" fmla="*/ 46 h 48"/>
                <a:gd name="T8" fmla="*/ 0 w 3"/>
                <a:gd name="T9" fmla="*/ 48 h 48"/>
                <a:gd name="T10" fmla="*/ 1 w 3"/>
                <a:gd name="T11" fmla="*/ 48 h 48"/>
                <a:gd name="T12" fmla="*/ 3 w 3"/>
                <a:gd name="T13" fmla="*/ 46 h 48"/>
                <a:gd name="T14" fmla="*/ 3 w 3"/>
                <a:gd name="T15" fmla="*/ 2 h 48"/>
                <a:gd name="T16" fmla="*/ 1 w 3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48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1" y="47"/>
                    <a:pt x="1" y="47"/>
                    <a:pt x="0" y="48"/>
                  </a:cubicBezTo>
                  <a:cubicBezTo>
                    <a:pt x="1" y="48"/>
                    <a:pt x="1" y="48"/>
                    <a:pt x="1" y="48"/>
                  </a:cubicBezTo>
                  <a:cubicBezTo>
                    <a:pt x="2" y="48"/>
                    <a:pt x="3" y="47"/>
                    <a:pt x="3" y="46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FFA7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1" name="ï$líḋè">
              <a:extLst>
                <a:ext uri="{FF2B5EF4-FFF2-40B4-BE49-F238E27FC236}">
                  <a16:creationId xmlns:a16="http://schemas.microsoft.com/office/drawing/2014/main" id="{618B190D-59E7-49F0-97C1-87FF19702441}"/>
                </a:ext>
              </a:extLst>
            </p:cNvPr>
            <p:cNvSpPr/>
            <p:nvPr/>
          </p:nvSpPr>
          <p:spPr bwMode="auto">
            <a:xfrm>
              <a:off x="2425154" y="6141272"/>
              <a:ext cx="12861" cy="145327"/>
            </a:xfrm>
            <a:custGeom>
              <a:avLst/>
              <a:gdLst>
                <a:gd name="T0" fmla="*/ 2 w 4"/>
                <a:gd name="T1" fmla="*/ 48 h 48"/>
                <a:gd name="T2" fmla="*/ 0 w 4"/>
                <a:gd name="T3" fmla="*/ 46 h 48"/>
                <a:gd name="T4" fmla="*/ 0 w 4"/>
                <a:gd name="T5" fmla="*/ 2 h 48"/>
                <a:gd name="T6" fmla="*/ 2 w 4"/>
                <a:gd name="T7" fmla="*/ 0 h 48"/>
                <a:gd name="T8" fmla="*/ 4 w 4"/>
                <a:gd name="T9" fmla="*/ 2 h 48"/>
                <a:gd name="T10" fmla="*/ 4 w 4"/>
                <a:gd name="T11" fmla="*/ 46 h 48"/>
                <a:gd name="T12" fmla="*/ 2 w 4"/>
                <a:gd name="T1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8">
                  <a:moveTo>
                    <a:pt x="2" y="48"/>
                  </a:moveTo>
                  <a:cubicBezTo>
                    <a:pt x="1" y="48"/>
                    <a:pt x="0" y="47"/>
                    <a:pt x="0" y="46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7"/>
                    <a:pt x="3" y="48"/>
                    <a:pt x="2" y="48"/>
                  </a:cubicBezTo>
                  <a:close/>
                </a:path>
              </a:pathLst>
            </a:custGeom>
            <a:solidFill>
              <a:srgbClr val="FFC6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2" name="íšḻïďe">
              <a:extLst>
                <a:ext uri="{FF2B5EF4-FFF2-40B4-BE49-F238E27FC236}">
                  <a16:creationId xmlns:a16="http://schemas.microsoft.com/office/drawing/2014/main" id="{F26FD001-C036-4362-81CE-7B29FDC66CC2}"/>
                </a:ext>
              </a:extLst>
            </p:cNvPr>
            <p:cNvSpPr/>
            <p:nvPr/>
          </p:nvSpPr>
          <p:spPr bwMode="auto">
            <a:xfrm>
              <a:off x="2429012" y="6141272"/>
              <a:ext cx="9003" cy="145327"/>
            </a:xfrm>
            <a:custGeom>
              <a:avLst/>
              <a:gdLst>
                <a:gd name="T0" fmla="*/ 1 w 3"/>
                <a:gd name="T1" fmla="*/ 0 h 48"/>
                <a:gd name="T2" fmla="*/ 0 w 3"/>
                <a:gd name="T3" fmla="*/ 0 h 48"/>
                <a:gd name="T4" fmla="*/ 1 w 3"/>
                <a:gd name="T5" fmla="*/ 2 h 48"/>
                <a:gd name="T6" fmla="*/ 1 w 3"/>
                <a:gd name="T7" fmla="*/ 46 h 48"/>
                <a:gd name="T8" fmla="*/ 0 w 3"/>
                <a:gd name="T9" fmla="*/ 48 h 48"/>
                <a:gd name="T10" fmla="*/ 1 w 3"/>
                <a:gd name="T11" fmla="*/ 48 h 48"/>
                <a:gd name="T12" fmla="*/ 3 w 3"/>
                <a:gd name="T13" fmla="*/ 46 h 48"/>
                <a:gd name="T14" fmla="*/ 3 w 3"/>
                <a:gd name="T15" fmla="*/ 2 h 48"/>
                <a:gd name="T16" fmla="*/ 1 w 3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48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1" y="47"/>
                    <a:pt x="1" y="47"/>
                    <a:pt x="0" y="48"/>
                  </a:cubicBezTo>
                  <a:cubicBezTo>
                    <a:pt x="0" y="48"/>
                    <a:pt x="1" y="48"/>
                    <a:pt x="1" y="48"/>
                  </a:cubicBezTo>
                  <a:cubicBezTo>
                    <a:pt x="2" y="48"/>
                    <a:pt x="3" y="47"/>
                    <a:pt x="3" y="46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FFA7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3" name="ïş1iḓê">
              <a:extLst>
                <a:ext uri="{FF2B5EF4-FFF2-40B4-BE49-F238E27FC236}">
                  <a16:creationId xmlns:a16="http://schemas.microsoft.com/office/drawing/2014/main" id="{5D82CB09-B363-4136-9630-C4B3BBA4F899}"/>
                </a:ext>
              </a:extLst>
            </p:cNvPr>
            <p:cNvSpPr/>
            <p:nvPr/>
          </p:nvSpPr>
          <p:spPr bwMode="auto">
            <a:xfrm>
              <a:off x="2522896" y="6141272"/>
              <a:ext cx="12861" cy="145327"/>
            </a:xfrm>
            <a:custGeom>
              <a:avLst/>
              <a:gdLst>
                <a:gd name="T0" fmla="*/ 2 w 4"/>
                <a:gd name="T1" fmla="*/ 48 h 48"/>
                <a:gd name="T2" fmla="*/ 0 w 4"/>
                <a:gd name="T3" fmla="*/ 46 h 48"/>
                <a:gd name="T4" fmla="*/ 0 w 4"/>
                <a:gd name="T5" fmla="*/ 2 h 48"/>
                <a:gd name="T6" fmla="*/ 2 w 4"/>
                <a:gd name="T7" fmla="*/ 0 h 48"/>
                <a:gd name="T8" fmla="*/ 4 w 4"/>
                <a:gd name="T9" fmla="*/ 2 h 48"/>
                <a:gd name="T10" fmla="*/ 4 w 4"/>
                <a:gd name="T11" fmla="*/ 46 h 48"/>
                <a:gd name="T12" fmla="*/ 2 w 4"/>
                <a:gd name="T1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8">
                  <a:moveTo>
                    <a:pt x="2" y="48"/>
                  </a:moveTo>
                  <a:cubicBezTo>
                    <a:pt x="1" y="48"/>
                    <a:pt x="0" y="47"/>
                    <a:pt x="0" y="46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7"/>
                    <a:pt x="3" y="48"/>
                    <a:pt x="2" y="48"/>
                  </a:cubicBezTo>
                  <a:close/>
                </a:path>
              </a:pathLst>
            </a:custGeom>
            <a:solidFill>
              <a:srgbClr val="FFC6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4" name="íṩ1iḍé">
              <a:extLst>
                <a:ext uri="{FF2B5EF4-FFF2-40B4-BE49-F238E27FC236}">
                  <a16:creationId xmlns:a16="http://schemas.microsoft.com/office/drawing/2014/main" id="{FE8C5D2C-B76F-4A13-BBDC-5BA0C3A1C83E}"/>
                </a:ext>
              </a:extLst>
            </p:cNvPr>
            <p:cNvSpPr/>
            <p:nvPr/>
          </p:nvSpPr>
          <p:spPr bwMode="auto">
            <a:xfrm>
              <a:off x="2525469" y="6141272"/>
              <a:ext cx="10289" cy="145327"/>
            </a:xfrm>
            <a:custGeom>
              <a:avLst/>
              <a:gdLst>
                <a:gd name="T0" fmla="*/ 1 w 3"/>
                <a:gd name="T1" fmla="*/ 0 h 48"/>
                <a:gd name="T2" fmla="*/ 0 w 3"/>
                <a:gd name="T3" fmla="*/ 0 h 48"/>
                <a:gd name="T4" fmla="*/ 1 w 3"/>
                <a:gd name="T5" fmla="*/ 2 h 48"/>
                <a:gd name="T6" fmla="*/ 1 w 3"/>
                <a:gd name="T7" fmla="*/ 46 h 48"/>
                <a:gd name="T8" fmla="*/ 0 w 3"/>
                <a:gd name="T9" fmla="*/ 48 h 48"/>
                <a:gd name="T10" fmla="*/ 1 w 3"/>
                <a:gd name="T11" fmla="*/ 48 h 48"/>
                <a:gd name="T12" fmla="*/ 3 w 3"/>
                <a:gd name="T13" fmla="*/ 46 h 48"/>
                <a:gd name="T14" fmla="*/ 3 w 3"/>
                <a:gd name="T15" fmla="*/ 2 h 48"/>
                <a:gd name="T16" fmla="*/ 1 w 3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48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1" y="47"/>
                    <a:pt x="0" y="47"/>
                    <a:pt x="0" y="48"/>
                  </a:cubicBezTo>
                  <a:cubicBezTo>
                    <a:pt x="0" y="48"/>
                    <a:pt x="0" y="48"/>
                    <a:pt x="1" y="48"/>
                  </a:cubicBezTo>
                  <a:cubicBezTo>
                    <a:pt x="2" y="48"/>
                    <a:pt x="3" y="47"/>
                    <a:pt x="3" y="46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FFA7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5" name="iṧḻïḓé">
              <a:extLst>
                <a:ext uri="{FF2B5EF4-FFF2-40B4-BE49-F238E27FC236}">
                  <a16:creationId xmlns:a16="http://schemas.microsoft.com/office/drawing/2014/main" id="{F5E6713A-91E9-43D0-935C-13D6C2B16C98}"/>
                </a:ext>
              </a:extLst>
            </p:cNvPr>
            <p:cNvSpPr/>
            <p:nvPr/>
          </p:nvSpPr>
          <p:spPr bwMode="auto">
            <a:xfrm>
              <a:off x="2620638" y="6141272"/>
              <a:ext cx="11575" cy="145327"/>
            </a:xfrm>
            <a:custGeom>
              <a:avLst/>
              <a:gdLst>
                <a:gd name="T0" fmla="*/ 2 w 4"/>
                <a:gd name="T1" fmla="*/ 48 h 48"/>
                <a:gd name="T2" fmla="*/ 0 w 4"/>
                <a:gd name="T3" fmla="*/ 46 h 48"/>
                <a:gd name="T4" fmla="*/ 0 w 4"/>
                <a:gd name="T5" fmla="*/ 2 h 48"/>
                <a:gd name="T6" fmla="*/ 2 w 4"/>
                <a:gd name="T7" fmla="*/ 0 h 48"/>
                <a:gd name="T8" fmla="*/ 4 w 4"/>
                <a:gd name="T9" fmla="*/ 2 h 48"/>
                <a:gd name="T10" fmla="*/ 4 w 4"/>
                <a:gd name="T11" fmla="*/ 46 h 48"/>
                <a:gd name="T12" fmla="*/ 2 w 4"/>
                <a:gd name="T1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8">
                  <a:moveTo>
                    <a:pt x="2" y="48"/>
                  </a:moveTo>
                  <a:cubicBezTo>
                    <a:pt x="1" y="48"/>
                    <a:pt x="0" y="47"/>
                    <a:pt x="0" y="46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7"/>
                    <a:pt x="3" y="48"/>
                    <a:pt x="2" y="48"/>
                  </a:cubicBezTo>
                  <a:close/>
                </a:path>
              </a:pathLst>
            </a:custGeom>
            <a:solidFill>
              <a:srgbClr val="FFC6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6" name="îşľïde">
              <a:extLst>
                <a:ext uri="{FF2B5EF4-FFF2-40B4-BE49-F238E27FC236}">
                  <a16:creationId xmlns:a16="http://schemas.microsoft.com/office/drawing/2014/main" id="{DF67142A-B34A-4A5C-BABA-295427277CF5}"/>
                </a:ext>
              </a:extLst>
            </p:cNvPr>
            <p:cNvSpPr/>
            <p:nvPr/>
          </p:nvSpPr>
          <p:spPr bwMode="auto">
            <a:xfrm>
              <a:off x="2623211" y="6141272"/>
              <a:ext cx="9003" cy="145327"/>
            </a:xfrm>
            <a:custGeom>
              <a:avLst/>
              <a:gdLst>
                <a:gd name="T0" fmla="*/ 1 w 3"/>
                <a:gd name="T1" fmla="*/ 0 h 48"/>
                <a:gd name="T2" fmla="*/ 0 w 3"/>
                <a:gd name="T3" fmla="*/ 0 h 48"/>
                <a:gd name="T4" fmla="*/ 1 w 3"/>
                <a:gd name="T5" fmla="*/ 2 h 48"/>
                <a:gd name="T6" fmla="*/ 1 w 3"/>
                <a:gd name="T7" fmla="*/ 46 h 48"/>
                <a:gd name="T8" fmla="*/ 0 w 3"/>
                <a:gd name="T9" fmla="*/ 48 h 48"/>
                <a:gd name="T10" fmla="*/ 1 w 3"/>
                <a:gd name="T11" fmla="*/ 48 h 48"/>
                <a:gd name="T12" fmla="*/ 3 w 3"/>
                <a:gd name="T13" fmla="*/ 46 h 48"/>
                <a:gd name="T14" fmla="*/ 3 w 3"/>
                <a:gd name="T15" fmla="*/ 2 h 48"/>
                <a:gd name="T16" fmla="*/ 1 w 3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48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1" y="47"/>
                    <a:pt x="0" y="47"/>
                    <a:pt x="0" y="48"/>
                  </a:cubicBezTo>
                  <a:cubicBezTo>
                    <a:pt x="0" y="48"/>
                    <a:pt x="0" y="48"/>
                    <a:pt x="1" y="48"/>
                  </a:cubicBezTo>
                  <a:cubicBezTo>
                    <a:pt x="2" y="48"/>
                    <a:pt x="3" y="47"/>
                    <a:pt x="3" y="46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FFA7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7" name="išļïďe">
              <a:extLst>
                <a:ext uri="{FF2B5EF4-FFF2-40B4-BE49-F238E27FC236}">
                  <a16:creationId xmlns:a16="http://schemas.microsoft.com/office/drawing/2014/main" id="{9576D0CC-A803-4634-B512-06B0140E0915}"/>
                </a:ext>
              </a:extLst>
            </p:cNvPr>
            <p:cNvSpPr/>
            <p:nvPr/>
          </p:nvSpPr>
          <p:spPr bwMode="auto">
            <a:xfrm>
              <a:off x="2714522" y="6141272"/>
              <a:ext cx="12861" cy="145327"/>
            </a:xfrm>
            <a:custGeom>
              <a:avLst/>
              <a:gdLst>
                <a:gd name="T0" fmla="*/ 2 w 4"/>
                <a:gd name="T1" fmla="*/ 48 h 48"/>
                <a:gd name="T2" fmla="*/ 0 w 4"/>
                <a:gd name="T3" fmla="*/ 46 h 48"/>
                <a:gd name="T4" fmla="*/ 0 w 4"/>
                <a:gd name="T5" fmla="*/ 2 h 48"/>
                <a:gd name="T6" fmla="*/ 2 w 4"/>
                <a:gd name="T7" fmla="*/ 0 h 48"/>
                <a:gd name="T8" fmla="*/ 4 w 4"/>
                <a:gd name="T9" fmla="*/ 2 h 48"/>
                <a:gd name="T10" fmla="*/ 4 w 4"/>
                <a:gd name="T11" fmla="*/ 46 h 48"/>
                <a:gd name="T12" fmla="*/ 2 w 4"/>
                <a:gd name="T1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8">
                  <a:moveTo>
                    <a:pt x="2" y="48"/>
                  </a:moveTo>
                  <a:cubicBezTo>
                    <a:pt x="1" y="48"/>
                    <a:pt x="0" y="47"/>
                    <a:pt x="0" y="46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7"/>
                    <a:pt x="3" y="48"/>
                    <a:pt x="2" y="48"/>
                  </a:cubicBezTo>
                  <a:close/>
                </a:path>
              </a:pathLst>
            </a:custGeom>
            <a:solidFill>
              <a:srgbClr val="FFC6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8" name="ïś1îḋè">
              <a:extLst>
                <a:ext uri="{FF2B5EF4-FFF2-40B4-BE49-F238E27FC236}">
                  <a16:creationId xmlns:a16="http://schemas.microsoft.com/office/drawing/2014/main" id="{F4858DF3-0F04-4103-AA64-D42CFB874144}"/>
                </a:ext>
              </a:extLst>
            </p:cNvPr>
            <p:cNvSpPr/>
            <p:nvPr/>
          </p:nvSpPr>
          <p:spPr bwMode="auto">
            <a:xfrm>
              <a:off x="2718380" y="6141272"/>
              <a:ext cx="9003" cy="145327"/>
            </a:xfrm>
            <a:custGeom>
              <a:avLst/>
              <a:gdLst>
                <a:gd name="T0" fmla="*/ 1 w 3"/>
                <a:gd name="T1" fmla="*/ 0 h 48"/>
                <a:gd name="T2" fmla="*/ 0 w 3"/>
                <a:gd name="T3" fmla="*/ 0 h 48"/>
                <a:gd name="T4" fmla="*/ 1 w 3"/>
                <a:gd name="T5" fmla="*/ 2 h 48"/>
                <a:gd name="T6" fmla="*/ 1 w 3"/>
                <a:gd name="T7" fmla="*/ 46 h 48"/>
                <a:gd name="T8" fmla="*/ 0 w 3"/>
                <a:gd name="T9" fmla="*/ 48 h 48"/>
                <a:gd name="T10" fmla="*/ 1 w 3"/>
                <a:gd name="T11" fmla="*/ 48 h 48"/>
                <a:gd name="T12" fmla="*/ 3 w 3"/>
                <a:gd name="T13" fmla="*/ 46 h 48"/>
                <a:gd name="T14" fmla="*/ 3 w 3"/>
                <a:gd name="T15" fmla="*/ 2 h 48"/>
                <a:gd name="T16" fmla="*/ 1 w 3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48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1" y="47"/>
                    <a:pt x="1" y="47"/>
                    <a:pt x="0" y="48"/>
                  </a:cubicBezTo>
                  <a:cubicBezTo>
                    <a:pt x="1" y="48"/>
                    <a:pt x="1" y="48"/>
                    <a:pt x="1" y="48"/>
                  </a:cubicBezTo>
                  <a:cubicBezTo>
                    <a:pt x="2" y="48"/>
                    <a:pt x="3" y="47"/>
                    <a:pt x="3" y="46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FFA7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9" name="îš1iďé">
              <a:extLst>
                <a:ext uri="{FF2B5EF4-FFF2-40B4-BE49-F238E27FC236}">
                  <a16:creationId xmlns:a16="http://schemas.microsoft.com/office/drawing/2014/main" id="{5E0C0626-7929-4E92-BEC9-F7AA9754721C}"/>
                </a:ext>
              </a:extLst>
            </p:cNvPr>
            <p:cNvSpPr/>
            <p:nvPr/>
          </p:nvSpPr>
          <p:spPr bwMode="auto">
            <a:xfrm>
              <a:off x="1948019" y="5961221"/>
              <a:ext cx="824377" cy="164618"/>
            </a:xfrm>
            <a:custGeom>
              <a:avLst/>
              <a:gdLst>
                <a:gd name="T0" fmla="*/ 260 w 271"/>
                <a:gd name="T1" fmla="*/ 54 h 54"/>
                <a:gd name="T2" fmla="*/ 12 w 271"/>
                <a:gd name="T3" fmla="*/ 54 h 54"/>
                <a:gd name="T4" fmla="*/ 0 w 271"/>
                <a:gd name="T5" fmla="*/ 43 h 54"/>
                <a:gd name="T6" fmla="*/ 0 w 271"/>
                <a:gd name="T7" fmla="*/ 11 h 54"/>
                <a:gd name="T8" fmla="*/ 12 w 271"/>
                <a:gd name="T9" fmla="*/ 0 h 54"/>
                <a:gd name="T10" fmla="*/ 260 w 271"/>
                <a:gd name="T11" fmla="*/ 0 h 54"/>
                <a:gd name="T12" fmla="*/ 271 w 271"/>
                <a:gd name="T13" fmla="*/ 11 h 54"/>
                <a:gd name="T14" fmla="*/ 271 w 271"/>
                <a:gd name="T15" fmla="*/ 43 h 54"/>
                <a:gd name="T16" fmla="*/ 260 w 271"/>
                <a:gd name="T1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1" h="54">
                  <a:moveTo>
                    <a:pt x="260" y="54"/>
                  </a:moveTo>
                  <a:cubicBezTo>
                    <a:pt x="12" y="54"/>
                    <a:pt x="12" y="54"/>
                    <a:pt x="12" y="54"/>
                  </a:cubicBezTo>
                  <a:cubicBezTo>
                    <a:pt x="5" y="54"/>
                    <a:pt x="0" y="49"/>
                    <a:pt x="0" y="43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260" y="0"/>
                    <a:pt x="260" y="0"/>
                    <a:pt x="260" y="0"/>
                  </a:cubicBezTo>
                  <a:cubicBezTo>
                    <a:pt x="266" y="0"/>
                    <a:pt x="271" y="5"/>
                    <a:pt x="271" y="11"/>
                  </a:cubicBezTo>
                  <a:cubicBezTo>
                    <a:pt x="271" y="43"/>
                    <a:pt x="271" y="43"/>
                    <a:pt x="271" y="43"/>
                  </a:cubicBezTo>
                  <a:cubicBezTo>
                    <a:pt x="271" y="49"/>
                    <a:pt x="266" y="54"/>
                    <a:pt x="260" y="54"/>
                  </a:cubicBezTo>
                </a:path>
              </a:pathLst>
            </a:custGeom>
            <a:solidFill>
              <a:srgbClr val="F4B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0" name="íŝḻîdè">
              <a:extLst>
                <a:ext uri="{FF2B5EF4-FFF2-40B4-BE49-F238E27FC236}">
                  <a16:creationId xmlns:a16="http://schemas.microsoft.com/office/drawing/2014/main" id="{02215E16-BE98-47AB-85F6-BA61CE0158B9}"/>
                </a:ext>
              </a:extLst>
            </p:cNvPr>
            <p:cNvSpPr/>
            <p:nvPr/>
          </p:nvSpPr>
          <p:spPr bwMode="auto">
            <a:xfrm>
              <a:off x="1968596" y="5979226"/>
              <a:ext cx="785794" cy="128608"/>
            </a:xfrm>
            <a:custGeom>
              <a:avLst/>
              <a:gdLst>
                <a:gd name="T0" fmla="*/ 21 w 258"/>
                <a:gd name="T1" fmla="*/ 42 h 42"/>
                <a:gd name="T2" fmla="*/ 0 w 258"/>
                <a:gd name="T3" fmla="*/ 21 h 42"/>
                <a:gd name="T4" fmla="*/ 21 w 258"/>
                <a:gd name="T5" fmla="*/ 0 h 42"/>
                <a:gd name="T6" fmla="*/ 237 w 258"/>
                <a:gd name="T7" fmla="*/ 0 h 42"/>
                <a:gd name="T8" fmla="*/ 258 w 258"/>
                <a:gd name="T9" fmla="*/ 21 h 42"/>
                <a:gd name="T10" fmla="*/ 237 w 258"/>
                <a:gd name="T11" fmla="*/ 42 h 42"/>
                <a:gd name="T12" fmla="*/ 21 w 258"/>
                <a:gd name="T13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8" h="42">
                  <a:moveTo>
                    <a:pt x="21" y="42"/>
                  </a:moveTo>
                  <a:cubicBezTo>
                    <a:pt x="9" y="42"/>
                    <a:pt x="0" y="32"/>
                    <a:pt x="0" y="21"/>
                  </a:cubicBezTo>
                  <a:cubicBezTo>
                    <a:pt x="0" y="9"/>
                    <a:pt x="9" y="0"/>
                    <a:pt x="21" y="0"/>
                  </a:cubicBezTo>
                  <a:cubicBezTo>
                    <a:pt x="237" y="0"/>
                    <a:pt x="237" y="0"/>
                    <a:pt x="237" y="0"/>
                  </a:cubicBezTo>
                  <a:cubicBezTo>
                    <a:pt x="249" y="0"/>
                    <a:pt x="258" y="9"/>
                    <a:pt x="258" y="21"/>
                  </a:cubicBezTo>
                  <a:cubicBezTo>
                    <a:pt x="258" y="32"/>
                    <a:pt x="249" y="42"/>
                    <a:pt x="237" y="42"/>
                  </a:cubicBezTo>
                  <a:cubicBezTo>
                    <a:pt x="21" y="42"/>
                    <a:pt x="21" y="42"/>
                    <a:pt x="21" y="42"/>
                  </a:cubicBezTo>
                </a:path>
              </a:pathLst>
            </a:custGeom>
            <a:solidFill>
              <a:srgbClr val="FFC6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1" name="íṥlide">
              <a:extLst>
                <a:ext uri="{FF2B5EF4-FFF2-40B4-BE49-F238E27FC236}">
                  <a16:creationId xmlns:a16="http://schemas.microsoft.com/office/drawing/2014/main" id="{07522E97-DE41-47CD-BC6B-610CF809ECE2}"/>
                </a:ext>
              </a:extLst>
            </p:cNvPr>
            <p:cNvSpPr/>
            <p:nvPr/>
          </p:nvSpPr>
          <p:spPr bwMode="auto">
            <a:xfrm>
              <a:off x="2017467" y="5983085"/>
              <a:ext cx="688052" cy="96456"/>
            </a:xfrm>
            <a:prstGeom prst="rect">
              <a:avLst/>
            </a:prstGeom>
            <a:solidFill>
              <a:srgbClr val="FDDA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2" name="îṧḻiďê">
              <a:extLst>
                <a:ext uri="{FF2B5EF4-FFF2-40B4-BE49-F238E27FC236}">
                  <a16:creationId xmlns:a16="http://schemas.microsoft.com/office/drawing/2014/main" id="{285032EC-EE49-471A-90DB-C5BBFCED8390}"/>
                </a:ext>
              </a:extLst>
            </p:cNvPr>
            <p:cNvSpPr/>
            <p:nvPr/>
          </p:nvSpPr>
          <p:spPr bwMode="auto">
            <a:xfrm>
              <a:off x="1948019" y="6079540"/>
              <a:ext cx="824377" cy="46299"/>
            </a:xfrm>
            <a:custGeom>
              <a:avLst/>
              <a:gdLst>
                <a:gd name="T0" fmla="*/ 260 w 271"/>
                <a:gd name="T1" fmla="*/ 11 h 15"/>
                <a:gd name="T2" fmla="*/ 12 w 271"/>
                <a:gd name="T3" fmla="*/ 11 h 15"/>
                <a:gd name="T4" fmla="*/ 0 w 271"/>
                <a:gd name="T5" fmla="*/ 0 h 15"/>
                <a:gd name="T6" fmla="*/ 0 w 271"/>
                <a:gd name="T7" fmla="*/ 4 h 15"/>
                <a:gd name="T8" fmla="*/ 12 w 271"/>
                <a:gd name="T9" fmla="*/ 15 h 15"/>
                <a:gd name="T10" fmla="*/ 260 w 271"/>
                <a:gd name="T11" fmla="*/ 15 h 15"/>
                <a:gd name="T12" fmla="*/ 271 w 271"/>
                <a:gd name="T13" fmla="*/ 4 h 15"/>
                <a:gd name="T14" fmla="*/ 271 w 271"/>
                <a:gd name="T15" fmla="*/ 0 h 15"/>
                <a:gd name="T16" fmla="*/ 260 w 271"/>
                <a:gd name="T17" fmla="*/ 1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1" h="15">
                  <a:moveTo>
                    <a:pt x="260" y="11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5" y="11"/>
                    <a:pt x="0" y="6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0"/>
                    <a:pt x="5" y="15"/>
                    <a:pt x="12" y="15"/>
                  </a:cubicBezTo>
                  <a:cubicBezTo>
                    <a:pt x="260" y="15"/>
                    <a:pt x="260" y="15"/>
                    <a:pt x="260" y="15"/>
                  </a:cubicBezTo>
                  <a:cubicBezTo>
                    <a:pt x="266" y="15"/>
                    <a:pt x="271" y="10"/>
                    <a:pt x="271" y="4"/>
                  </a:cubicBezTo>
                  <a:cubicBezTo>
                    <a:pt x="271" y="0"/>
                    <a:pt x="271" y="0"/>
                    <a:pt x="271" y="0"/>
                  </a:cubicBezTo>
                  <a:cubicBezTo>
                    <a:pt x="271" y="6"/>
                    <a:pt x="266" y="11"/>
                    <a:pt x="260" y="11"/>
                  </a:cubicBezTo>
                  <a:close/>
                </a:path>
              </a:pathLst>
            </a:custGeom>
            <a:solidFill>
              <a:srgbClr val="FFA7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3" name="íṩľïḋe">
              <a:extLst>
                <a:ext uri="{FF2B5EF4-FFF2-40B4-BE49-F238E27FC236}">
                  <a16:creationId xmlns:a16="http://schemas.microsoft.com/office/drawing/2014/main" id="{D61E6D59-7AE3-4C62-8701-5FC33AFE7585}"/>
                </a:ext>
              </a:extLst>
            </p:cNvPr>
            <p:cNvSpPr/>
            <p:nvPr/>
          </p:nvSpPr>
          <p:spPr bwMode="auto">
            <a:xfrm>
              <a:off x="1948019" y="5961221"/>
              <a:ext cx="824377" cy="45013"/>
            </a:xfrm>
            <a:custGeom>
              <a:avLst/>
              <a:gdLst>
                <a:gd name="T0" fmla="*/ 260 w 271"/>
                <a:gd name="T1" fmla="*/ 0 h 15"/>
                <a:gd name="T2" fmla="*/ 12 w 271"/>
                <a:gd name="T3" fmla="*/ 0 h 15"/>
                <a:gd name="T4" fmla="*/ 0 w 271"/>
                <a:gd name="T5" fmla="*/ 11 h 15"/>
                <a:gd name="T6" fmla="*/ 0 w 271"/>
                <a:gd name="T7" fmla="*/ 15 h 15"/>
                <a:gd name="T8" fmla="*/ 12 w 271"/>
                <a:gd name="T9" fmla="*/ 4 h 15"/>
                <a:gd name="T10" fmla="*/ 260 w 271"/>
                <a:gd name="T11" fmla="*/ 4 h 15"/>
                <a:gd name="T12" fmla="*/ 271 w 271"/>
                <a:gd name="T13" fmla="*/ 15 h 15"/>
                <a:gd name="T14" fmla="*/ 271 w 271"/>
                <a:gd name="T15" fmla="*/ 11 h 15"/>
                <a:gd name="T16" fmla="*/ 260 w 271"/>
                <a:gd name="T1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1" h="15">
                  <a:moveTo>
                    <a:pt x="260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9"/>
                    <a:pt x="5" y="4"/>
                    <a:pt x="12" y="4"/>
                  </a:cubicBezTo>
                  <a:cubicBezTo>
                    <a:pt x="260" y="4"/>
                    <a:pt x="260" y="4"/>
                    <a:pt x="260" y="4"/>
                  </a:cubicBezTo>
                  <a:cubicBezTo>
                    <a:pt x="266" y="4"/>
                    <a:pt x="271" y="9"/>
                    <a:pt x="271" y="15"/>
                  </a:cubicBezTo>
                  <a:cubicBezTo>
                    <a:pt x="271" y="11"/>
                    <a:pt x="271" y="11"/>
                    <a:pt x="271" y="11"/>
                  </a:cubicBezTo>
                  <a:cubicBezTo>
                    <a:pt x="271" y="5"/>
                    <a:pt x="266" y="0"/>
                    <a:pt x="260" y="0"/>
                  </a:cubicBezTo>
                  <a:close/>
                </a:path>
              </a:pathLst>
            </a:custGeom>
            <a:solidFill>
              <a:srgbClr val="FCE4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4" name="îŝľîḋê">
              <a:extLst>
                <a:ext uri="{FF2B5EF4-FFF2-40B4-BE49-F238E27FC236}">
                  <a16:creationId xmlns:a16="http://schemas.microsoft.com/office/drawing/2014/main" id="{31A33BDE-161D-43E8-B2CE-E8D359B22D0E}"/>
                </a:ext>
              </a:extLst>
            </p:cNvPr>
            <p:cNvSpPr/>
            <p:nvPr/>
          </p:nvSpPr>
          <p:spPr bwMode="auto">
            <a:xfrm>
              <a:off x="2017467" y="5972796"/>
              <a:ext cx="12861" cy="149185"/>
            </a:xfrm>
            <a:custGeom>
              <a:avLst/>
              <a:gdLst>
                <a:gd name="T0" fmla="*/ 2 w 4"/>
                <a:gd name="T1" fmla="*/ 49 h 49"/>
                <a:gd name="T2" fmla="*/ 0 w 4"/>
                <a:gd name="T3" fmla="*/ 47 h 49"/>
                <a:gd name="T4" fmla="*/ 0 w 4"/>
                <a:gd name="T5" fmla="*/ 2 h 49"/>
                <a:gd name="T6" fmla="*/ 2 w 4"/>
                <a:gd name="T7" fmla="*/ 0 h 49"/>
                <a:gd name="T8" fmla="*/ 4 w 4"/>
                <a:gd name="T9" fmla="*/ 2 h 49"/>
                <a:gd name="T10" fmla="*/ 4 w 4"/>
                <a:gd name="T11" fmla="*/ 47 h 49"/>
                <a:gd name="T12" fmla="*/ 2 w 4"/>
                <a:gd name="T13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9">
                  <a:moveTo>
                    <a:pt x="2" y="49"/>
                  </a:moveTo>
                  <a:cubicBezTo>
                    <a:pt x="1" y="49"/>
                    <a:pt x="0" y="48"/>
                    <a:pt x="0" y="47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4" y="48"/>
                    <a:pt x="3" y="49"/>
                    <a:pt x="2" y="49"/>
                  </a:cubicBezTo>
                  <a:close/>
                </a:path>
              </a:pathLst>
            </a:custGeom>
            <a:solidFill>
              <a:srgbClr val="FFC6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5" name="íṩḻïḑè">
              <a:extLst>
                <a:ext uri="{FF2B5EF4-FFF2-40B4-BE49-F238E27FC236}">
                  <a16:creationId xmlns:a16="http://schemas.microsoft.com/office/drawing/2014/main" id="{03DB0D4F-EBF1-42CA-AC44-BB8456EC19C2}"/>
                </a:ext>
              </a:extLst>
            </p:cNvPr>
            <p:cNvSpPr/>
            <p:nvPr/>
          </p:nvSpPr>
          <p:spPr bwMode="auto">
            <a:xfrm>
              <a:off x="2021326" y="5972796"/>
              <a:ext cx="9003" cy="149185"/>
            </a:xfrm>
            <a:custGeom>
              <a:avLst/>
              <a:gdLst>
                <a:gd name="T0" fmla="*/ 1 w 3"/>
                <a:gd name="T1" fmla="*/ 0 h 49"/>
                <a:gd name="T2" fmla="*/ 0 w 3"/>
                <a:gd name="T3" fmla="*/ 1 h 49"/>
                <a:gd name="T4" fmla="*/ 1 w 3"/>
                <a:gd name="T5" fmla="*/ 2 h 49"/>
                <a:gd name="T6" fmla="*/ 1 w 3"/>
                <a:gd name="T7" fmla="*/ 47 h 49"/>
                <a:gd name="T8" fmla="*/ 0 w 3"/>
                <a:gd name="T9" fmla="*/ 48 h 49"/>
                <a:gd name="T10" fmla="*/ 1 w 3"/>
                <a:gd name="T11" fmla="*/ 49 h 49"/>
                <a:gd name="T12" fmla="*/ 3 w 3"/>
                <a:gd name="T13" fmla="*/ 47 h 49"/>
                <a:gd name="T14" fmla="*/ 3 w 3"/>
                <a:gd name="T15" fmla="*/ 2 h 49"/>
                <a:gd name="T16" fmla="*/ 1 w 3"/>
                <a:gd name="T17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49">
                  <a:moveTo>
                    <a:pt x="1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47"/>
                    <a:pt x="1" y="47"/>
                    <a:pt x="1" y="47"/>
                  </a:cubicBezTo>
                  <a:cubicBezTo>
                    <a:pt x="1" y="47"/>
                    <a:pt x="0" y="48"/>
                    <a:pt x="0" y="48"/>
                  </a:cubicBezTo>
                  <a:cubicBezTo>
                    <a:pt x="0" y="48"/>
                    <a:pt x="0" y="49"/>
                    <a:pt x="1" y="49"/>
                  </a:cubicBezTo>
                  <a:cubicBezTo>
                    <a:pt x="2" y="49"/>
                    <a:pt x="3" y="48"/>
                    <a:pt x="3" y="47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FFA7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6" name="iṥḷiḑè">
              <a:extLst>
                <a:ext uri="{FF2B5EF4-FFF2-40B4-BE49-F238E27FC236}">
                  <a16:creationId xmlns:a16="http://schemas.microsoft.com/office/drawing/2014/main" id="{1CFD329C-D60F-42C9-BDDE-FAB1088D766D}"/>
                </a:ext>
              </a:extLst>
            </p:cNvPr>
            <p:cNvSpPr/>
            <p:nvPr/>
          </p:nvSpPr>
          <p:spPr bwMode="auto">
            <a:xfrm>
              <a:off x="2112637" y="5972796"/>
              <a:ext cx="11575" cy="149185"/>
            </a:xfrm>
            <a:custGeom>
              <a:avLst/>
              <a:gdLst>
                <a:gd name="T0" fmla="*/ 2 w 4"/>
                <a:gd name="T1" fmla="*/ 49 h 49"/>
                <a:gd name="T2" fmla="*/ 0 w 4"/>
                <a:gd name="T3" fmla="*/ 47 h 49"/>
                <a:gd name="T4" fmla="*/ 0 w 4"/>
                <a:gd name="T5" fmla="*/ 2 h 49"/>
                <a:gd name="T6" fmla="*/ 2 w 4"/>
                <a:gd name="T7" fmla="*/ 0 h 49"/>
                <a:gd name="T8" fmla="*/ 4 w 4"/>
                <a:gd name="T9" fmla="*/ 2 h 49"/>
                <a:gd name="T10" fmla="*/ 4 w 4"/>
                <a:gd name="T11" fmla="*/ 47 h 49"/>
                <a:gd name="T12" fmla="*/ 2 w 4"/>
                <a:gd name="T13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9">
                  <a:moveTo>
                    <a:pt x="2" y="49"/>
                  </a:moveTo>
                  <a:cubicBezTo>
                    <a:pt x="1" y="49"/>
                    <a:pt x="0" y="48"/>
                    <a:pt x="0" y="47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4" y="0"/>
                    <a:pt x="4" y="1"/>
                    <a:pt x="4" y="2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4" y="48"/>
                    <a:pt x="4" y="49"/>
                    <a:pt x="2" y="49"/>
                  </a:cubicBezTo>
                  <a:close/>
                </a:path>
              </a:pathLst>
            </a:custGeom>
            <a:solidFill>
              <a:srgbClr val="FFC6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7" name="ïṧ1ïďè">
              <a:extLst>
                <a:ext uri="{FF2B5EF4-FFF2-40B4-BE49-F238E27FC236}">
                  <a16:creationId xmlns:a16="http://schemas.microsoft.com/office/drawing/2014/main" id="{B3659C81-8969-452A-9224-515E85B8A781}"/>
                </a:ext>
              </a:extLst>
            </p:cNvPr>
            <p:cNvSpPr/>
            <p:nvPr/>
          </p:nvSpPr>
          <p:spPr bwMode="auto">
            <a:xfrm>
              <a:off x="2115209" y="5972796"/>
              <a:ext cx="9003" cy="149185"/>
            </a:xfrm>
            <a:custGeom>
              <a:avLst/>
              <a:gdLst>
                <a:gd name="T0" fmla="*/ 1 w 3"/>
                <a:gd name="T1" fmla="*/ 0 h 49"/>
                <a:gd name="T2" fmla="*/ 0 w 3"/>
                <a:gd name="T3" fmla="*/ 1 h 49"/>
                <a:gd name="T4" fmla="*/ 1 w 3"/>
                <a:gd name="T5" fmla="*/ 2 h 49"/>
                <a:gd name="T6" fmla="*/ 1 w 3"/>
                <a:gd name="T7" fmla="*/ 47 h 49"/>
                <a:gd name="T8" fmla="*/ 0 w 3"/>
                <a:gd name="T9" fmla="*/ 48 h 49"/>
                <a:gd name="T10" fmla="*/ 1 w 3"/>
                <a:gd name="T11" fmla="*/ 49 h 49"/>
                <a:gd name="T12" fmla="*/ 3 w 3"/>
                <a:gd name="T13" fmla="*/ 47 h 49"/>
                <a:gd name="T14" fmla="*/ 3 w 3"/>
                <a:gd name="T15" fmla="*/ 2 h 49"/>
                <a:gd name="T16" fmla="*/ 1 w 3"/>
                <a:gd name="T17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49">
                  <a:moveTo>
                    <a:pt x="1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1" y="47"/>
                    <a:pt x="1" y="47"/>
                    <a:pt x="1" y="47"/>
                  </a:cubicBezTo>
                  <a:cubicBezTo>
                    <a:pt x="1" y="47"/>
                    <a:pt x="1" y="48"/>
                    <a:pt x="0" y="48"/>
                  </a:cubicBezTo>
                  <a:cubicBezTo>
                    <a:pt x="1" y="48"/>
                    <a:pt x="1" y="49"/>
                    <a:pt x="1" y="49"/>
                  </a:cubicBezTo>
                  <a:cubicBezTo>
                    <a:pt x="3" y="49"/>
                    <a:pt x="3" y="48"/>
                    <a:pt x="3" y="47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3" y="0"/>
                    <a:pt x="1" y="0"/>
                  </a:cubicBezTo>
                  <a:close/>
                </a:path>
              </a:pathLst>
            </a:custGeom>
            <a:solidFill>
              <a:srgbClr val="FFA7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8" name="íṣḻiďé">
              <a:extLst>
                <a:ext uri="{FF2B5EF4-FFF2-40B4-BE49-F238E27FC236}">
                  <a16:creationId xmlns:a16="http://schemas.microsoft.com/office/drawing/2014/main" id="{746DBC75-0B22-4344-98FD-D9E640790D1C}"/>
                </a:ext>
              </a:extLst>
            </p:cNvPr>
            <p:cNvSpPr/>
            <p:nvPr/>
          </p:nvSpPr>
          <p:spPr bwMode="auto">
            <a:xfrm>
              <a:off x="2209093" y="5972796"/>
              <a:ext cx="12861" cy="149185"/>
            </a:xfrm>
            <a:custGeom>
              <a:avLst/>
              <a:gdLst>
                <a:gd name="T0" fmla="*/ 2 w 4"/>
                <a:gd name="T1" fmla="*/ 49 h 49"/>
                <a:gd name="T2" fmla="*/ 0 w 4"/>
                <a:gd name="T3" fmla="*/ 47 h 49"/>
                <a:gd name="T4" fmla="*/ 0 w 4"/>
                <a:gd name="T5" fmla="*/ 2 h 49"/>
                <a:gd name="T6" fmla="*/ 2 w 4"/>
                <a:gd name="T7" fmla="*/ 0 h 49"/>
                <a:gd name="T8" fmla="*/ 4 w 4"/>
                <a:gd name="T9" fmla="*/ 2 h 49"/>
                <a:gd name="T10" fmla="*/ 4 w 4"/>
                <a:gd name="T11" fmla="*/ 47 h 49"/>
                <a:gd name="T12" fmla="*/ 2 w 4"/>
                <a:gd name="T13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9">
                  <a:moveTo>
                    <a:pt x="2" y="49"/>
                  </a:moveTo>
                  <a:cubicBezTo>
                    <a:pt x="1" y="49"/>
                    <a:pt x="0" y="48"/>
                    <a:pt x="0" y="47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4" y="48"/>
                    <a:pt x="3" y="49"/>
                    <a:pt x="2" y="49"/>
                  </a:cubicBezTo>
                  <a:close/>
                </a:path>
              </a:pathLst>
            </a:custGeom>
            <a:solidFill>
              <a:srgbClr val="FFC6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9" name="iṩļîdè">
              <a:extLst>
                <a:ext uri="{FF2B5EF4-FFF2-40B4-BE49-F238E27FC236}">
                  <a16:creationId xmlns:a16="http://schemas.microsoft.com/office/drawing/2014/main" id="{D900D942-C167-4EE1-8877-E045C46F5418}"/>
                </a:ext>
              </a:extLst>
            </p:cNvPr>
            <p:cNvSpPr/>
            <p:nvPr/>
          </p:nvSpPr>
          <p:spPr bwMode="auto">
            <a:xfrm>
              <a:off x="2212951" y="5972796"/>
              <a:ext cx="9003" cy="149185"/>
            </a:xfrm>
            <a:custGeom>
              <a:avLst/>
              <a:gdLst>
                <a:gd name="T0" fmla="*/ 1 w 3"/>
                <a:gd name="T1" fmla="*/ 0 h 49"/>
                <a:gd name="T2" fmla="*/ 0 w 3"/>
                <a:gd name="T3" fmla="*/ 1 h 49"/>
                <a:gd name="T4" fmla="*/ 1 w 3"/>
                <a:gd name="T5" fmla="*/ 2 h 49"/>
                <a:gd name="T6" fmla="*/ 1 w 3"/>
                <a:gd name="T7" fmla="*/ 47 h 49"/>
                <a:gd name="T8" fmla="*/ 0 w 3"/>
                <a:gd name="T9" fmla="*/ 48 h 49"/>
                <a:gd name="T10" fmla="*/ 1 w 3"/>
                <a:gd name="T11" fmla="*/ 49 h 49"/>
                <a:gd name="T12" fmla="*/ 3 w 3"/>
                <a:gd name="T13" fmla="*/ 47 h 49"/>
                <a:gd name="T14" fmla="*/ 3 w 3"/>
                <a:gd name="T15" fmla="*/ 2 h 49"/>
                <a:gd name="T16" fmla="*/ 1 w 3"/>
                <a:gd name="T17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49">
                  <a:moveTo>
                    <a:pt x="1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1" y="47"/>
                    <a:pt x="1" y="47"/>
                    <a:pt x="1" y="47"/>
                  </a:cubicBezTo>
                  <a:cubicBezTo>
                    <a:pt x="1" y="47"/>
                    <a:pt x="1" y="48"/>
                    <a:pt x="0" y="48"/>
                  </a:cubicBezTo>
                  <a:cubicBezTo>
                    <a:pt x="1" y="48"/>
                    <a:pt x="1" y="49"/>
                    <a:pt x="1" y="49"/>
                  </a:cubicBezTo>
                  <a:cubicBezTo>
                    <a:pt x="2" y="49"/>
                    <a:pt x="3" y="48"/>
                    <a:pt x="3" y="47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FFA7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0" name="ïṧľíḓé">
              <a:extLst>
                <a:ext uri="{FF2B5EF4-FFF2-40B4-BE49-F238E27FC236}">
                  <a16:creationId xmlns:a16="http://schemas.microsoft.com/office/drawing/2014/main" id="{127371FB-1C1B-4C1F-9857-52349C7D8911}"/>
                </a:ext>
              </a:extLst>
            </p:cNvPr>
            <p:cNvSpPr/>
            <p:nvPr/>
          </p:nvSpPr>
          <p:spPr bwMode="auto">
            <a:xfrm>
              <a:off x="2306835" y="5972796"/>
              <a:ext cx="12861" cy="149185"/>
            </a:xfrm>
            <a:custGeom>
              <a:avLst/>
              <a:gdLst>
                <a:gd name="T0" fmla="*/ 2 w 4"/>
                <a:gd name="T1" fmla="*/ 49 h 49"/>
                <a:gd name="T2" fmla="*/ 0 w 4"/>
                <a:gd name="T3" fmla="*/ 47 h 49"/>
                <a:gd name="T4" fmla="*/ 0 w 4"/>
                <a:gd name="T5" fmla="*/ 2 h 49"/>
                <a:gd name="T6" fmla="*/ 2 w 4"/>
                <a:gd name="T7" fmla="*/ 0 h 49"/>
                <a:gd name="T8" fmla="*/ 4 w 4"/>
                <a:gd name="T9" fmla="*/ 2 h 49"/>
                <a:gd name="T10" fmla="*/ 4 w 4"/>
                <a:gd name="T11" fmla="*/ 47 h 49"/>
                <a:gd name="T12" fmla="*/ 2 w 4"/>
                <a:gd name="T13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9">
                  <a:moveTo>
                    <a:pt x="2" y="49"/>
                  </a:moveTo>
                  <a:cubicBezTo>
                    <a:pt x="1" y="49"/>
                    <a:pt x="0" y="48"/>
                    <a:pt x="0" y="47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4" y="48"/>
                    <a:pt x="3" y="49"/>
                    <a:pt x="2" y="49"/>
                  </a:cubicBezTo>
                  <a:close/>
                </a:path>
              </a:pathLst>
            </a:custGeom>
            <a:solidFill>
              <a:srgbClr val="FFC6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1" name="iṧ1îďè">
              <a:extLst>
                <a:ext uri="{FF2B5EF4-FFF2-40B4-BE49-F238E27FC236}">
                  <a16:creationId xmlns:a16="http://schemas.microsoft.com/office/drawing/2014/main" id="{F6064760-A951-4CE5-A482-36B01D4BC65D}"/>
                </a:ext>
              </a:extLst>
            </p:cNvPr>
            <p:cNvSpPr/>
            <p:nvPr/>
          </p:nvSpPr>
          <p:spPr bwMode="auto">
            <a:xfrm>
              <a:off x="2309407" y="5972796"/>
              <a:ext cx="10289" cy="149185"/>
            </a:xfrm>
            <a:custGeom>
              <a:avLst/>
              <a:gdLst>
                <a:gd name="T0" fmla="*/ 1 w 3"/>
                <a:gd name="T1" fmla="*/ 0 h 49"/>
                <a:gd name="T2" fmla="*/ 0 w 3"/>
                <a:gd name="T3" fmla="*/ 1 h 49"/>
                <a:gd name="T4" fmla="*/ 1 w 3"/>
                <a:gd name="T5" fmla="*/ 2 h 49"/>
                <a:gd name="T6" fmla="*/ 1 w 3"/>
                <a:gd name="T7" fmla="*/ 47 h 49"/>
                <a:gd name="T8" fmla="*/ 0 w 3"/>
                <a:gd name="T9" fmla="*/ 48 h 49"/>
                <a:gd name="T10" fmla="*/ 1 w 3"/>
                <a:gd name="T11" fmla="*/ 49 h 49"/>
                <a:gd name="T12" fmla="*/ 3 w 3"/>
                <a:gd name="T13" fmla="*/ 47 h 49"/>
                <a:gd name="T14" fmla="*/ 3 w 3"/>
                <a:gd name="T15" fmla="*/ 2 h 49"/>
                <a:gd name="T16" fmla="*/ 1 w 3"/>
                <a:gd name="T17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49">
                  <a:moveTo>
                    <a:pt x="1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1" y="47"/>
                    <a:pt x="1" y="47"/>
                    <a:pt x="1" y="47"/>
                  </a:cubicBezTo>
                  <a:cubicBezTo>
                    <a:pt x="1" y="47"/>
                    <a:pt x="1" y="48"/>
                    <a:pt x="0" y="48"/>
                  </a:cubicBezTo>
                  <a:cubicBezTo>
                    <a:pt x="0" y="48"/>
                    <a:pt x="1" y="49"/>
                    <a:pt x="1" y="49"/>
                  </a:cubicBezTo>
                  <a:cubicBezTo>
                    <a:pt x="2" y="49"/>
                    <a:pt x="3" y="48"/>
                    <a:pt x="3" y="47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FFA7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2" name="isḻiďè">
              <a:extLst>
                <a:ext uri="{FF2B5EF4-FFF2-40B4-BE49-F238E27FC236}">
                  <a16:creationId xmlns:a16="http://schemas.microsoft.com/office/drawing/2014/main" id="{272096FC-13EA-4859-9634-F7DBD319EE45}"/>
                </a:ext>
              </a:extLst>
            </p:cNvPr>
            <p:cNvSpPr/>
            <p:nvPr/>
          </p:nvSpPr>
          <p:spPr bwMode="auto">
            <a:xfrm>
              <a:off x="2404577" y="5972796"/>
              <a:ext cx="11575" cy="149185"/>
            </a:xfrm>
            <a:custGeom>
              <a:avLst/>
              <a:gdLst>
                <a:gd name="T0" fmla="*/ 2 w 4"/>
                <a:gd name="T1" fmla="*/ 49 h 49"/>
                <a:gd name="T2" fmla="*/ 0 w 4"/>
                <a:gd name="T3" fmla="*/ 47 h 49"/>
                <a:gd name="T4" fmla="*/ 0 w 4"/>
                <a:gd name="T5" fmla="*/ 2 h 49"/>
                <a:gd name="T6" fmla="*/ 2 w 4"/>
                <a:gd name="T7" fmla="*/ 0 h 49"/>
                <a:gd name="T8" fmla="*/ 4 w 4"/>
                <a:gd name="T9" fmla="*/ 2 h 49"/>
                <a:gd name="T10" fmla="*/ 4 w 4"/>
                <a:gd name="T11" fmla="*/ 47 h 49"/>
                <a:gd name="T12" fmla="*/ 2 w 4"/>
                <a:gd name="T13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9">
                  <a:moveTo>
                    <a:pt x="2" y="49"/>
                  </a:moveTo>
                  <a:cubicBezTo>
                    <a:pt x="1" y="49"/>
                    <a:pt x="0" y="48"/>
                    <a:pt x="0" y="47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4" y="48"/>
                    <a:pt x="3" y="49"/>
                    <a:pt x="2" y="49"/>
                  </a:cubicBezTo>
                  <a:close/>
                </a:path>
              </a:pathLst>
            </a:custGeom>
            <a:solidFill>
              <a:srgbClr val="FFC6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3" name="iṣḻïdé">
              <a:extLst>
                <a:ext uri="{FF2B5EF4-FFF2-40B4-BE49-F238E27FC236}">
                  <a16:creationId xmlns:a16="http://schemas.microsoft.com/office/drawing/2014/main" id="{9AD7CE06-825B-42BD-944E-AD3666EEAD2A}"/>
                </a:ext>
              </a:extLst>
            </p:cNvPr>
            <p:cNvSpPr/>
            <p:nvPr/>
          </p:nvSpPr>
          <p:spPr bwMode="auto">
            <a:xfrm>
              <a:off x="2407149" y="5972796"/>
              <a:ext cx="9003" cy="149185"/>
            </a:xfrm>
            <a:custGeom>
              <a:avLst/>
              <a:gdLst>
                <a:gd name="T0" fmla="*/ 1 w 3"/>
                <a:gd name="T1" fmla="*/ 0 h 49"/>
                <a:gd name="T2" fmla="*/ 0 w 3"/>
                <a:gd name="T3" fmla="*/ 1 h 49"/>
                <a:gd name="T4" fmla="*/ 1 w 3"/>
                <a:gd name="T5" fmla="*/ 2 h 49"/>
                <a:gd name="T6" fmla="*/ 1 w 3"/>
                <a:gd name="T7" fmla="*/ 47 h 49"/>
                <a:gd name="T8" fmla="*/ 0 w 3"/>
                <a:gd name="T9" fmla="*/ 48 h 49"/>
                <a:gd name="T10" fmla="*/ 1 w 3"/>
                <a:gd name="T11" fmla="*/ 49 h 49"/>
                <a:gd name="T12" fmla="*/ 3 w 3"/>
                <a:gd name="T13" fmla="*/ 47 h 49"/>
                <a:gd name="T14" fmla="*/ 3 w 3"/>
                <a:gd name="T15" fmla="*/ 2 h 49"/>
                <a:gd name="T16" fmla="*/ 1 w 3"/>
                <a:gd name="T17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49">
                  <a:moveTo>
                    <a:pt x="1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47"/>
                    <a:pt x="1" y="47"/>
                    <a:pt x="1" y="47"/>
                  </a:cubicBezTo>
                  <a:cubicBezTo>
                    <a:pt x="1" y="47"/>
                    <a:pt x="0" y="48"/>
                    <a:pt x="0" y="48"/>
                  </a:cubicBezTo>
                  <a:cubicBezTo>
                    <a:pt x="0" y="48"/>
                    <a:pt x="0" y="49"/>
                    <a:pt x="1" y="49"/>
                  </a:cubicBezTo>
                  <a:cubicBezTo>
                    <a:pt x="2" y="49"/>
                    <a:pt x="3" y="48"/>
                    <a:pt x="3" y="47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FFA7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4" name="ïśľíḓe">
              <a:extLst>
                <a:ext uri="{FF2B5EF4-FFF2-40B4-BE49-F238E27FC236}">
                  <a16:creationId xmlns:a16="http://schemas.microsoft.com/office/drawing/2014/main" id="{E526245F-6641-4A66-8E34-F61E847DE5EA}"/>
                </a:ext>
              </a:extLst>
            </p:cNvPr>
            <p:cNvSpPr/>
            <p:nvPr/>
          </p:nvSpPr>
          <p:spPr bwMode="auto">
            <a:xfrm>
              <a:off x="2502319" y="5972796"/>
              <a:ext cx="11575" cy="149185"/>
            </a:xfrm>
            <a:custGeom>
              <a:avLst/>
              <a:gdLst>
                <a:gd name="T0" fmla="*/ 2 w 4"/>
                <a:gd name="T1" fmla="*/ 49 h 49"/>
                <a:gd name="T2" fmla="*/ 0 w 4"/>
                <a:gd name="T3" fmla="*/ 47 h 49"/>
                <a:gd name="T4" fmla="*/ 0 w 4"/>
                <a:gd name="T5" fmla="*/ 2 h 49"/>
                <a:gd name="T6" fmla="*/ 2 w 4"/>
                <a:gd name="T7" fmla="*/ 0 h 49"/>
                <a:gd name="T8" fmla="*/ 4 w 4"/>
                <a:gd name="T9" fmla="*/ 2 h 49"/>
                <a:gd name="T10" fmla="*/ 4 w 4"/>
                <a:gd name="T11" fmla="*/ 47 h 49"/>
                <a:gd name="T12" fmla="*/ 2 w 4"/>
                <a:gd name="T13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9">
                  <a:moveTo>
                    <a:pt x="2" y="49"/>
                  </a:moveTo>
                  <a:cubicBezTo>
                    <a:pt x="0" y="49"/>
                    <a:pt x="0" y="48"/>
                    <a:pt x="0" y="47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4" y="48"/>
                    <a:pt x="3" y="49"/>
                    <a:pt x="2" y="49"/>
                  </a:cubicBezTo>
                  <a:close/>
                </a:path>
              </a:pathLst>
            </a:custGeom>
            <a:solidFill>
              <a:srgbClr val="FFC6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5" name="ïṥľídê">
              <a:extLst>
                <a:ext uri="{FF2B5EF4-FFF2-40B4-BE49-F238E27FC236}">
                  <a16:creationId xmlns:a16="http://schemas.microsoft.com/office/drawing/2014/main" id="{97E81795-7F20-46DB-BD62-DD6946C67B12}"/>
                </a:ext>
              </a:extLst>
            </p:cNvPr>
            <p:cNvSpPr/>
            <p:nvPr/>
          </p:nvSpPr>
          <p:spPr bwMode="auto">
            <a:xfrm>
              <a:off x="2504891" y="5972796"/>
              <a:ext cx="9003" cy="149185"/>
            </a:xfrm>
            <a:custGeom>
              <a:avLst/>
              <a:gdLst>
                <a:gd name="T0" fmla="*/ 1 w 3"/>
                <a:gd name="T1" fmla="*/ 0 h 49"/>
                <a:gd name="T2" fmla="*/ 0 w 3"/>
                <a:gd name="T3" fmla="*/ 1 h 49"/>
                <a:gd name="T4" fmla="*/ 1 w 3"/>
                <a:gd name="T5" fmla="*/ 2 h 49"/>
                <a:gd name="T6" fmla="*/ 1 w 3"/>
                <a:gd name="T7" fmla="*/ 47 h 49"/>
                <a:gd name="T8" fmla="*/ 0 w 3"/>
                <a:gd name="T9" fmla="*/ 48 h 49"/>
                <a:gd name="T10" fmla="*/ 1 w 3"/>
                <a:gd name="T11" fmla="*/ 49 h 49"/>
                <a:gd name="T12" fmla="*/ 3 w 3"/>
                <a:gd name="T13" fmla="*/ 47 h 49"/>
                <a:gd name="T14" fmla="*/ 3 w 3"/>
                <a:gd name="T15" fmla="*/ 2 h 49"/>
                <a:gd name="T16" fmla="*/ 1 w 3"/>
                <a:gd name="T17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49">
                  <a:moveTo>
                    <a:pt x="1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47"/>
                    <a:pt x="1" y="47"/>
                    <a:pt x="1" y="47"/>
                  </a:cubicBezTo>
                  <a:cubicBezTo>
                    <a:pt x="1" y="47"/>
                    <a:pt x="0" y="48"/>
                    <a:pt x="0" y="48"/>
                  </a:cubicBezTo>
                  <a:cubicBezTo>
                    <a:pt x="0" y="48"/>
                    <a:pt x="0" y="49"/>
                    <a:pt x="1" y="49"/>
                  </a:cubicBezTo>
                  <a:cubicBezTo>
                    <a:pt x="2" y="49"/>
                    <a:pt x="3" y="48"/>
                    <a:pt x="3" y="47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FFA7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6" name="iṥ1íďe">
              <a:extLst>
                <a:ext uri="{FF2B5EF4-FFF2-40B4-BE49-F238E27FC236}">
                  <a16:creationId xmlns:a16="http://schemas.microsoft.com/office/drawing/2014/main" id="{1F37AFD2-5B5C-45A8-9875-C0FD61235643}"/>
                </a:ext>
              </a:extLst>
            </p:cNvPr>
            <p:cNvSpPr/>
            <p:nvPr/>
          </p:nvSpPr>
          <p:spPr bwMode="auto">
            <a:xfrm>
              <a:off x="2596203" y="5972796"/>
              <a:ext cx="11575" cy="149185"/>
            </a:xfrm>
            <a:custGeom>
              <a:avLst/>
              <a:gdLst>
                <a:gd name="T0" fmla="*/ 2 w 4"/>
                <a:gd name="T1" fmla="*/ 49 h 49"/>
                <a:gd name="T2" fmla="*/ 0 w 4"/>
                <a:gd name="T3" fmla="*/ 47 h 49"/>
                <a:gd name="T4" fmla="*/ 0 w 4"/>
                <a:gd name="T5" fmla="*/ 2 h 49"/>
                <a:gd name="T6" fmla="*/ 2 w 4"/>
                <a:gd name="T7" fmla="*/ 0 h 49"/>
                <a:gd name="T8" fmla="*/ 4 w 4"/>
                <a:gd name="T9" fmla="*/ 2 h 49"/>
                <a:gd name="T10" fmla="*/ 4 w 4"/>
                <a:gd name="T11" fmla="*/ 47 h 49"/>
                <a:gd name="T12" fmla="*/ 2 w 4"/>
                <a:gd name="T13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9">
                  <a:moveTo>
                    <a:pt x="2" y="49"/>
                  </a:moveTo>
                  <a:cubicBezTo>
                    <a:pt x="1" y="49"/>
                    <a:pt x="0" y="48"/>
                    <a:pt x="0" y="47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4" y="48"/>
                    <a:pt x="3" y="49"/>
                    <a:pt x="2" y="49"/>
                  </a:cubicBezTo>
                  <a:close/>
                </a:path>
              </a:pathLst>
            </a:custGeom>
            <a:solidFill>
              <a:srgbClr val="FFC6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7" name="íšḷîdê">
              <a:extLst>
                <a:ext uri="{FF2B5EF4-FFF2-40B4-BE49-F238E27FC236}">
                  <a16:creationId xmlns:a16="http://schemas.microsoft.com/office/drawing/2014/main" id="{76AE7200-14A6-494F-B8B3-BE59A7A6E680}"/>
                </a:ext>
              </a:extLst>
            </p:cNvPr>
            <p:cNvSpPr/>
            <p:nvPr/>
          </p:nvSpPr>
          <p:spPr bwMode="auto">
            <a:xfrm>
              <a:off x="2598775" y="5972796"/>
              <a:ext cx="9003" cy="149185"/>
            </a:xfrm>
            <a:custGeom>
              <a:avLst/>
              <a:gdLst>
                <a:gd name="T0" fmla="*/ 1 w 3"/>
                <a:gd name="T1" fmla="*/ 0 h 49"/>
                <a:gd name="T2" fmla="*/ 0 w 3"/>
                <a:gd name="T3" fmla="*/ 1 h 49"/>
                <a:gd name="T4" fmla="*/ 1 w 3"/>
                <a:gd name="T5" fmla="*/ 2 h 49"/>
                <a:gd name="T6" fmla="*/ 1 w 3"/>
                <a:gd name="T7" fmla="*/ 47 h 49"/>
                <a:gd name="T8" fmla="*/ 0 w 3"/>
                <a:gd name="T9" fmla="*/ 48 h 49"/>
                <a:gd name="T10" fmla="*/ 1 w 3"/>
                <a:gd name="T11" fmla="*/ 49 h 49"/>
                <a:gd name="T12" fmla="*/ 3 w 3"/>
                <a:gd name="T13" fmla="*/ 47 h 49"/>
                <a:gd name="T14" fmla="*/ 3 w 3"/>
                <a:gd name="T15" fmla="*/ 2 h 49"/>
                <a:gd name="T16" fmla="*/ 1 w 3"/>
                <a:gd name="T17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49">
                  <a:moveTo>
                    <a:pt x="1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1" y="47"/>
                    <a:pt x="1" y="47"/>
                    <a:pt x="1" y="47"/>
                  </a:cubicBezTo>
                  <a:cubicBezTo>
                    <a:pt x="1" y="47"/>
                    <a:pt x="1" y="48"/>
                    <a:pt x="0" y="48"/>
                  </a:cubicBezTo>
                  <a:cubicBezTo>
                    <a:pt x="1" y="48"/>
                    <a:pt x="1" y="49"/>
                    <a:pt x="1" y="49"/>
                  </a:cubicBezTo>
                  <a:cubicBezTo>
                    <a:pt x="2" y="49"/>
                    <a:pt x="3" y="48"/>
                    <a:pt x="3" y="47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FFA7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8" name="îsļiḓè">
              <a:extLst>
                <a:ext uri="{FF2B5EF4-FFF2-40B4-BE49-F238E27FC236}">
                  <a16:creationId xmlns:a16="http://schemas.microsoft.com/office/drawing/2014/main" id="{EF9E21E3-6C40-4655-974B-173E9000A1DA}"/>
                </a:ext>
              </a:extLst>
            </p:cNvPr>
            <p:cNvSpPr/>
            <p:nvPr/>
          </p:nvSpPr>
          <p:spPr bwMode="auto">
            <a:xfrm>
              <a:off x="2693944" y="5972796"/>
              <a:ext cx="11575" cy="149185"/>
            </a:xfrm>
            <a:custGeom>
              <a:avLst/>
              <a:gdLst>
                <a:gd name="T0" fmla="*/ 2 w 4"/>
                <a:gd name="T1" fmla="*/ 49 h 49"/>
                <a:gd name="T2" fmla="*/ 0 w 4"/>
                <a:gd name="T3" fmla="*/ 47 h 49"/>
                <a:gd name="T4" fmla="*/ 0 w 4"/>
                <a:gd name="T5" fmla="*/ 2 h 49"/>
                <a:gd name="T6" fmla="*/ 2 w 4"/>
                <a:gd name="T7" fmla="*/ 0 h 49"/>
                <a:gd name="T8" fmla="*/ 4 w 4"/>
                <a:gd name="T9" fmla="*/ 2 h 49"/>
                <a:gd name="T10" fmla="*/ 4 w 4"/>
                <a:gd name="T11" fmla="*/ 47 h 49"/>
                <a:gd name="T12" fmla="*/ 2 w 4"/>
                <a:gd name="T13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9">
                  <a:moveTo>
                    <a:pt x="2" y="49"/>
                  </a:moveTo>
                  <a:cubicBezTo>
                    <a:pt x="1" y="49"/>
                    <a:pt x="0" y="48"/>
                    <a:pt x="0" y="47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4" y="48"/>
                    <a:pt x="3" y="49"/>
                    <a:pt x="2" y="49"/>
                  </a:cubicBezTo>
                  <a:close/>
                </a:path>
              </a:pathLst>
            </a:custGeom>
            <a:solidFill>
              <a:srgbClr val="FFC6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9" name="íşḷïḑé">
              <a:extLst>
                <a:ext uri="{FF2B5EF4-FFF2-40B4-BE49-F238E27FC236}">
                  <a16:creationId xmlns:a16="http://schemas.microsoft.com/office/drawing/2014/main" id="{E6BD38A8-76D8-4B1C-8D18-77DE003F4D7C}"/>
                </a:ext>
              </a:extLst>
            </p:cNvPr>
            <p:cNvSpPr/>
            <p:nvPr/>
          </p:nvSpPr>
          <p:spPr bwMode="auto">
            <a:xfrm>
              <a:off x="2696517" y="5972796"/>
              <a:ext cx="9003" cy="149185"/>
            </a:xfrm>
            <a:custGeom>
              <a:avLst/>
              <a:gdLst>
                <a:gd name="T0" fmla="*/ 1 w 3"/>
                <a:gd name="T1" fmla="*/ 0 h 49"/>
                <a:gd name="T2" fmla="*/ 0 w 3"/>
                <a:gd name="T3" fmla="*/ 1 h 49"/>
                <a:gd name="T4" fmla="*/ 1 w 3"/>
                <a:gd name="T5" fmla="*/ 2 h 49"/>
                <a:gd name="T6" fmla="*/ 1 w 3"/>
                <a:gd name="T7" fmla="*/ 47 h 49"/>
                <a:gd name="T8" fmla="*/ 0 w 3"/>
                <a:gd name="T9" fmla="*/ 48 h 49"/>
                <a:gd name="T10" fmla="*/ 1 w 3"/>
                <a:gd name="T11" fmla="*/ 49 h 49"/>
                <a:gd name="T12" fmla="*/ 3 w 3"/>
                <a:gd name="T13" fmla="*/ 47 h 49"/>
                <a:gd name="T14" fmla="*/ 3 w 3"/>
                <a:gd name="T15" fmla="*/ 2 h 49"/>
                <a:gd name="T16" fmla="*/ 1 w 3"/>
                <a:gd name="T17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49">
                  <a:moveTo>
                    <a:pt x="1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1" y="47"/>
                    <a:pt x="1" y="47"/>
                    <a:pt x="1" y="47"/>
                  </a:cubicBezTo>
                  <a:cubicBezTo>
                    <a:pt x="1" y="47"/>
                    <a:pt x="1" y="48"/>
                    <a:pt x="0" y="48"/>
                  </a:cubicBezTo>
                  <a:cubicBezTo>
                    <a:pt x="0" y="48"/>
                    <a:pt x="1" y="49"/>
                    <a:pt x="1" y="49"/>
                  </a:cubicBezTo>
                  <a:cubicBezTo>
                    <a:pt x="2" y="49"/>
                    <a:pt x="3" y="48"/>
                    <a:pt x="3" y="47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FFA7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0" name="iŝ1ïḓè">
              <a:extLst>
                <a:ext uri="{FF2B5EF4-FFF2-40B4-BE49-F238E27FC236}">
                  <a16:creationId xmlns:a16="http://schemas.microsoft.com/office/drawing/2014/main" id="{941C1FC8-ADC8-4FEE-9B6E-2388463BA74E}"/>
                </a:ext>
              </a:extLst>
            </p:cNvPr>
            <p:cNvSpPr/>
            <p:nvPr/>
          </p:nvSpPr>
          <p:spPr bwMode="auto">
            <a:xfrm>
              <a:off x="2032900" y="5794031"/>
              <a:ext cx="824377" cy="167190"/>
            </a:xfrm>
            <a:custGeom>
              <a:avLst/>
              <a:gdLst>
                <a:gd name="T0" fmla="*/ 260 w 271"/>
                <a:gd name="T1" fmla="*/ 55 h 55"/>
                <a:gd name="T2" fmla="*/ 11 w 271"/>
                <a:gd name="T3" fmla="*/ 55 h 55"/>
                <a:gd name="T4" fmla="*/ 0 w 271"/>
                <a:gd name="T5" fmla="*/ 44 h 55"/>
                <a:gd name="T6" fmla="*/ 0 w 271"/>
                <a:gd name="T7" fmla="*/ 11 h 55"/>
                <a:gd name="T8" fmla="*/ 11 w 271"/>
                <a:gd name="T9" fmla="*/ 0 h 55"/>
                <a:gd name="T10" fmla="*/ 260 w 271"/>
                <a:gd name="T11" fmla="*/ 0 h 55"/>
                <a:gd name="T12" fmla="*/ 271 w 271"/>
                <a:gd name="T13" fmla="*/ 11 h 55"/>
                <a:gd name="T14" fmla="*/ 271 w 271"/>
                <a:gd name="T15" fmla="*/ 44 h 55"/>
                <a:gd name="T16" fmla="*/ 260 w 271"/>
                <a:gd name="T17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1" h="55">
                  <a:moveTo>
                    <a:pt x="260" y="55"/>
                  </a:moveTo>
                  <a:cubicBezTo>
                    <a:pt x="11" y="55"/>
                    <a:pt x="11" y="55"/>
                    <a:pt x="11" y="55"/>
                  </a:cubicBezTo>
                  <a:cubicBezTo>
                    <a:pt x="5" y="55"/>
                    <a:pt x="0" y="50"/>
                    <a:pt x="0" y="4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260" y="0"/>
                    <a:pt x="260" y="0"/>
                    <a:pt x="260" y="0"/>
                  </a:cubicBezTo>
                  <a:cubicBezTo>
                    <a:pt x="266" y="0"/>
                    <a:pt x="271" y="5"/>
                    <a:pt x="271" y="11"/>
                  </a:cubicBezTo>
                  <a:cubicBezTo>
                    <a:pt x="271" y="44"/>
                    <a:pt x="271" y="44"/>
                    <a:pt x="271" y="44"/>
                  </a:cubicBezTo>
                  <a:cubicBezTo>
                    <a:pt x="271" y="50"/>
                    <a:pt x="266" y="55"/>
                    <a:pt x="260" y="55"/>
                  </a:cubicBezTo>
                </a:path>
              </a:pathLst>
            </a:custGeom>
            <a:solidFill>
              <a:srgbClr val="F4B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1" name="ïŝ1iďè">
              <a:extLst>
                <a:ext uri="{FF2B5EF4-FFF2-40B4-BE49-F238E27FC236}">
                  <a16:creationId xmlns:a16="http://schemas.microsoft.com/office/drawing/2014/main" id="{332FE990-F9DE-4D87-83B9-9D370E9D7371}"/>
                </a:ext>
              </a:extLst>
            </p:cNvPr>
            <p:cNvSpPr/>
            <p:nvPr/>
          </p:nvSpPr>
          <p:spPr bwMode="auto">
            <a:xfrm>
              <a:off x="2054764" y="5814608"/>
              <a:ext cx="784508" cy="124750"/>
            </a:xfrm>
            <a:custGeom>
              <a:avLst/>
              <a:gdLst>
                <a:gd name="T0" fmla="*/ 21 w 258"/>
                <a:gd name="T1" fmla="*/ 41 h 41"/>
                <a:gd name="T2" fmla="*/ 0 w 258"/>
                <a:gd name="T3" fmla="*/ 20 h 41"/>
                <a:gd name="T4" fmla="*/ 21 w 258"/>
                <a:gd name="T5" fmla="*/ 0 h 41"/>
                <a:gd name="T6" fmla="*/ 237 w 258"/>
                <a:gd name="T7" fmla="*/ 0 h 41"/>
                <a:gd name="T8" fmla="*/ 258 w 258"/>
                <a:gd name="T9" fmla="*/ 20 h 41"/>
                <a:gd name="T10" fmla="*/ 237 w 258"/>
                <a:gd name="T11" fmla="*/ 41 h 41"/>
                <a:gd name="T12" fmla="*/ 21 w 258"/>
                <a:gd name="T13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8" h="41">
                  <a:moveTo>
                    <a:pt x="21" y="41"/>
                  </a:moveTo>
                  <a:cubicBezTo>
                    <a:pt x="9" y="41"/>
                    <a:pt x="0" y="32"/>
                    <a:pt x="0" y="20"/>
                  </a:cubicBezTo>
                  <a:cubicBezTo>
                    <a:pt x="0" y="9"/>
                    <a:pt x="9" y="0"/>
                    <a:pt x="21" y="0"/>
                  </a:cubicBezTo>
                  <a:cubicBezTo>
                    <a:pt x="237" y="0"/>
                    <a:pt x="237" y="0"/>
                    <a:pt x="237" y="0"/>
                  </a:cubicBezTo>
                  <a:cubicBezTo>
                    <a:pt x="248" y="0"/>
                    <a:pt x="258" y="9"/>
                    <a:pt x="258" y="20"/>
                  </a:cubicBezTo>
                  <a:cubicBezTo>
                    <a:pt x="258" y="32"/>
                    <a:pt x="248" y="41"/>
                    <a:pt x="237" y="41"/>
                  </a:cubicBezTo>
                  <a:cubicBezTo>
                    <a:pt x="21" y="41"/>
                    <a:pt x="21" y="41"/>
                    <a:pt x="21" y="41"/>
                  </a:cubicBezTo>
                </a:path>
              </a:pathLst>
            </a:custGeom>
            <a:solidFill>
              <a:srgbClr val="FFC6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2" name="íṥḷïḓe">
              <a:extLst>
                <a:ext uri="{FF2B5EF4-FFF2-40B4-BE49-F238E27FC236}">
                  <a16:creationId xmlns:a16="http://schemas.microsoft.com/office/drawing/2014/main" id="{263D6C56-7B28-4E7B-BBAB-62988759A44C}"/>
                </a:ext>
              </a:extLst>
            </p:cNvPr>
            <p:cNvSpPr/>
            <p:nvPr/>
          </p:nvSpPr>
          <p:spPr bwMode="auto">
            <a:xfrm>
              <a:off x="2103635" y="5818467"/>
              <a:ext cx="684194" cy="96456"/>
            </a:xfrm>
            <a:prstGeom prst="rect">
              <a:avLst/>
            </a:prstGeom>
            <a:solidFill>
              <a:srgbClr val="FDDA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3" name="ïś1îḓé">
              <a:extLst>
                <a:ext uri="{FF2B5EF4-FFF2-40B4-BE49-F238E27FC236}">
                  <a16:creationId xmlns:a16="http://schemas.microsoft.com/office/drawing/2014/main" id="{13A9429C-8A63-4537-A675-B083E31BA891}"/>
                </a:ext>
              </a:extLst>
            </p:cNvPr>
            <p:cNvSpPr/>
            <p:nvPr/>
          </p:nvSpPr>
          <p:spPr bwMode="auto">
            <a:xfrm>
              <a:off x="2032900" y="5914922"/>
              <a:ext cx="824377" cy="46299"/>
            </a:xfrm>
            <a:custGeom>
              <a:avLst/>
              <a:gdLst>
                <a:gd name="T0" fmla="*/ 260 w 271"/>
                <a:gd name="T1" fmla="*/ 11 h 15"/>
                <a:gd name="T2" fmla="*/ 11 w 271"/>
                <a:gd name="T3" fmla="*/ 11 h 15"/>
                <a:gd name="T4" fmla="*/ 0 w 271"/>
                <a:gd name="T5" fmla="*/ 0 h 15"/>
                <a:gd name="T6" fmla="*/ 0 w 271"/>
                <a:gd name="T7" fmla="*/ 4 h 15"/>
                <a:gd name="T8" fmla="*/ 11 w 271"/>
                <a:gd name="T9" fmla="*/ 15 h 15"/>
                <a:gd name="T10" fmla="*/ 260 w 271"/>
                <a:gd name="T11" fmla="*/ 15 h 15"/>
                <a:gd name="T12" fmla="*/ 271 w 271"/>
                <a:gd name="T13" fmla="*/ 4 h 15"/>
                <a:gd name="T14" fmla="*/ 271 w 271"/>
                <a:gd name="T15" fmla="*/ 0 h 15"/>
                <a:gd name="T16" fmla="*/ 260 w 271"/>
                <a:gd name="T17" fmla="*/ 1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1" h="15">
                  <a:moveTo>
                    <a:pt x="260" y="11"/>
                  </a:moveTo>
                  <a:cubicBezTo>
                    <a:pt x="11" y="11"/>
                    <a:pt x="11" y="11"/>
                    <a:pt x="11" y="11"/>
                  </a:cubicBezTo>
                  <a:cubicBezTo>
                    <a:pt x="5" y="11"/>
                    <a:pt x="0" y="6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0"/>
                    <a:pt x="5" y="15"/>
                    <a:pt x="11" y="15"/>
                  </a:cubicBezTo>
                  <a:cubicBezTo>
                    <a:pt x="260" y="15"/>
                    <a:pt x="260" y="15"/>
                    <a:pt x="260" y="15"/>
                  </a:cubicBezTo>
                  <a:cubicBezTo>
                    <a:pt x="266" y="15"/>
                    <a:pt x="271" y="10"/>
                    <a:pt x="271" y="4"/>
                  </a:cubicBezTo>
                  <a:cubicBezTo>
                    <a:pt x="271" y="0"/>
                    <a:pt x="271" y="0"/>
                    <a:pt x="271" y="0"/>
                  </a:cubicBezTo>
                  <a:cubicBezTo>
                    <a:pt x="271" y="6"/>
                    <a:pt x="266" y="11"/>
                    <a:pt x="260" y="11"/>
                  </a:cubicBezTo>
                  <a:close/>
                </a:path>
              </a:pathLst>
            </a:custGeom>
            <a:solidFill>
              <a:srgbClr val="FFA7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4" name="îŝḷïďe">
              <a:extLst>
                <a:ext uri="{FF2B5EF4-FFF2-40B4-BE49-F238E27FC236}">
                  <a16:creationId xmlns:a16="http://schemas.microsoft.com/office/drawing/2014/main" id="{7A22D8B7-583A-41B7-8AFB-177FC89EACEE}"/>
                </a:ext>
              </a:extLst>
            </p:cNvPr>
            <p:cNvSpPr/>
            <p:nvPr/>
          </p:nvSpPr>
          <p:spPr bwMode="auto">
            <a:xfrm>
              <a:off x="2032900" y="5794031"/>
              <a:ext cx="824377" cy="45013"/>
            </a:xfrm>
            <a:custGeom>
              <a:avLst/>
              <a:gdLst>
                <a:gd name="T0" fmla="*/ 260 w 271"/>
                <a:gd name="T1" fmla="*/ 0 h 15"/>
                <a:gd name="T2" fmla="*/ 11 w 271"/>
                <a:gd name="T3" fmla="*/ 0 h 15"/>
                <a:gd name="T4" fmla="*/ 0 w 271"/>
                <a:gd name="T5" fmla="*/ 11 h 15"/>
                <a:gd name="T6" fmla="*/ 0 w 271"/>
                <a:gd name="T7" fmla="*/ 15 h 15"/>
                <a:gd name="T8" fmla="*/ 11 w 271"/>
                <a:gd name="T9" fmla="*/ 4 h 15"/>
                <a:gd name="T10" fmla="*/ 260 w 271"/>
                <a:gd name="T11" fmla="*/ 4 h 15"/>
                <a:gd name="T12" fmla="*/ 271 w 271"/>
                <a:gd name="T13" fmla="*/ 15 h 15"/>
                <a:gd name="T14" fmla="*/ 271 w 271"/>
                <a:gd name="T15" fmla="*/ 11 h 15"/>
                <a:gd name="T16" fmla="*/ 260 w 271"/>
                <a:gd name="T1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1" h="15">
                  <a:moveTo>
                    <a:pt x="260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9"/>
                    <a:pt x="5" y="4"/>
                    <a:pt x="11" y="4"/>
                  </a:cubicBezTo>
                  <a:cubicBezTo>
                    <a:pt x="260" y="4"/>
                    <a:pt x="260" y="4"/>
                    <a:pt x="260" y="4"/>
                  </a:cubicBezTo>
                  <a:cubicBezTo>
                    <a:pt x="266" y="4"/>
                    <a:pt x="271" y="9"/>
                    <a:pt x="271" y="15"/>
                  </a:cubicBezTo>
                  <a:cubicBezTo>
                    <a:pt x="271" y="11"/>
                    <a:pt x="271" y="11"/>
                    <a:pt x="271" y="11"/>
                  </a:cubicBezTo>
                  <a:cubicBezTo>
                    <a:pt x="271" y="5"/>
                    <a:pt x="266" y="0"/>
                    <a:pt x="260" y="0"/>
                  </a:cubicBezTo>
                  <a:close/>
                </a:path>
              </a:pathLst>
            </a:custGeom>
            <a:solidFill>
              <a:srgbClr val="FCE4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5" name="iś1îḋe">
              <a:extLst>
                <a:ext uri="{FF2B5EF4-FFF2-40B4-BE49-F238E27FC236}">
                  <a16:creationId xmlns:a16="http://schemas.microsoft.com/office/drawing/2014/main" id="{2FB2488A-81A7-412D-9B79-3A00966D94BF}"/>
                </a:ext>
              </a:extLst>
            </p:cNvPr>
            <p:cNvSpPr/>
            <p:nvPr/>
          </p:nvSpPr>
          <p:spPr bwMode="auto">
            <a:xfrm>
              <a:off x="2103635" y="5809464"/>
              <a:ext cx="11575" cy="145327"/>
            </a:xfrm>
            <a:custGeom>
              <a:avLst/>
              <a:gdLst>
                <a:gd name="T0" fmla="*/ 2 w 4"/>
                <a:gd name="T1" fmla="*/ 48 h 48"/>
                <a:gd name="T2" fmla="*/ 0 w 4"/>
                <a:gd name="T3" fmla="*/ 46 h 48"/>
                <a:gd name="T4" fmla="*/ 0 w 4"/>
                <a:gd name="T5" fmla="*/ 2 h 48"/>
                <a:gd name="T6" fmla="*/ 2 w 4"/>
                <a:gd name="T7" fmla="*/ 0 h 48"/>
                <a:gd name="T8" fmla="*/ 4 w 4"/>
                <a:gd name="T9" fmla="*/ 2 h 48"/>
                <a:gd name="T10" fmla="*/ 4 w 4"/>
                <a:gd name="T11" fmla="*/ 46 h 48"/>
                <a:gd name="T12" fmla="*/ 2 w 4"/>
                <a:gd name="T1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8">
                  <a:moveTo>
                    <a:pt x="2" y="48"/>
                  </a:moveTo>
                  <a:cubicBezTo>
                    <a:pt x="0" y="48"/>
                    <a:pt x="0" y="47"/>
                    <a:pt x="0" y="46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7"/>
                    <a:pt x="3" y="48"/>
                    <a:pt x="2" y="48"/>
                  </a:cubicBezTo>
                  <a:close/>
                </a:path>
              </a:pathLst>
            </a:custGeom>
            <a:solidFill>
              <a:srgbClr val="FFC6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6" name="ïṡ1íḓè">
              <a:extLst>
                <a:ext uri="{FF2B5EF4-FFF2-40B4-BE49-F238E27FC236}">
                  <a16:creationId xmlns:a16="http://schemas.microsoft.com/office/drawing/2014/main" id="{E58AED1A-7848-474C-BC9F-3AC6613EFE77}"/>
                </a:ext>
              </a:extLst>
            </p:cNvPr>
            <p:cNvSpPr/>
            <p:nvPr/>
          </p:nvSpPr>
          <p:spPr bwMode="auto">
            <a:xfrm>
              <a:off x="2106207" y="5809464"/>
              <a:ext cx="9003" cy="145327"/>
            </a:xfrm>
            <a:custGeom>
              <a:avLst/>
              <a:gdLst>
                <a:gd name="T0" fmla="*/ 1 w 3"/>
                <a:gd name="T1" fmla="*/ 0 h 48"/>
                <a:gd name="T2" fmla="*/ 0 w 3"/>
                <a:gd name="T3" fmla="*/ 0 h 48"/>
                <a:gd name="T4" fmla="*/ 1 w 3"/>
                <a:gd name="T5" fmla="*/ 2 h 48"/>
                <a:gd name="T6" fmla="*/ 1 w 3"/>
                <a:gd name="T7" fmla="*/ 46 h 48"/>
                <a:gd name="T8" fmla="*/ 0 w 3"/>
                <a:gd name="T9" fmla="*/ 48 h 48"/>
                <a:gd name="T10" fmla="*/ 1 w 3"/>
                <a:gd name="T11" fmla="*/ 48 h 48"/>
                <a:gd name="T12" fmla="*/ 3 w 3"/>
                <a:gd name="T13" fmla="*/ 46 h 48"/>
                <a:gd name="T14" fmla="*/ 3 w 3"/>
                <a:gd name="T15" fmla="*/ 2 h 48"/>
                <a:gd name="T16" fmla="*/ 1 w 3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48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1" y="47"/>
                    <a:pt x="0" y="47"/>
                    <a:pt x="0" y="48"/>
                  </a:cubicBezTo>
                  <a:cubicBezTo>
                    <a:pt x="0" y="48"/>
                    <a:pt x="0" y="48"/>
                    <a:pt x="1" y="48"/>
                  </a:cubicBezTo>
                  <a:cubicBezTo>
                    <a:pt x="2" y="48"/>
                    <a:pt x="3" y="47"/>
                    <a:pt x="3" y="46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FFA7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7" name="ïŝliḑe">
              <a:extLst>
                <a:ext uri="{FF2B5EF4-FFF2-40B4-BE49-F238E27FC236}">
                  <a16:creationId xmlns:a16="http://schemas.microsoft.com/office/drawing/2014/main" id="{604125C6-52B1-42C4-99E2-8C5A6E7B6DB8}"/>
                </a:ext>
              </a:extLst>
            </p:cNvPr>
            <p:cNvSpPr/>
            <p:nvPr/>
          </p:nvSpPr>
          <p:spPr bwMode="auto">
            <a:xfrm>
              <a:off x="2197518" y="5809464"/>
              <a:ext cx="11575" cy="145327"/>
            </a:xfrm>
            <a:custGeom>
              <a:avLst/>
              <a:gdLst>
                <a:gd name="T0" fmla="*/ 2 w 4"/>
                <a:gd name="T1" fmla="*/ 48 h 48"/>
                <a:gd name="T2" fmla="*/ 0 w 4"/>
                <a:gd name="T3" fmla="*/ 46 h 48"/>
                <a:gd name="T4" fmla="*/ 0 w 4"/>
                <a:gd name="T5" fmla="*/ 2 h 48"/>
                <a:gd name="T6" fmla="*/ 2 w 4"/>
                <a:gd name="T7" fmla="*/ 0 h 48"/>
                <a:gd name="T8" fmla="*/ 4 w 4"/>
                <a:gd name="T9" fmla="*/ 2 h 48"/>
                <a:gd name="T10" fmla="*/ 4 w 4"/>
                <a:gd name="T11" fmla="*/ 46 h 48"/>
                <a:gd name="T12" fmla="*/ 2 w 4"/>
                <a:gd name="T1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8">
                  <a:moveTo>
                    <a:pt x="2" y="48"/>
                  </a:moveTo>
                  <a:cubicBezTo>
                    <a:pt x="1" y="48"/>
                    <a:pt x="0" y="47"/>
                    <a:pt x="0" y="46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7"/>
                    <a:pt x="3" y="48"/>
                    <a:pt x="2" y="48"/>
                  </a:cubicBezTo>
                  <a:close/>
                </a:path>
              </a:pathLst>
            </a:custGeom>
            <a:solidFill>
              <a:srgbClr val="FFC6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8" name="ïṣlíde">
              <a:extLst>
                <a:ext uri="{FF2B5EF4-FFF2-40B4-BE49-F238E27FC236}">
                  <a16:creationId xmlns:a16="http://schemas.microsoft.com/office/drawing/2014/main" id="{C81DE95A-6A9D-4C66-8A65-949D9E8DB5F0}"/>
                </a:ext>
              </a:extLst>
            </p:cNvPr>
            <p:cNvSpPr/>
            <p:nvPr/>
          </p:nvSpPr>
          <p:spPr bwMode="auto">
            <a:xfrm>
              <a:off x="2200090" y="5809464"/>
              <a:ext cx="9003" cy="145327"/>
            </a:xfrm>
            <a:custGeom>
              <a:avLst/>
              <a:gdLst>
                <a:gd name="T0" fmla="*/ 1 w 3"/>
                <a:gd name="T1" fmla="*/ 0 h 48"/>
                <a:gd name="T2" fmla="*/ 0 w 3"/>
                <a:gd name="T3" fmla="*/ 0 h 48"/>
                <a:gd name="T4" fmla="*/ 1 w 3"/>
                <a:gd name="T5" fmla="*/ 2 h 48"/>
                <a:gd name="T6" fmla="*/ 1 w 3"/>
                <a:gd name="T7" fmla="*/ 46 h 48"/>
                <a:gd name="T8" fmla="*/ 0 w 3"/>
                <a:gd name="T9" fmla="*/ 48 h 48"/>
                <a:gd name="T10" fmla="*/ 1 w 3"/>
                <a:gd name="T11" fmla="*/ 48 h 48"/>
                <a:gd name="T12" fmla="*/ 3 w 3"/>
                <a:gd name="T13" fmla="*/ 46 h 48"/>
                <a:gd name="T14" fmla="*/ 3 w 3"/>
                <a:gd name="T15" fmla="*/ 2 h 48"/>
                <a:gd name="T16" fmla="*/ 1 w 3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48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1" y="47"/>
                    <a:pt x="1" y="47"/>
                    <a:pt x="0" y="48"/>
                  </a:cubicBezTo>
                  <a:cubicBezTo>
                    <a:pt x="1" y="48"/>
                    <a:pt x="1" y="48"/>
                    <a:pt x="1" y="48"/>
                  </a:cubicBezTo>
                  <a:cubicBezTo>
                    <a:pt x="2" y="48"/>
                    <a:pt x="3" y="47"/>
                    <a:pt x="3" y="46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FFA7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9" name="íṩ1îḋe">
              <a:extLst>
                <a:ext uri="{FF2B5EF4-FFF2-40B4-BE49-F238E27FC236}">
                  <a16:creationId xmlns:a16="http://schemas.microsoft.com/office/drawing/2014/main" id="{14FD17B3-BD79-4783-A765-E44D0495D816}"/>
                </a:ext>
              </a:extLst>
            </p:cNvPr>
            <p:cNvSpPr/>
            <p:nvPr/>
          </p:nvSpPr>
          <p:spPr bwMode="auto">
            <a:xfrm>
              <a:off x="2295260" y="5809464"/>
              <a:ext cx="11575" cy="145327"/>
            </a:xfrm>
            <a:custGeom>
              <a:avLst/>
              <a:gdLst>
                <a:gd name="T0" fmla="*/ 2 w 4"/>
                <a:gd name="T1" fmla="*/ 48 h 48"/>
                <a:gd name="T2" fmla="*/ 0 w 4"/>
                <a:gd name="T3" fmla="*/ 46 h 48"/>
                <a:gd name="T4" fmla="*/ 0 w 4"/>
                <a:gd name="T5" fmla="*/ 2 h 48"/>
                <a:gd name="T6" fmla="*/ 2 w 4"/>
                <a:gd name="T7" fmla="*/ 0 h 48"/>
                <a:gd name="T8" fmla="*/ 4 w 4"/>
                <a:gd name="T9" fmla="*/ 2 h 48"/>
                <a:gd name="T10" fmla="*/ 4 w 4"/>
                <a:gd name="T11" fmla="*/ 46 h 48"/>
                <a:gd name="T12" fmla="*/ 2 w 4"/>
                <a:gd name="T1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8">
                  <a:moveTo>
                    <a:pt x="2" y="48"/>
                  </a:moveTo>
                  <a:cubicBezTo>
                    <a:pt x="1" y="48"/>
                    <a:pt x="0" y="47"/>
                    <a:pt x="0" y="46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7"/>
                    <a:pt x="3" y="48"/>
                    <a:pt x="2" y="48"/>
                  </a:cubicBezTo>
                  <a:close/>
                </a:path>
              </a:pathLst>
            </a:custGeom>
            <a:solidFill>
              <a:srgbClr val="FFC6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0" name="îšḷïďé">
              <a:extLst>
                <a:ext uri="{FF2B5EF4-FFF2-40B4-BE49-F238E27FC236}">
                  <a16:creationId xmlns:a16="http://schemas.microsoft.com/office/drawing/2014/main" id="{0D825B7A-3F20-44AA-A433-821A038CBD13}"/>
                </a:ext>
              </a:extLst>
            </p:cNvPr>
            <p:cNvSpPr/>
            <p:nvPr/>
          </p:nvSpPr>
          <p:spPr bwMode="auto">
            <a:xfrm>
              <a:off x="2297832" y="5809464"/>
              <a:ext cx="9003" cy="145327"/>
            </a:xfrm>
            <a:custGeom>
              <a:avLst/>
              <a:gdLst>
                <a:gd name="T0" fmla="*/ 1 w 3"/>
                <a:gd name="T1" fmla="*/ 0 h 48"/>
                <a:gd name="T2" fmla="*/ 0 w 3"/>
                <a:gd name="T3" fmla="*/ 0 h 48"/>
                <a:gd name="T4" fmla="*/ 1 w 3"/>
                <a:gd name="T5" fmla="*/ 2 h 48"/>
                <a:gd name="T6" fmla="*/ 1 w 3"/>
                <a:gd name="T7" fmla="*/ 46 h 48"/>
                <a:gd name="T8" fmla="*/ 0 w 3"/>
                <a:gd name="T9" fmla="*/ 48 h 48"/>
                <a:gd name="T10" fmla="*/ 1 w 3"/>
                <a:gd name="T11" fmla="*/ 48 h 48"/>
                <a:gd name="T12" fmla="*/ 3 w 3"/>
                <a:gd name="T13" fmla="*/ 46 h 48"/>
                <a:gd name="T14" fmla="*/ 3 w 3"/>
                <a:gd name="T15" fmla="*/ 2 h 48"/>
                <a:gd name="T16" fmla="*/ 1 w 3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48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1" y="47"/>
                    <a:pt x="1" y="47"/>
                    <a:pt x="0" y="48"/>
                  </a:cubicBezTo>
                  <a:cubicBezTo>
                    <a:pt x="0" y="48"/>
                    <a:pt x="1" y="48"/>
                    <a:pt x="1" y="48"/>
                  </a:cubicBezTo>
                  <a:cubicBezTo>
                    <a:pt x="2" y="48"/>
                    <a:pt x="3" y="47"/>
                    <a:pt x="3" y="46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FFA7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1" name="işlîďè">
              <a:extLst>
                <a:ext uri="{FF2B5EF4-FFF2-40B4-BE49-F238E27FC236}">
                  <a16:creationId xmlns:a16="http://schemas.microsoft.com/office/drawing/2014/main" id="{8AAA1345-314E-4137-8EEC-9F6DB12388BE}"/>
                </a:ext>
              </a:extLst>
            </p:cNvPr>
            <p:cNvSpPr/>
            <p:nvPr/>
          </p:nvSpPr>
          <p:spPr bwMode="auto">
            <a:xfrm>
              <a:off x="2391716" y="5809464"/>
              <a:ext cx="12861" cy="145327"/>
            </a:xfrm>
            <a:custGeom>
              <a:avLst/>
              <a:gdLst>
                <a:gd name="T0" fmla="*/ 2 w 4"/>
                <a:gd name="T1" fmla="*/ 48 h 48"/>
                <a:gd name="T2" fmla="*/ 0 w 4"/>
                <a:gd name="T3" fmla="*/ 46 h 48"/>
                <a:gd name="T4" fmla="*/ 0 w 4"/>
                <a:gd name="T5" fmla="*/ 2 h 48"/>
                <a:gd name="T6" fmla="*/ 2 w 4"/>
                <a:gd name="T7" fmla="*/ 0 h 48"/>
                <a:gd name="T8" fmla="*/ 4 w 4"/>
                <a:gd name="T9" fmla="*/ 2 h 48"/>
                <a:gd name="T10" fmla="*/ 4 w 4"/>
                <a:gd name="T11" fmla="*/ 46 h 48"/>
                <a:gd name="T12" fmla="*/ 2 w 4"/>
                <a:gd name="T1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8">
                  <a:moveTo>
                    <a:pt x="2" y="48"/>
                  </a:moveTo>
                  <a:cubicBezTo>
                    <a:pt x="1" y="48"/>
                    <a:pt x="0" y="47"/>
                    <a:pt x="0" y="46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7"/>
                    <a:pt x="3" y="48"/>
                    <a:pt x="2" y="48"/>
                  </a:cubicBezTo>
                  <a:close/>
                </a:path>
              </a:pathLst>
            </a:custGeom>
            <a:solidFill>
              <a:srgbClr val="FFC6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2" name="iśļîďê">
              <a:extLst>
                <a:ext uri="{FF2B5EF4-FFF2-40B4-BE49-F238E27FC236}">
                  <a16:creationId xmlns:a16="http://schemas.microsoft.com/office/drawing/2014/main" id="{B52E59EB-6EB6-431E-AC60-FA075AF50FCC}"/>
                </a:ext>
              </a:extLst>
            </p:cNvPr>
            <p:cNvSpPr/>
            <p:nvPr/>
          </p:nvSpPr>
          <p:spPr bwMode="auto">
            <a:xfrm>
              <a:off x="2395574" y="5809464"/>
              <a:ext cx="9003" cy="145327"/>
            </a:xfrm>
            <a:custGeom>
              <a:avLst/>
              <a:gdLst>
                <a:gd name="T0" fmla="*/ 1 w 3"/>
                <a:gd name="T1" fmla="*/ 0 h 48"/>
                <a:gd name="T2" fmla="*/ 0 w 3"/>
                <a:gd name="T3" fmla="*/ 0 h 48"/>
                <a:gd name="T4" fmla="*/ 1 w 3"/>
                <a:gd name="T5" fmla="*/ 2 h 48"/>
                <a:gd name="T6" fmla="*/ 1 w 3"/>
                <a:gd name="T7" fmla="*/ 46 h 48"/>
                <a:gd name="T8" fmla="*/ 0 w 3"/>
                <a:gd name="T9" fmla="*/ 48 h 48"/>
                <a:gd name="T10" fmla="*/ 1 w 3"/>
                <a:gd name="T11" fmla="*/ 48 h 48"/>
                <a:gd name="T12" fmla="*/ 3 w 3"/>
                <a:gd name="T13" fmla="*/ 46 h 48"/>
                <a:gd name="T14" fmla="*/ 3 w 3"/>
                <a:gd name="T15" fmla="*/ 2 h 48"/>
                <a:gd name="T16" fmla="*/ 1 w 3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48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1" y="47"/>
                    <a:pt x="0" y="47"/>
                    <a:pt x="0" y="48"/>
                  </a:cubicBezTo>
                  <a:cubicBezTo>
                    <a:pt x="0" y="48"/>
                    <a:pt x="1" y="48"/>
                    <a:pt x="1" y="48"/>
                  </a:cubicBezTo>
                  <a:cubicBezTo>
                    <a:pt x="2" y="48"/>
                    <a:pt x="3" y="47"/>
                    <a:pt x="3" y="46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FFA7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3" name="íṩ1îḋè">
              <a:extLst>
                <a:ext uri="{FF2B5EF4-FFF2-40B4-BE49-F238E27FC236}">
                  <a16:creationId xmlns:a16="http://schemas.microsoft.com/office/drawing/2014/main" id="{E7130F71-95E4-4F87-B918-22182C86CD14}"/>
                </a:ext>
              </a:extLst>
            </p:cNvPr>
            <p:cNvSpPr/>
            <p:nvPr/>
          </p:nvSpPr>
          <p:spPr bwMode="auto">
            <a:xfrm>
              <a:off x="2489458" y="5809464"/>
              <a:ext cx="12861" cy="145327"/>
            </a:xfrm>
            <a:custGeom>
              <a:avLst/>
              <a:gdLst>
                <a:gd name="T0" fmla="*/ 2 w 4"/>
                <a:gd name="T1" fmla="*/ 48 h 48"/>
                <a:gd name="T2" fmla="*/ 0 w 4"/>
                <a:gd name="T3" fmla="*/ 46 h 48"/>
                <a:gd name="T4" fmla="*/ 0 w 4"/>
                <a:gd name="T5" fmla="*/ 2 h 48"/>
                <a:gd name="T6" fmla="*/ 2 w 4"/>
                <a:gd name="T7" fmla="*/ 0 h 48"/>
                <a:gd name="T8" fmla="*/ 4 w 4"/>
                <a:gd name="T9" fmla="*/ 2 h 48"/>
                <a:gd name="T10" fmla="*/ 4 w 4"/>
                <a:gd name="T11" fmla="*/ 46 h 48"/>
                <a:gd name="T12" fmla="*/ 2 w 4"/>
                <a:gd name="T1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8">
                  <a:moveTo>
                    <a:pt x="2" y="48"/>
                  </a:moveTo>
                  <a:cubicBezTo>
                    <a:pt x="1" y="48"/>
                    <a:pt x="0" y="47"/>
                    <a:pt x="0" y="46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7"/>
                    <a:pt x="3" y="48"/>
                    <a:pt x="2" y="48"/>
                  </a:cubicBezTo>
                  <a:close/>
                </a:path>
              </a:pathLst>
            </a:custGeom>
            <a:solidFill>
              <a:srgbClr val="FFC6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4" name="ïŝlïdê">
              <a:extLst>
                <a:ext uri="{FF2B5EF4-FFF2-40B4-BE49-F238E27FC236}">
                  <a16:creationId xmlns:a16="http://schemas.microsoft.com/office/drawing/2014/main" id="{02EC9E84-1E74-40BF-9B43-5F89599B183B}"/>
                </a:ext>
              </a:extLst>
            </p:cNvPr>
            <p:cNvSpPr/>
            <p:nvPr/>
          </p:nvSpPr>
          <p:spPr bwMode="auto">
            <a:xfrm>
              <a:off x="2492031" y="5809464"/>
              <a:ext cx="10289" cy="145327"/>
            </a:xfrm>
            <a:custGeom>
              <a:avLst/>
              <a:gdLst>
                <a:gd name="T0" fmla="*/ 1 w 3"/>
                <a:gd name="T1" fmla="*/ 0 h 48"/>
                <a:gd name="T2" fmla="*/ 0 w 3"/>
                <a:gd name="T3" fmla="*/ 0 h 48"/>
                <a:gd name="T4" fmla="*/ 1 w 3"/>
                <a:gd name="T5" fmla="*/ 2 h 48"/>
                <a:gd name="T6" fmla="*/ 1 w 3"/>
                <a:gd name="T7" fmla="*/ 46 h 48"/>
                <a:gd name="T8" fmla="*/ 0 w 3"/>
                <a:gd name="T9" fmla="*/ 48 h 48"/>
                <a:gd name="T10" fmla="*/ 1 w 3"/>
                <a:gd name="T11" fmla="*/ 48 h 48"/>
                <a:gd name="T12" fmla="*/ 3 w 3"/>
                <a:gd name="T13" fmla="*/ 46 h 48"/>
                <a:gd name="T14" fmla="*/ 3 w 3"/>
                <a:gd name="T15" fmla="*/ 2 h 48"/>
                <a:gd name="T16" fmla="*/ 1 w 3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48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1" y="47"/>
                    <a:pt x="0" y="47"/>
                    <a:pt x="0" y="48"/>
                  </a:cubicBezTo>
                  <a:cubicBezTo>
                    <a:pt x="0" y="48"/>
                    <a:pt x="0" y="48"/>
                    <a:pt x="1" y="48"/>
                  </a:cubicBezTo>
                  <a:cubicBezTo>
                    <a:pt x="2" y="48"/>
                    <a:pt x="3" y="47"/>
                    <a:pt x="3" y="46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FFA7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5" name="iṡ1iďê">
              <a:extLst>
                <a:ext uri="{FF2B5EF4-FFF2-40B4-BE49-F238E27FC236}">
                  <a16:creationId xmlns:a16="http://schemas.microsoft.com/office/drawing/2014/main" id="{99134C05-BA3B-4934-B498-A90ACADE4976}"/>
                </a:ext>
              </a:extLst>
            </p:cNvPr>
            <p:cNvSpPr/>
            <p:nvPr/>
          </p:nvSpPr>
          <p:spPr bwMode="auto">
            <a:xfrm>
              <a:off x="2583342" y="5809464"/>
              <a:ext cx="12861" cy="145327"/>
            </a:xfrm>
            <a:custGeom>
              <a:avLst/>
              <a:gdLst>
                <a:gd name="T0" fmla="*/ 2 w 4"/>
                <a:gd name="T1" fmla="*/ 48 h 48"/>
                <a:gd name="T2" fmla="*/ 0 w 4"/>
                <a:gd name="T3" fmla="*/ 46 h 48"/>
                <a:gd name="T4" fmla="*/ 0 w 4"/>
                <a:gd name="T5" fmla="*/ 2 h 48"/>
                <a:gd name="T6" fmla="*/ 2 w 4"/>
                <a:gd name="T7" fmla="*/ 0 h 48"/>
                <a:gd name="T8" fmla="*/ 4 w 4"/>
                <a:gd name="T9" fmla="*/ 2 h 48"/>
                <a:gd name="T10" fmla="*/ 4 w 4"/>
                <a:gd name="T11" fmla="*/ 46 h 48"/>
                <a:gd name="T12" fmla="*/ 2 w 4"/>
                <a:gd name="T1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8">
                  <a:moveTo>
                    <a:pt x="2" y="48"/>
                  </a:moveTo>
                  <a:cubicBezTo>
                    <a:pt x="1" y="48"/>
                    <a:pt x="0" y="47"/>
                    <a:pt x="0" y="46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4" y="0"/>
                    <a:pt x="4" y="1"/>
                    <a:pt x="4" y="2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7"/>
                    <a:pt x="4" y="48"/>
                    <a:pt x="2" y="48"/>
                  </a:cubicBezTo>
                  <a:close/>
                </a:path>
              </a:pathLst>
            </a:custGeom>
            <a:solidFill>
              <a:srgbClr val="FFC6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6" name="îşḻîdé">
              <a:extLst>
                <a:ext uri="{FF2B5EF4-FFF2-40B4-BE49-F238E27FC236}">
                  <a16:creationId xmlns:a16="http://schemas.microsoft.com/office/drawing/2014/main" id="{52E16A83-D2E4-4BA6-A2DD-9EC5CEA9A6BA}"/>
                </a:ext>
              </a:extLst>
            </p:cNvPr>
            <p:cNvSpPr/>
            <p:nvPr/>
          </p:nvSpPr>
          <p:spPr bwMode="auto">
            <a:xfrm>
              <a:off x="2587200" y="5809464"/>
              <a:ext cx="9003" cy="145327"/>
            </a:xfrm>
            <a:custGeom>
              <a:avLst/>
              <a:gdLst>
                <a:gd name="T0" fmla="*/ 1 w 3"/>
                <a:gd name="T1" fmla="*/ 0 h 48"/>
                <a:gd name="T2" fmla="*/ 0 w 3"/>
                <a:gd name="T3" fmla="*/ 0 h 48"/>
                <a:gd name="T4" fmla="*/ 1 w 3"/>
                <a:gd name="T5" fmla="*/ 2 h 48"/>
                <a:gd name="T6" fmla="*/ 1 w 3"/>
                <a:gd name="T7" fmla="*/ 46 h 48"/>
                <a:gd name="T8" fmla="*/ 0 w 3"/>
                <a:gd name="T9" fmla="*/ 48 h 48"/>
                <a:gd name="T10" fmla="*/ 1 w 3"/>
                <a:gd name="T11" fmla="*/ 48 h 48"/>
                <a:gd name="T12" fmla="*/ 3 w 3"/>
                <a:gd name="T13" fmla="*/ 46 h 48"/>
                <a:gd name="T14" fmla="*/ 3 w 3"/>
                <a:gd name="T15" fmla="*/ 2 h 48"/>
                <a:gd name="T16" fmla="*/ 1 w 3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48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1" y="47"/>
                    <a:pt x="1" y="47"/>
                    <a:pt x="0" y="48"/>
                  </a:cubicBezTo>
                  <a:cubicBezTo>
                    <a:pt x="1" y="48"/>
                    <a:pt x="1" y="48"/>
                    <a:pt x="1" y="48"/>
                  </a:cubicBezTo>
                  <a:cubicBezTo>
                    <a:pt x="3" y="48"/>
                    <a:pt x="3" y="47"/>
                    <a:pt x="3" y="46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3" y="0"/>
                    <a:pt x="1" y="0"/>
                  </a:cubicBezTo>
                  <a:close/>
                </a:path>
              </a:pathLst>
            </a:custGeom>
            <a:solidFill>
              <a:srgbClr val="FFA7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7" name="ïsļïḍé">
              <a:extLst>
                <a:ext uri="{FF2B5EF4-FFF2-40B4-BE49-F238E27FC236}">
                  <a16:creationId xmlns:a16="http://schemas.microsoft.com/office/drawing/2014/main" id="{D7844910-1D66-4B66-850A-FA53B2892254}"/>
                </a:ext>
              </a:extLst>
            </p:cNvPr>
            <p:cNvSpPr/>
            <p:nvPr/>
          </p:nvSpPr>
          <p:spPr bwMode="auto">
            <a:xfrm>
              <a:off x="2681084" y="5809464"/>
              <a:ext cx="12861" cy="145327"/>
            </a:xfrm>
            <a:custGeom>
              <a:avLst/>
              <a:gdLst>
                <a:gd name="T0" fmla="*/ 2 w 4"/>
                <a:gd name="T1" fmla="*/ 48 h 48"/>
                <a:gd name="T2" fmla="*/ 0 w 4"/>
                <a:gd name="T3" fmla="*/ 46 h 48"/>
                <a:gd name="T4" fmla="*/ 0 w 4"/>
                <a:gd name="T5" fmla="*/ 2 h 48"/>
                <a:gd name="T6" fmla="*/ 2 w 4"/>
                <a:gd name="T7" fmla="*/ 0 h 48"/>
                <a:gd name="T8" fmla="*/ 4 w 4"/>
                <a:gd name="T9" fmla="*/ 2 h 48"/>
                <a:gd name="T10" fmla="*/ 4 w 4"/>
                <a:gd name="T11" fmla="*/ 46 h 48"/>
                <a:gd name="T12" fmla="*/ 2 w 4"/>
                <a:gd name="T1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8">
                  <a:moveTo>
                    <a:pt x="2" y="48"/>
                  </a:moveTo>
                  <a:cubicBezTo>
                    <a:pt x="1" y="48"/>
                    <a:pt x="0" y="47"/>
                    <a:pt x="0" y="46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7"/>
                    <a:pt x="3" y="48"/>
                    <a:pt x="2" y="48"/>
                  </a:cubicBezTo>
                  <a:close/>
                </a:path>
              </a:pathLst>
            </a:custGeom>
            <a:solidFill>
              <a:srgbClr val="FFC6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8" name="îŝļidê">
              <a:extLst>
                <a:ext uri="{FF2B5EF4-FFF2-40B4-BE49-F238E27FC236}">
                  <a16:creationId xmlns:a16="http://schemas.microsoft.com/office/drawing/2014/main" id="{6FEC72EC-BB37-45CB-A1FD-52FF7883EA94}"/>
                </a:ext>
              </a:extLst>
            </p:cNvPr>
            <p:cNvSpPr/>
            <p:nvPr/>
          </p:nvSpPr>
          <p:spPr bwMode="auto">
            <a:xfrm>
              <a:off x="2683656" y="5809464"/>
              <a:ext cx="10289" cy="145327"/>
            </a:xfrm>
            <a:custGeom>
              <a:avLst/>
              <a:gdLst>
                <a:gd name="T0" fmla="*/ 1 w 3"/>
                <a:gd name="T1" fmla="*/ 0 h 48"/>
                <a:gd name="T2" fmla="*/ 0 w 3"/>
                <a:gd name="T3" fmla="*/ 0 h 48"/>
                <a:gd name="T4" fmla="*/ 1 w 3"/>
                <a:gd name="T5" fmla="*/ 2 h 48"/>
                <a:gd name="T6" fmla="*/ 1 w 3"/>
                <a:gd name="T7" fmla="*/ 46 h 48"/>
                <a:gd name="T8" fmla="*/ 0 w 3"/>
                <a:gd name="T9" fmla="*/ 48 h 48"/>
                <a:gd name="T10" fmla="*/ 1 w 3"/>
                <a:gd name="T11" fmla="*/ 48 h 48"/>
                <a:gd name="T12" fmla="*/ 3 w 3"/>
                <a:gd name="T13" fmla="*/ 46 h 48"/>
                <a:gd name="T14" fmla="*/ 3 w 3"/>
                <a:gd name="T15" fmla="*/ 2 h 48"/>
                <a:gd name="T16" fmla="*/ 1 w 3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48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1" y="47"/>
                    <a:pt x="1" y="47"/>
                    <a:pt x="0" y="48"/>
                  </a:cubicBezTo>
                  <a:cubicBezTo>
                    <a:pt x="1" y="48"/>
                    <a:pt x="1" y="48"/>
                    <a:pt x="1" y="48"/>
                  </a:cubicBezTo>
                  <a:cubicBezTo>
                    <a:pt x="2" y="48"/>
                    <a:pt x="3" y="47"/>
                    <a:pt x="3" y="46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FFA7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9" name="ïšļíďe">
              <a:extLst>
                <a:ext uri="{FF2B5EF4-FFF2-40B4-BE49-F238E27FC236}">
                  <a16:creationId xmlns:a16="http://schemas.microsoft.com/office/drawing/2014/main" id="{D8804EA4-6953-493F-95A8-61E4C1715CC7}"/>
                </a:ext>
              </a:extLst>
            </p:cNvPr>
            <p:cNvSpPr/>
            <p:nvPr/>
          </p:nvSpPr>
          <p:spPr bwMode="auto">
            <a:xfrm>
              <a:off x="2778826" y="5809464"/>
              <a:ext cx="11575" cy="145327"/>
            </a:xfrm>
            <a:custGeom>
              <a:avLst/>
              <a:gdLst>
                <a:gd name="T0" fmla="*/ 2 w 4"/>
                <a:gd name="T1" fmla="*/ 48 h 48"/>
                <a:gd name="T2" fmla="*/ 0 w 4"/>
                <a:gd name="T3" fmla="*/ 46 h 48"/>
                <a:gd name="T4" fmla="*/ 0 w 4"/>
                <a:gd name="T5" fmla="*/ 2 h 48"/>
                <a:gd name="T6" fmla="*/ 2 w 4"/>
                <a:gd name="T7" fmla="*/ 0 h 48"/>
                <a:gd name="T8" fmla="*/ 4 w 4"/>
                <a:gd name="T9" fmla="*/ 2 h 48"/>
                <a:gd name="T10" fmla="*/ 4 w 4"/>
                <a:gd name="T11" fmla="*/ 46 h 48"/>
                <a:gd name="T12" fmla="*/ 2 w 4"/>
                <a:gd name="T1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8">
                  <a:moveTo>
                    <a:pt x="2" y="48"/>
                  </a:moveTo>
                  <a:cubicBezTo>
                    <a:pt x="1" y="48"/>
                    <a:pt x="0" y="47"/>
                    <a:pt x="0" y="46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7"/>
                    <a:pt x="3" y="48"/>
                    <a:pt x="2" y="48"/>
                  </a:cubicBezTo>
                  <a:close/>
                </a:path>
              </a:pathLst>
            </a:custGeom>
            <a:solidFill>
              <a:srgbClr val="FFC6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0" name="íṡḷíḍé">
              <a:extLst>
                <a:ext uri="{FF2B5EF4-FFF2-40B4-BE49-F238E27FC236}">
                  <a16:creationId xmlns:a16="http://schemas.microsoft.com/office/drawing/2014/main" id="{BA6845E0-E08A-4CDA-B86D-6C0B04710CD6}"/>
                </a:ext>
              </a:extLst>
            </p:cNvPr>
            <p:cNvSpPr/>
            <p:nvPr/>
          </p:nvSpPr>
          <p:spPr bwMode="auto">
            <a:xfrm>
              <a:off x="2781398" y="5809464"/>
              <a:ext cx="9003" cy="145327"/>
            </a:xfrm>
            <a:custGeom>
              <a:avLst/>
              <a:gdLst>
                <a:gd name="T0" fmla="*/ 1 w 3"/>
                <a:gd name="T1" fmla="*/ 0 h 48"/>
                <a:gd name="T2" fmla="*/ 0 w 3"/>
                <a:gd name="T3" fmla="*/ 0 h 48"/>
                <a:gd name="T4" fmla="*/ 1 w 3"/>
                <a:gd name="T5" fmla="*/ 2 h 48"/>
                <a:gd name="T6" fmla="*/ 1 w 3"/>
                <a:gd name="T7" fmla="*/ 46 h 48"/>
                <a:gd name="T8" fmla="*/ 0 w 3"/>
                <a:gd name="T9" fmla="*/ 48 h 48"/>
                <a:gd name="T10" fmla="*/ 1 w 3"/>
                <a:gd name="T11" fmla="*/ 48 h 48"/>
                <a:gd name="T12" fmla="*/ 3 w 3"/>
                <a:gd name="T13" fmla="*/ 46 h 48"/>
                <a:gd name="T14" fmla="*/ 3 w 3"/>
                <a:gd name="T15" fmla="*/ 2 h 48"/>
                <a:gd name="T16" fmla="*/ 1 w 3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48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1" y="47"/>
                    <a:pt x="1" y="47"/>
                    <a:pt x="0" y="48"/>
                  </a:cubicBezTo>
                  <a:cubicBezTo>
                    <a:pt x="0" y="48"/>
                    <a:pt x="1" y="48"/>
                    <a:pt x="1" y="48"/>
                  </a:cubicBezTo>
                  <a:cubicBezTo>
                    <a:pt x="2" y="48"/>
                    <a:pt x="3" y="47"/>
                    <a:pt x="3" y="46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FFA7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1" name="iSľïďê">
              <a:extLst>
                <a:ext uri="{FF2B5EF4-FFF2-40B4-BE49-F238E27FC236}">
                  <a16:creationId xmlns:a16="http://schemas.microsoft.com/office/drawing/2014/main" id="{4029C686-654A-4587-895C-8C6D93A959C2}"/>
                </a:ext>
              </a:extLst>
            </p:cNvPr>
            <p:cNvSpPr/>
            <p:nvPr/>
          </p:nvSpPr>
          <p:spPr bwMode="auto">
            <a:xfrm>
              <a:off x="2961449" y="6125839"/>
              <a:ext cx="824377" cy="167190"/>
            </a:xfrm>
            <a:custGeom>
              <a:avLst/>
              <a:gdLst>
                <a:gd name="T0" fmla="*/ 260 w 271"/>
                <a:gd name="T1" fmla="*/ 55 h 55"/>
                <a:gd name="T2" fmla="*/ 11 w 271"/>
                <a:gd name="T3" fmla="*/ 55 h 55"/>
                <a:gd name="T4" fmla="*/ 0 w 271"/>
                <a:gd name="T5" fmla="*/ 44 h 55"/>
                <a:gd name="T6" fmla="*/ 0 w 271"/>
                <a:gd name="T7" fmla="*/ 11 h 55"/>
                <a:gd name="T8" fmla="*/ 11 w 271"/>
                <a:gd name="T9" fmla="*/ 0 h 55"/>
                <a:gd name="T10" fmla="*/ 260 w 271"/>
                <a:gd name="T11" fmla="*/ 0 h 55"/>
                <a:gd name="T12" fmla="*/ 271 w 271"/>
                <a:gd name="T13" fmla="*/ 11 h 55"/>
                <a:gd name="T14" fmla="*/ 271 w 271"/>
                <a:gd name="T15" fmla="*/ 44 h 55"/>
                <a:gd name="T16" fmla="*/ 260 w 271"/>
                <a:gd name="T17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1" h="55">
                  <a:moveTo>
                    <a:pt x="260" y="55"/>
                  </a:moveTo>
                  <a:cubicBezTo>
                    <a:pt x="11" y="55"/>
                    <a:pt x="11" y="55"/>
                    <a:pt x="11" y="55"/>
                  </a:cubicBezTo>
                  <a:cubicBezTo>
                    <a:pt x="5" y="55"/>
                    <a:pt x="0" y="50"/>
                    <a:pt x="0" y="4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260" y="0"/>
                    <a:pt x="260" y="0"/>
                    <a:pt x="260" y="0"/>
                  </a:cubicBezTo>
                  <a:cubicBezTo>
                    <a:pt x="266" y="0"/>
                    <a:pt x="271" y="5"/>
                    <a:pt x="271" y="11"/>
                  </a:cubicBezTo>
                  <a:cubicBezTo>
                    <a:pt x="271" y="44"/>
                    <a:pt x="271" y="44"/>
                    <a:pt x="271" y="44"/>
                  </a:cubicBezTo>
                  <a:cubicBezTo>
                    <a:pt x="271" y="50"/>
                    <a:pt x="266" y="55"/>
                    <a:pt x="260" y="55"/>
                  </a:cubicBezTo>
                </a:path>
              </a:pathLst>
            </a:custGeom>
            <a:solidFill>
              <a:srgbClr val="F4B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2" name="iŝľíḓe">
              <a:extLst>
                <a:ext uri="{FF2B5EF4-FFF2-40B4-BE49-F238E27FC236}">
                  <a16:creationId xmlns:a16="http://schemas.microsoft.com/office/drawing/2014/main" id="{3F0B6AA7-BB09-4785-84C1-560CCE076CA2}"/>
                </a:ext>
              </a:extLst>
            </p:cNvPr>
            <p:cNvSpPr/>
            <p:nvPr/>
          </p:nvSpPr>
          <p:spPr bwMode="auto">
            <a:xfrm>
              <a:off x="2982026" y="6146416"/>
              <a:ext cx="785794" cy="126036"/>
            </a:xfrm>
            <a:custGeom>
              <a:avLst/>
              <a:gdLst>
                <a:gd name="T0" fmla="*/ 21 w 258"/>
                <a:gd name="T1" fmla="*/ 41 h 41"/>
                <a:gd name="T2" fmla="*/ 0 w 258"/>
                <a:gd name="T3" fmla="*/ 20 h 41"/>
                <a:gd name="T4" fmla="*/ 21 w 258"/>
                <a:gd name="T5" fmla="*/ 0 h 41"/>
                <a:gd name="T6" fmla="*/ 237 w 258"/>
                <a:gd name="T7" fmla="*/ 0 h 41"/>
                <a:gd name="T8" fmla="*/ 258 w 258"/>
                <a:gd name="T9" fmla="*/ 20 h 41"/>
                <a:gd name="T10" fmla="*/ 237 w 258"/>
                <a:gd name="T11" fmla="*/ 41 h 41"/>
                <a:gd name="T12" fmla="*/ 21 w 258"/>
                <a:gd name="T13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8" h="41">
                  <a:moveTo>
                    <a:pt x="21" y="41"/>
                  </a:moveTo>
                  <a:cubicBezTo>
                    <a:pt x="9" y="41"/>
                    <a:pt x="0" y="32"/>
                    <a:pt x="0" y="20"/>
                  </a:cubicBezTo>
                  <a:cubicBezTo>
                    <a:pt x="0" y="9"/>
                    <a:pt x="9" y="0"/>
                    <a:pt x="21" y="0"/>
                  </a:cubicBezTo>
                  <a:cubicBezTo>
                    <a:pt x="237" y="0"/>
                    <a:pt x="237" y="0"/>
                    <a:pt x="237" y="0"/>
                  </a:cubicBezTo>
                  <a:cubicBezTo>
                    <a:pt x="248" y="0"/>
                    <a:pt x="258" y="9"/>
                    <a:pt x="258" y="20"/>
                  </a:cubicBezTo>
                  <a:cubicBezTo>
                    <a:pt x="258" y="32"/>
                    <a:pt x="248" y="41"/>
                    <a:pt x="237" y="41"/>
                  </a:cubicBezTo>
                  <a:cubicBezTo>
                    <a:pt x="21" y="41"/>
                    <a:pt x="21" y="41"/>
                    <a:pt x="21" y="41"/>
                  </a:cubicBezTo>
                </a:path>
              </a:pathLst>
            </a:custGeom>
            <a:solidFill>
              <a:srgbClr val="FFC6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3" name="ïšľîḋè">
              <a:extLst>
                <a:ext uri="{FF2B5EF4-FFF2-40B4-BE49-F238E27FC236}">
                  <a16:creationId xmlns:a16="http://schemas.microsoft.com/office/drawing/2014/main" id="{50F9F0B9-CFD9-4644-9A09-E9337540227F}"/>
                </a:ext>
              </a:extLst>
            </p:cNvPr>
            <p:cNvSpPr/>
            <p:nvPr/>
          </p:nvSpPr>
          <p:spPr bwMode="auto">
            <a:xfrm>
              <a:off x="3030897" y="6150275"/>
              <a:ext cx="685480" cy="97742"/>
            </a:xfrm>
            <a:prstGeom prst="rect">
              <a:avLst/>
            </a:prstGeom>
            <a:solidFill>
              <a:srgbClr val="FDDA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4" name="islíde">
              <a:extLst>
                <a:ext uri="{FF2B5EF4-FFF2-40B4-BE49-F238E27FC236}">
                  <a16:creationId xmlns:a16="http://schemas.microsoft.com/office/drawing/2014/main" id="{108CCF87-981B-461E-BD2D-10B6560965F5}"/>
                </a:ext>
              </a:extLst>
            </p:cNvPr>
            <p:cNvSpPr/>
            <p:nvPr/>
          </p:nvSpPr>
          <p:spPr bwMode="auto">
            <a:xfrm>
              <a:off x="2961449" y="6248017"/>
              <a:ext cx="824377" cy="45013"/>
            </a:xfrm>
            <a:custGeom>
              <a:avLst/>
              <a:gdLst>
                <a:gd name="T0" fmla="*/ 260 w 271"/>
                <a:gd name="T1" fmla="*/ 11 h 15"/>
                <a:gd name="T2" fmla="*/ 11 w 271"/>
                <a:gd name="T3" fmla="*/ 11 h 15"/>
                <a:gd name="T4" fmla="*/ 0 w 271"/>
                <a:gd name="T5" fmla="*/ 0 h 15"/>
                <a:gd name="T6" fmla="*/ 0 w 271"/>
                <a:gd name="T7" fmla="*/ 4 h 15"/>
                <a:gd name="T8" fmla="*/ 11 w 271"/>
                <a:gd name="T9" fmla="*/ 15 h 15"/>
                <a:gd name="T10" fmla="*/ 260 w 271"/>
                <a:gd name="T11" fmla="*/ 15 h 15"/>
                <a:gd name="T12" fmla="*/ 271 w 271"/>
                <a:gd name="T13" fmla="*/ 4 h 15"/>
                <a:gd name="T14" fmla="*/ 271 w 271"/>
                <a:gd name="T15" fmla="*/ 0 h 15"/>
                <a:gd name="T16" fmla="*/ 260 w 271"/>
                <a:gd name="T17" fmla="*/ 1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1" h="15">
                  <a:moveTo>
                    <a:pt x="260" y="11"/>
                  </a:moveTo>
                  <a:cubicBezTo>
                    <a:pt x="11" y="11"/>
                    <a:pt x="11" y="11"/>
                    <a:pt x="11" y="11"/>
                  </a:cubicBezTo>
                  <a:cubicBezTo>
                    <a:pt x="5" y="11"/>
                    <a:pt x="0" y="6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0"/>
                    <a:pt x="5" y="15"/>
                    <a:pt x="11" y="15"/>
                  </a:cubicBezTo>
                  <a:cubicBezTo>
                    <a:pt x="260" y="15"/>
                    <a:pt x="260" y="15"/>
                    <a:pt x="260" y="15"/>
                  </a:cubicBezTo>
                  <a:cubicBezTo>
                    <a:pt x="266" y="15"/>
                    <a:pt x="271" y="10"/>
                    <a:pt x="271" y="4"/>
                  </a:cubicBezTo>
                  <a:cubicBezTo>
                    <a:pt x="271" y="0"/>
                    <a:pt x="271" y="0"/>
                    <a:pt x="271" y="0"/>
                  </a:cubicBezTo>
                  <a:cubicBezTo>
                    <a:pt x="271" y="6"/>
                    <a:pt x="266" y="11"/>
                    <a:pt x="260" y="11"/>
                  </a:cubicBezTo>
                  <a:close/>
                </a:path>
              </a:pathLst>
            </a:custGeom>
            <a:solidFill>
              <a:srgbClr val="FFA7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5" name="iṡḻîḍé">
              <a:extLst>
                <a:ext uri="{FF2B5EF4-FFF2-40B4-BE49-F238E27FC236}">
                  <a16:creationId xmlns:a16="http://schemas.microsoft.com/office/drawing/2014/main" id="{46361FF0-861B-4754-A701-60ABFCB5308A}"/>
                </a:ext>
              </a:extLst>
            </p:cNvPr>
            <p:cNvSpPr/>
            <p:nvPr/>
          </p:nvSpPr>
          <p:spPr bwMode="auto">
            <a:xfrm>
              <a:off x="2961449" y="6125839"/>
              <a:ext cx="824377" cy="45013"/>
            </a:xfrm>
            <a:custGeom>
              <a:avLst/>
              <a:gdLst>
                <a:gd name="T0" fmla="*/ 260 w 271"/>
                <a:gd name="T1" fmla="*/ 0 h 15"/>
                <a:gd name="T2" fmla="*/ 11 w 271"/>
                <a:gd name="T3" fmla="*/ 0 h 15"/>
                <a:gd name="T4" fmla="*/ 0 w 271"/>
                <a:gd name="T5" fmla="*/ 11 h 15"/>
                <a:gd name="T6" fmla="*/ 0 w 271"/>
                <a:gd name="T7" fmla="*/ 15 h 15"/>
                <a:gd name="T8" fmla="*/ 11 w 271"/>
                <a:gd name="T9" fmla="*/ 4 h 15"/>
                <a:gd name="T10" fmla="*/ 260 w 271"/>
                <a:gd name="T11" fmla="*/ 4 h 15"/>
                <a:gd name="T12" fmla="*/ 271 w 271"/>
                <a:gd name="T13" fmla="*/ 15 h 15"/>
                <a:gd name="T14" fmla="*/ 271 w 271"/>
                <a:gd name="T15" fmla="*/ 11 h 15"/>
                <a:gd name="T16" fmla="*/ 260 w 271"/>
                <a:gd name="T1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1" h="15">
                  <a:moveTo>
                    <a:pt x="260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9"/>
                    <a:pt x="5" y="4"/>
                    <a:pt x="11" y="4"/>
                  </a:cubicBezTo>
                  <a:cubicBezTo>
                    <a:pt x="260" y="4"/>
                    <a:pt x="260" y="4"/>
                    <a:pt x="260" y="4"/>
                  </a:cubicBezTo>
                  <a:cubicBezTo>
                    <a:pt x="266" y="4"/>
                    <a:pt x="271" y="9"/>
                    <a:pt x="271" y="15"/>
                  </a:cubicBezTo>
                  <a:cubicBezTo>
                    <a:pt x="271" y="11"/>
                    <a:pt x="271" y="11"/>
                    <a:pt x="271" y="11"/>
                  </a:cubicBezTo>
                  <a:cubicBezTo>
                    <a:pt x="271" y="5"/>
                    <a:pt x="266" y="0"/>
                    <a:pt x="260" y="0"/>
                  </a:cubicBezTo>
                  <a:close/>
                </a:path>
              </a:pathLst>
            </a:custGeom>
            <a:solidFill>
              <a:srgbClr val="FCE4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6" name="ïṡḷiḓè">
              <a:extLst>
                <a:ext uri="{FF2B5EF4-FFF2-40B4-BE49-F238E27FC236}">
                  <a16:creationId xmlns:a16="http://schemas.microsoft.com/office/drawing/2014/main" id="{35EBAE12-57CD-4F55-B050-78FA0BFC58D2}"/>
                </a:ext>
              </a:extLst>
            </p:cNvPr>
            <p:cNvSpPr/>
            <p:nvPr/>
          </p:nvSpPr>
          <p:spPr bwMode="auto">
            <a:xfrm>
              <a:off x="3030897" y="6141272"/>
              <a:ext cx="12861" cy="145327"/>
            </a:xfrm>
            <a:custGeom>
              <a:avLst/>
              <a:gdLst>
                <a:gd name="T0" fmla="*/ 2 w 4"/>
                <a:gd name="T1" fmla="*/ 48 h 48"/>
                <a:gd name="T2" fmla="*/ 0 w 4"/>
                <a:gd name="T3" fmla="*/ 46 h 48"/>
                <a:gd name="T4" fmla="*/ 0 w 4"/>
                <a:gd name="T5" fmla="*/ 2 h 48"/>
                <a:gd name="T6" fmla="*/ 2 w 4"/>
                <a:gd name="T7" fmla="*/ 0 h 48"/>
                <a:gd name="T8" fmla="*/ 4 w 4"/>
                <a:gd name="T9" fmla="*/ 2 h 48"/>
                <a:gd name="T10" fmla="*/ 4 w 4"/>
                <a:gd name="T11" fmla="*/ 46 h 48"/>
                <a:gd name="T12" fmla="*/ 2 w 4"/>
                <a:gd name="T1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8">
                  <a:moveTo>
                    <a:pt x="2" y="48"/>
                  </a:moveTo>
                  <a:cubicBezTo>
                    <a:pt x="0" y="48"/>
                    <a:pt x="0" y="47"/>
                    <a:pt x="0" y="46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7"/>
                    <a:pt x="3" y="48"/>
                    <a:pt x="2" y="48"/>
                  </a:cubicBezTo>
                  <a:close/>
                </a:path>
              </a:pathLst>
            </a:custGeom>
            <a:solidFill>
              <a:srgbClr val="FFC6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7" name="íṧḷîďè">
              <a:extLst>
                <a:ext uri="{FF2B5EF4-FFF2-40B4-BE49-F238E27FC236}">
                  <a16:creationId xmlns:a16="http://schemas.microsoft.com/office/drawing/2014/main" id="{617019DD-1B46-47EA-AE55-1E3183DD8267}"/>
                </a:ext>
              </a:extLst>
            </p:cNvPr>
            <p:cNvSpPr/>
            <p:nvPr/>
          </p:nvSpPr>
          <p:spPr bwMode="auto">
            <a:xfrm>
              <a:off x="3034756" y="6141272"/>
              <a:ext cx="9003" cy="145327"/>
            </a:xfrm>
            <a:custGeom>
              <a:avLst/>
              <a:gdLst>
                <a:gd name="T0" fmla="*/ 1 w 3"/>
                <a:gd name="T1" fmla="*/ 0 h 48"/>
                <a:gd name="T2" fmla="*/ 0 w 3"/>
                <a:gd name="T3" fmla="*/ 0 h 48"/>
                <a:gd name="T4" fmla="*/ 1 w 3"/>
                <a:gd name="T5" fmla="*/ 2 h 48"/>
                <a:gd name="T6" fmla="*/ 1 w 3"/>
                <a:gd name="T7" fmla="*/ 46 h 48"/>
                <a:gd name="T8" fmla="*/ 0 w 3"/>
                <a:gd name="T9" fmla="*/ 48 h 48"/>
                <a:gd name="T10" fmla="*/ 1 w 3"/>
                <a:gd name="T11" fmla="*/ 48 h 48"/>
                <a:gd name="T12" fmla="*/ 3 w 3"/>
                <a:gd name="T13" fmla="*/ 46 h 48"/>
                <a:gd name="T14" fmla="*/ 3 w 3"/>
                <a:gd name="T15" fmla="*/ 2 h 48"/>
                <a:gd name="T16" fmla="*/ 1 w 3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48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1" y="47"/>
                    <a:pt x="0" y="47"/>
                    <a:pt x="0" y="48"/>
                  </a:cubicBezTo>
                  <a:cubicBezTo>
                    <a:pt x="0" y="48"/>
                    <a:pt x="0" y="48"/>
                    <a:pt x="1" y="48"/>
                  </a:cubicBezTo>
                  <a:cubicBezTo>
                    <a:pt x="2" y="48"/>
                    <a:pt x="3" y="47"/>
                    <a:pt x="3" y="46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FFA7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8" name="íṥ1îḑe">
              <a:extLst>
                <a:ext uri="{FF2B5EF4-FFF2-40B4-BE49-F238E27FC236}">
                  <a16:creationId xmlns:a16="http://schemas.microsoft.com/office/drawing/2014/main" id="{C1480603-6972-44CE-BF2B-779CB2F65896}"/>
                </a:ext>
              </a:extLst>
            </p:cNvPr>
            <p:cNvSpPr/>
            <p:nvPr/>
          </p:nvSpPr>
          <p:spPr bwMode="auto">
            <a:xfrm>
              <a:off x="3126067" y="6141272"/>
              <a:ext cx="11575" cy="145327"/>
            </a:xfrm>
            <a:custGeom>
              <a:avLst/>
              <a:gdLst>
                <a:gd name="T0" fmla="*/ 2 w 4"/>
                <a:gd name="T1" fmla="*/ 48 h 48"/>
                <a:gd name="T2" fmla="*/ 0 w 4"/>
                <a:gd name="T3" fmla="*/ 46 h 48"/>
                <a:gd name="T4" fmla="*/ 0 w 4"/>
                <a:gd name="T5" fmla="*/ 2 h 48"/>
                <a:gd name="T6" fmla="*/ 2 w 4"/>
                <a:gd name="T7" fmla="*/ 0 h 48"/>
                <a:gd name="T8" fmla="*/ 4 w 4"/>
                <a:gd name="T9" fmla="*/ 2 h 48"/>
                <a:gd name="T10" fmla="*/ 4 w 4"/>
                <a:gd name="T11" fmla="*/ 46 h 48"/>
                <a:gd name="T12" fmla="*/ 2 w 4"/>
                <a:gd name="T1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8">
                  <a:moveTo>
                    <a:pt x="2" y="48"/>
                  </a:moveTo>
                  <a:cubicBezTo>
                    <a:pt x="1" y="48"/>
                    <a:pt x="0" y="47"/>
                    <a:pt x="0" y="46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7"/>
                    <a:pt x="3" y="48"/>
                    <a:pt x="2" y="48"/>
                  </a:cubicBezTo>
                  <a:close/>
                </a:path>
              </a:pathLst>
            </a:custGeom>
            <a:solidFill>
              <a:srgbClr val="FFC6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9" name="ïŝ1íḋè">
              <a:extLst>
                <a:ext uri="{FF2B5EF4-FFF2-40B4-BE49-F238E27FC236}">
                  <a16:creationId xmlns:a16="http://schemas.microsoft.com/office/drawing/2014/main" id="{FA89B591-8C2C-4AD1-8919-1181D38EAC7C}"/>
                </a:ext>
              </a:extLst>
            </p:cNvPr>
            <p:cNvSpPr/>
            <p:nvPr/>
          </p:nvSpPr>
          <p:spPr bwMode="auto">
            <a:xfrm>
              <a:off x="3128639" y="6141272"/>
              <a:ext cx="9003" cy="145327"/>
            </a:xfrm>
            <a:custGeom>
              <a:avLst/>
              <a:gdLst>
                <a:gd name="T0" fmla="*/ 1 w 3"/>
                <a:gd name="T1" fmla="*/ 0 h 48"/>
                <a:gd name="T2" fmla="*/ 0 w 3"/>
                <a:gd name="T3" fmla="*/ 0 h 48"/>
                <a:gd name="T4" fmla="*/ 1 w 3"/>
                <a:gd name="T5" fmla="*/ 2 h 48"/>
                <a:gd name="T6" fmla="*/ 1 w 3"/>
                <a:gd name="T7" fmla="*/ 46 h 48"/>
                <a:gd name="T8" fmla="*/ 0 w 3"/>
                <a:gd name="T9" fmla="*/ 48 h 48"/>
                <a:gd name="T10" fmla="*/ 1 w 3"/>
                <a:gd name="T11" fmla="*/ 48 h 48"/>
                <a:gd name="T12" fmla="*/ 3 w 3"/>
                <a:gd name="T13" fmla="*/ 46 h 48"/>
                <a:gd name="T14" fmla="*/ 3 w 3"/>
                <a:gd name="T15" fmla="*/ 2 h 48"/>
                <a:gd name="T16" fmla="*/ 1 w 3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48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1" y="47"/>
                    <a:pt x="1" y="47"/>
                    <a:pt x="0" y="48"/>
                  </a:cubicBezTo>
                  <a:cubicBezTo>
                    <a:pt x="1" y="48"/>
                    <a:pt x="1" y="48"/>
                    <a:pt x="1" y="48"/>
                  </a:cubicBezTo>
                  <a:cubicBezTo>
                    <a:pt x="2" y="48"/>
                    <a:pt x="3" y="47"/>
                    <a:pt x="3" y="46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FFA7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0" name="íş1íḑé">
              <a:extLst>
                <a:ext uri="{FF2B5EF4-FFF2-40B4-BE49-F238E27FC236}">
                  <a16:creationId xmlns:a16="http://schemas.microsoft.com/office/drawing/2014/main" id="{9C888BA3-9581-4A62-9930-6FB42BBAE311}"/>
                </a:ext>
              </a:extLst>
            </p:cNvPr>
            <p:cNvSpPr/>
            <p:nvPr/>
          </p:nvSpPr>
          <p:spPr bwMode="auto">
            <a:xfrm>
              <a:off x="3222523" y="6141272"/>
              <a:ext cx="12861" cy="145327"/>
            </a:xfrm>
            <a:custGeom>
              <a:avLst/>
              <a:gdLst>
                <a:gd name="T0" fmla="*/ 2 w 4"/>
                <a:gd name="T1" fmla="*/ 48 h 48"/>
                <a:gd name="T2" fmla="*/ 0 w 4"/>
                <a:gd name="T3" fmla="*/ 46 h 48"/>
                <a:gd name="T4" fmla="*/ 0 w 4"/>
                <a:gd name="T5" fmla="*/ 2 h 48"/>
                <a:gd name="T6" fmla="*/ 2 w 4"/>
                <a:gd name="T7" fmla="*/ 0 h 48"/>
                <a:gd name="T8" fmla="*/ 4 w 4"/>
                <a:gd name="T9" fmla="*/ 2 h 48"/>
                <a:gd name="T10" fmla="*/ 4 w 4"/>
                <a:gd name="T11" fmla="*/ 46 h 48"/>
                <a:gd name="T12" fmla="*/ 2 w 4"/>
                <a:gd name="T1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8">
                  <a:moveTo>
                    <a:pt x="2" y="48"/>
                  </a:moveTo>
                  <a:cubicBezTo>
                    <a:pt x="1" y="48"/>
                    <a:pt x="0" y="47"/>
                    <a:pt x="0" y="46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7"/>
                    <a:pt x="3" y="48"/>
                    <a:pt x="2" y="48"/>
                  </a:cubicBezTo>
                  <a:close/>
                </a:path>
              </a:pathLst>
            </a:custGeom>
            <a:solidFill>
              <a:srgbClr val="FFC6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1" name="iṡľîḑè">
              <a:extLst>
                <a:ext uri="{FF2B5EF4-FFF2-40B4-BE49-F238E27FC236}">
                  <a16:creationId xmlns:a16="http://schemas.microsoft.com/office/drawing/2014/main" id="{8B4031DA-C2F7-4213-8FBF-4EF0824B08CD}"/>
                </a:ext>
              </a:extLst>
            </p:cNvPr>
            <p:cNvSpPr/>
            <p:nvPr/>
          </p:nvSpPr>
          <p:spPr bwMode="auto">
            <a:xfrm>
              <a:off x="3226381" y="6141272"/>
              <a:ext cx="9003" cy="145327"/>
            </a:xfrm>
            <a:custGeom>
              <a:avLst/>
              <a:gdLst>
                <a:gd name="T0" fmla="*/ 1 w 3"/>
                <a:gd name="T1" fmla="*/ 0 h 48"/>
                <a:gd name="T2" fmla="*/ 0 w 3"/>
                <a:gd name="T3" fmla="*/ 0 h 48"/>
                <a:gd name="T4" fmla="*/ 1 w 3"/>
                <a:gd name="T5" fmla="*/ 2 h 48"/>
                <a:gd name="T6" fmla="*/ 1 w 3"/>
                <a:gd name="T7" fmla="*/ 46 h 48"/>
                <a:gd name="T8" fmla="*/ 0 w 3"/>
                <a:gd name="T9" fmla="*/ 48 h 48"/>
                <a:gd name="T10" fmla="*/ 1 w 3"/>
                <a:gd name="T11" fmla="*/ 48 h 48"/>
                <a:gd name="T12" fmla="*/ 3 w 3"/>
                <a:gd name="T13" fmla="*/ 46 h 48"/>
                <a:gd name="T14" fmla="*/ 3 w 3"/>
                <a:gd name="T15" fmla="*/ 2 h 48"/>
                <a:gd name="T16" fmla="*/ 1 w 3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48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1" y="47"/>
                    <a:pt x="1" y="47"/>
                    <a:pt x="0" y="48"/>
                  </a:cubicBezTo>
                  <a:cubicBezTo>
                    <a:pt x="0" y="48"/>
                    <a:pt x="1" y="48"/>
                    <a:pt x="1" y="48"/>
                  </a:cubicBezTo>
                  <a:cubicBezTo>
                    <a:pt x="2" y="48"/>
                    <a:pt x="3" y="47"/>
                    <a:pt x="3" y="46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FFA7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2" name="íṧ1iḋé">
              <a:extLst>
                <a:ext uri="{FF2B5EF4-FFF2-40B4-BE49-F238E27FC236}">
                  <a16:creationId xmlns:a16="http://schemas.microsoft.com/office/drawing/2014/main" id="{4961265C-1F9A-4954-ACBC-814C1CDBD65F}"/>
                </a:ext>
              </a:extLst>
            </p:cNvPr>
            <p:cNvSpPr/>
            <p:nvPr/>
          </p:nvSpPr>
          <p:spPr bwMode="auto">
            <a:xfrm>
              <a:off x="3320265" y="6141272"/>
              <a:ext cx="11575" cy="145327"/>
            </a:xfrm>
            <a:custGeom>
              <a:avLst/>
              <a:gdLst>
                <a:gd name="T0" fmla="*/ 2 w 4"/>
                <a:gd name="T1" fmla="*/ 48 h 48"/>
                <a:gd name="T2" fmla="*/ 0 w 4"/>
                <a:gd name="T3" fmla="*/ 46 h 48"/>
                <a:gd name="T4" fmla="*/ 0 w 4"/>
                <a:gd name="T5" fmla="*/ 2 h 48"/>
                <a:gd name="T6" fmla="*/ 2 w 4"/>
                <a:gd name="T7" fmla="*/ 0 h 48"/>
                <a:gd name="T8" fmla="*/ 4 w 4"/>
                <a:gd name="T9" fmla="*/ 2 h 48"/>
                <a:gd name="T10" fmla="*/ 4 w 4"/>
                <a:gd name="T11" fmla="*/ 46 h 48"/>
                <a:gd name="T12" fmla="*/ 2 w 4"/>
                <a:gd name="T1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8">
                  <a:moveTo>
                    <a:pt x="2" y="48"/>
                  </a:moveTo>
                  <a:cubicBezTo>
                    <a:pt x="1" y="48"/>
                    <a:pt x="0" y="47"/>
                    <a:pt x="0" y="46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7"/>
                    <a:pt x="3" y="48"/>
                    <a:pt x="2" y="48"/>
                  </a:cubicBezTo>
                  <a:close/>
                </a:path>
              </a:pathLst>
            </a:custGeom>
            <a:solidFill>
              <a:srgbClr val="FFC6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3" name="îṣlïḓé">
              <a:extLst>
                <a:ext uri="{FF2B5EF4-FFF2-40B4-BE49-F238E27FC236}">
                  <a16:creationId xmlns:a16="http://schemas.microsoft.com/office/drawing/2014/main" id="{DB82CE49-AF44-4A88-9565-DCCA0CCD7EB6}"/>
                </a:ext>
              </a:extLst>
            </p:cNvPr>
            <p:cNvSpPr/>
            <p:nvPr/>
          </p:nvSpPr>
          <p:spPr bwMode="auto">
            <a:xfrm>
              <a:off x="3322837" y="6141272"/>
              <a:ext cx="9003" cy="145327"/>
            </a:xfrm>
            <a:custGeom>
              <a:avLst/>
              <a:gdLst>
                <a:gd name="T0" fmla="*/ 1 w 3"/>
                <a:gd name="T1" fmla="*/ 0 h 48"/>
                <a:gd name="T2" fmla="*/ 0 w 3"/>
                <a:gd name="T3" fmla="*/ 0 h 48"/>
                <a:gd name="T4" fmla="*/ 1 w 3"/>
                <a:gd name="T5" fmla="*/ 2 h 48"/>
                <a:gd name="T6" fmla="*/ 1 w 3"/>
                <a:gd name="T7" fmla="*/ 46 h 48"/>
                <a:gd name="T8" fmla="*/ 0 w 3"/>
                <a:gd name="T9" fmla="*/ 48 h 48"/>
                <a:gd name="T10" fmla="*/ 1 w 3"/>
                <a:gd name="T11" fmla="*/ 48 h 48"/>
                <a:gd name="T12" fmla="*/ 3 w 3"/>
                <a:gd name="T13" fmla="*/ 46 h 48"/>
                <a:gd name="T14" fmla="*/ 3 w 3"/>
                <a:gd name="T15" fmla="*/ 2 h 48"/>
                <a:gd name="T16" fmla="*/ 1 w 3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48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1" y="47"/>
                    <a:pt x="0" y="47"/>
                    <a:pt x="0" y="48"/>
                  </a:cubicBezTo>
                  <a:cubicBezTo>
                    <a:pt x="0" y="48"/>
                    <a:pt x="0" y="48"/>
                    <a:pt x="1" y="48"/>
                  </a:cubicBezTo>
                  <a:cubicBezTo>
                    <a:pt x="2" y="48"/>
                    <a:pt x="3" y="47"/>
                    <a:pt x="3" y="46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FFA7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4" name="ïṣḷïďé">
              <a:extLst>
                <a:ext uri="{FF2B5EF4-FFF2-40B4-BE49-F238E27FC236}">
                  <a16:creationId xmlns:a16="http://schemas.microsoft.com/office/drawing/2014/main" id="{6AED4951-D95F-4A25-878A-876CAB9E826F}"/>
                </a:ext>
              </a:extLst>
            </p:cNvPr>
            <p:cNvSpPr/>
            <p:nvPr/>
          </p:nvSpPr>
          <p:spPr bwMode="auto">
            <a:xfrm>
              <a:off x="3418007" y="6141272"/>
              <a:ext cx="11575" cy="145327"/>
            </a:xfrm>
            <a:custGeom>
              <a:avLst/>
              <a:gdLst>
                <a:gd name="T0" fmla="*/ 2 w 4"/>
                <a:gd name="T1" fmla="*/ 48 h 48"/>
                <a:gd name="T2" fmla="*/ 0 w 4"/>
                <a:gd name="T3" fmla="*/ 46 h 48"/>
                <a:gd name="T4" fmla="*/ 0 w 4"/>
                <a:gd name="T5" fmla="*/ 2 h 48"/>
                <a:gd name="T6" fmla="*/ 2 w 4"/>
                <a:gd name="T7" fmla="*/ 0 h 48"/>
                <a:gd name="T8" fmla="*/ 4 w 4"/>
                <a:gd name="T9" fmla="*/ 2 h 48"/>
                <a:gd name="T10" fmla="*/ 4 w 4"/>
                <a:gd name="T11" fmla="*/ 46 h 48"/>
                <a:gd name="T12" fmla="*/ 2 w 4"/>
                <a:gd name="T1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8">
                  <a:moveTo>
                    <a:pt x="2" y="48"/>
                  </a:moveTo>
                  <a:cubicBezTo>
                    <a:pt x="1" y="48"/>
                    <a:pt x="0" y="47"/>
                    <a:pt x="0" y="46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7"/>
                    <a:pt x="3" y="48"/>
                    <a:pt x="2" y="48"/>
                  </a:cubicBezTo>
                  <a:close/>
                </a:path>
              </a:pathLst>
            </a:custGeom>
            <a:solidFill>
              <a:srgbClr val="FFC6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5" name="îṩ1íḓê">
              <a:extLst>
                <a:ext uri="{FF2B5EF4-FFF2-40B4-BE49-F238E27FC236}">
                  <a16:creationId xmlns:a16="http://schemas.microsoft.com/office/drawing/2014/main" id="{324338DB-DC2B-4A40-B6FB-75F7302B2DA4}"/>
                </a:ext>
              </a:extLst>
            </p:cNvPr>
            <p:cNvSpPr/>
            <p:nvPr/>
          </p:nvSpPr>
          <p:spPr bwMode="auto">
            <a:xfrm>
              <a:off x="3420579" y="6141272"/>
              <a:ext cx="9003" cy="145327"/>
            </a:xfrm>
            <a:custGeom>
              <a:avLst/>
              <a:gdLst>
                <a:gd name="T0" fmla="*/ 1 w 3"/>
                <a:gd name="T1" fmla="*/ 0 h 48"/>
                <a:gd name="T2" fmla="*/ 0 w 3"/>
                <a:gd name="T3" fmla="*/ 0 h 48"/>
                <a:gd name="T4" fmla="*/ 1 w 3"/>
                <a:gd name="T5" fmla="*/ 2 h 48"/>
                <a:gd name="T6" fmla="*/ 1 w 3"/>
                <a:gd name="T7" fmla="*/ 46 h 48"/>
                <a:gd name="T8" fmla="*/ 0 w 3"/>
                <a:gd name="T9" fmla="*/ 48 h 48"/>
                <a:gd name="T10" fmla="*/ 1 w 3"/>
                <a:gd name="T11" fmla="*/ 48 h 48"/>
                <a:gd name="T12" fmla="*/ 3 w 3"/>
                <a:gd name="T13" fmla="*/ 46 h 48"/>
                <a:gd name="T14" fmla="*/ 3 w 3"/>
                <a:gd name="T15" fmla="*/ 2 h 48"/>
                <a:gd name="T16" fmla="*/ 1 w 3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48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1" y="47"/>
                    <a:pt x="0" y="47"/>
                    <a:pt x="0" y="48"/>
                  </a:cubicBezTo>
                  <a:cubicBezTo>
                    <a:pt x="0" y="48"/>
                    <a:pt x="0" y="48"/>
                    <a:pt x="1" y="48"/>
                  </a:cubicBezTo>
                  <a:cubicBezTo>
                    <a:pt x="2" y="48"/>
                    <a:pt x="3" y="47"/>
                    <a:pt x="3" y="46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FFA7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6" name="íš1iḑé">
              <a:extLst>
                <a:ext uri="{FF2B5EF4-FFF2-40B4-BE49-F238E27FC236}">
                  <a16:creationId xmlns:a16="http://schemas.microsoft.com/office/drawing/2014/main" id="{78865F47-6824-449F-885D-B7E042B48E02}"/>
                </a:ext>
              </a:extLst>
            </p:cNvPr>
            <p:cNvSpPr/>
            <p:nvPr/>
          </p:nvSpPr>
          <p:spPr bwMode="auto">
            <a:xfrm>
              <a:off x="3511890" y="6141272"/>
              <a:ext cx="11575" cy="145327"/>
            </a:xfrm>
            <a:custGeom>
              <a:avLst/>
              <a:gdLst>
                <a:gd name="T0" fmla="*/ 2 w 4"/>
                <a:gd name="T1" fmla="*/ 48 h 48"/>
                <a:gd name="T2" fmla="*/ 0 w 4"/>
                <a:gd name="T3" fmla="*/ 46 h 48"/>
                <a:gd name="T4" fmla="*/ 0 w 4"/>
                <a:gd name="T5" fmla="*/ 2 h 48"/>
                <a:gd name="T6" fmla="*/ 2 w 4"/>
                <a:gd name="T7" fmla="*/ 0 h 48"/>
                <a:gd name="T8" fmla="*/ 4 w 4"/>
                <a:gd name="T9" fmla="*/ 2 h 48"/>
                <a:gd name="T10" fmla="*/ 4 w 4"/>
                <a:gd name="T11" fmla="*/ 46 h 48"/>
                <a:gd name="T12" fmla="*/ 2 w 4"/>
                <a:gd name="T1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8">
                  <a:moveTo>
                    <a:pt x="2" y="48"/>
                  </a:moveTo>
                  <a:cubicBezTo>
                    <a:pt x="1" y="48"/>
                    <a:pt x="0" y="47"/>
                    <a:pt x="0" y="46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4" y="0"/>
                    <a:pt x="4" y="1"/>
                    <a:pt x="4" y="2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7"/>
                    <a:pt x="4" y="48"/>
                    <a:pt x="2" y="48"/>
                  </a:cubicBezTo>
                  <a:close/>
                </a:path>
              </a:pathLst>
            </a:custGeom>
            <a:solidFill>
              <a:srgbClr val="FFC6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7" name="iŝḻîḋê">
              <a:extLst>
                <a:ext uri="{FF2B5EF4-FFF2-40B4-BE49-F238E27FC236}">
                  <a16:creationId xmlns:a16="http://schemas.microsoft.com/office/drawing/2014/main" id="{C6E1775E-73A0-402F-8D54-F3B9B920AA25}"/>
                </a:ext>
              </a:extLst>
            </p:cNvPr>
            <p:cNvSpPr/>
            <p:nvPr/>
          </p:nvSpPr>
          <p:spPr bwMode="auto">
            <a:xfrm>
              <a:off x="3514462" y="6141272"/>
              <a:ext cx="9003" cy="145327"/>
            </a:xfrm>
            <a:custGeom>
              <a:avLst/>
              <a:gdLst>
                <a:gd name="T0" fmla="*/ 1 w 3"/>
                <a:gd name="T1" fmla="*/ 0 h 48"/>
                <a:gd name="T2" fmla="*/ 0 w 3"/>
                <a:gd name="T3" fmla="*/ 0 h 48"/>
                <a:gd name="T4" fmla="*/ 1 w 3"/>
                <a:gd name="T5" fmla="*/ 2 h 48"/>
                <a:gd name="T6" fmla="*/ 1 w 3"/>
                <a:gd name="T7" fmla="*/ 46 h 48"/>
                <a:gd name="T8" fmla="*/ 0 w 3"/>
                <a:gd name="T9" fmla="*/ 48 h 48"/>
                <a:gd name="T10" fmla="*/ 1 w 3"/>
                <a:gd name="T11" fmla="*/ 48 h 48"/>
                <a:gd name="T12" fmla="*/ 3 w 3"/>
                <a:gd name="T13" fmla="*/ 46 h 48"/>
                <a:gd name="T14" fmla="*/ 3 w 3"/>
                <a:gd name="T15" fmla="*/ 2 h 48"/>
                <a:gd name="T16" fmla="*/ 1 w 3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48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1" y="47"/>
                    <a:pt x="1" y="47"/>
                    <a:pt x="0" y="48"/>
                  </a:cubicBezTo>
                  <a:cubicBezTo>
                    <a:pt x="1" y="48"/>
                    <a:pt x="1" y="48"/>
                    <a:pt x="1" y="48"/>
                  </a:cubicBezTo>
                  <a:cubicBezTo>
                    <a:pt x="3" y="48"/>
                    <a:pt x="3" y="47"/>
                    <a:pt x="3" y="46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3" y="0"/>
                    <a:pt x="1" y="0"/>
                  </a:cubicBezTo>
                  <a:close/>
                </a:path>
              </a:pathLst>
            </a:custGeom>
            <a:solidFill>
              <a:srgbClr val="FFA7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8" name="iṧľíḑé">
              <a:extLst>
                <a:ext uri="{FF2B5EF4-FFF2-40B4-BE49-F238E27FC236}">
                  <a16:creationId xmlns:a16="http://schemas.microsoft.com/office/drawing/2014/main" id="{7A6793CA-5CD3-4BC6-B9CC-AE05850F59F9}"/>
                </a:ext>
              </a:extLst>
            </p:cNvPr>
            <p:cNvSpPr/>
            <p:nvPr/>
          </p:nvSpPr>
          <p:spPr bwMode="auto">
            <a:xfrm>
              <a:off x="3609632" y="6141272"/>
              <a:ext cx="11575" cy="145327"/>
            </a:xfrm>
            <a:custGeom>
              <a:avLst/>
              <a:gdLst>
                <a:gd name="T0" fmla="*/ 2 w 4"/>
                <a:gd name="T1" fmla="*/ 48 h 48"/>
                <a:gd name="T2" fmla="*/ 0 w 4"/>
                <a:gd name="T3" fmla="*/ 46 h 48"/>
                <a:gd name="T4" fmla="*/ 0 w 4"/>
                <a:gd name="T5" fmla="*/ 2 h 48"/>
                <a:gd name="T6" fmla="*/ 2 w 4"/>
                <a:gd name="T7" fmla="*/ 0 h 48"/>
                <a:gd name="T8" fmla="*/ 4 w 4"/>
                <a:gd name="T9" fmla="*/ 2 h 48"/>
                <a:gd name="T10" fmla="*/ 4 w 4"/>
                <a:gd name="T11" fmla="*/ 46 h 48"/>
                <a:gd name="T12" fmla="*/ 2 w 4"/>
                <a:gd name="T1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8">
                  <a:moveTo>
                    <a:pt x="2" y="48"/>
                  </a:moveTo>
                  <a:cubicBezTo>
                    <a:pt x="1" y="48"/>
                    <a:pt x="0" y="47"/>
                    <a:pt x="0" y="46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7"/>
                    <a:pt x="3" y="48"/>
                    <a:pt x="2" y="48"/>
                  </a:cubicBezTo>
                  <a:close/>
                </a:path>
              </a:pathLst>
            </a:custGeom>
            <a:solidFill>
              <a:srgbClr val="FFC6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9" name="iṡ1íḑê">
              <a:extLst>
                <a:ext uri="{FF2B5EF4-FFF2-40B4-BE49-F238E27FC236}">
                  <a16:creationId xmlns:a16="http://schemas.microsoft.com/office/drawing/2014/main" id="{20265DD7-6574-4F89-85DF-1ADB279CD6A3}"/>
                </a:ext>
              </a:extLst>
            </p:cNvPr>
            <p:cNvSpPr/>
            <p:nvPr/>
          </p:nvSpPr>
          <p:spPr bwMode="auto">
            <a:xfrm>
              <a:off x="3612204" y="6141272"/>
              <a:ext cx="9003" cy="145327"/>
            </a:xfrm>
            <a:custGeom>
              <a:avLst/>
              <a:gdLst>
                <a:gd name="T0" fmla="*/ 1 w 3"/>
                <a:gd name="T1" fmla="*/ 0 h 48"/>
                <a:gd name="T2" fmla="*/ 0 w 3"/>
                <a:gd name="T3" fmla="*/ 0 h 48"/>
                <a:gd name="T4" fmla="*/ 1 w 3"/>
                <a:gd name="T5" fmla="*/ 2 h 48"/>
                <a:gd name="T6" fmla="*/ 1 w 3"/>
                <a:gd name="T7" fmla="*/ 46 h 48"/>
                <a:gd name="T8" fmla="*/ 0 w 3"/>
                <a:gd name="T9" fmla="*/ 48 h 48"/>
                <a:gd name="T10" fmla="*/ 1 w 3"/>
                <a:gd name="T11" fmla="*/ 48 h 48"/>
                <a:gd name="T12" fmla="*/ 3 w 3"/>
                <a:gd name="T13" fmla="*/ 46 h 48"/>
                <a:gd name="T14" fmla="*/ 3 w 3"/>
                <a:gd name="T15" fmla="*/ 2 h 48"/>
                <a:gd name="T16" fmla="*/ 1 w 3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48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1" y="47"/>
                    <a:pt x="1" y="47"/>
                    <a:pt x="0" y="48"/>
                  </a:cubicBezTo>
                  <a:cubicBezTo>
                    <a:pt x="0" y="48"/>
                    <a:pt x="1" y="48"/>
                    <a:pt x="1" y="48"/>
                  </a:cubicBezTo>
                  <a:cubicBezTo>
                    <a:pt x="2" y="48"/>
                    <a:pt x="3" y="47"/>
                    <a:pt x="3" y="46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FFA7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0" name="ï$ľîde">
              <a:extLst>
                <a:ext uri="{FF2B5EF4-FFF2-40B4-BE49-F238E27FC236}">
                  <a16:creationId xmlns:a16="http://schemas.microsoft.com/office/drawing/2014/main" id="{29005DA4-0B20-436E-B7F4-34EBDCFFFDD9}"/>
                </a:ext>
              </a:extLst>
            </p:cNvPr>
            <p:cNvSpPr/>
            <p:nvPr/>
          </p:nvSpPr>
          <p:spPr bwMode="auto">
            <a:xfrm>
              <a:off x="3706089" y="6141272"/>
              <a:ext cx="12861" cy="145327"/>
            </a:xfrm>
            <a:custGeom>
              <a:avLst/>
              <a:gdLst>
                <a:gd name="T0" fmla="*/ 2 w 4"/>
                <a:gd name="T1" fmla="*/ 48 h 48"/>
                <a:gd name="T2" fmla="*/ 0 w 4"/>
                <a:gd name="T3" fmla="*/ 46 h 48"/>
                <a:gd name="T4" fmla="*/ 0 w 4"/>
                <a:gd name="T5" fmla="*/ 2 h 48"/>
                <a:gd name="T6" fmla="*/ 2 w 4"/>
                <a:gd name="T7" fmla="*/ 0 h 48"/>
                <a:gd name="T8" fmla="*/ 4 w 4"/>
                <a:gd name="T9" fmla="*/ 2 h 48"/>
                <a:gd name="T10" fmla="*/ 4 w 4"/>
                <a:gd name="T11" fmla="*/ 46 h 48"/>
                <a:gd name="T12" fmla="*/ 2 w 4"/>
                <a:gd name="T1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8">
                  <a:moveTo>
                    <a:pt x="2" y="48"/>
                  </a:moveTo>
                  <a:cubicBezTo>
                    <a:pt x="1" y="48"/>
                    <a:pt x="0" y="47"/>
                    <a:pt x="0" y="46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7"/>
                    <a:pt x="3" y="48"/>
                    <a:pt x="2" y="48"/>
                  </a:cubicBezTo>
                  <a:close/>
                </a:path>
              </a:pathLst>
            </a:custGeom>
            <a:solidFill>
              <a:srgbClr val="FFC6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1" name="íş1iḓè">
              <a:extLst>
                <a:ext uri="{FF2B5EF4-FFF2-40B4-BE49-F238E27FC236}">
                  <a16:creationId xmlns:a16="http://schemas.microsoft.com/office/drawing/2014/main" id="{5824FA25-04F0-4B6B-91D7-71D1BA0D0ED6}"/>
                </a:ext>
              </a:extLst>
            </p:cNvPr>
            <p:cNvSpPr/>
            <p:nvPr/>
          </p:nvSpPr>
          <p:spPr bwMode="auto">
            <a:xfrm>
              <a:off x="3709946" y="6141272"/>
              <a:ext cx="9003" cy="145327"/>
            </a:xfrm>
            <a:custGeom>
              <a:avLst/>
              <a:gdLst>
                <a:gd name="T0" fmla="*/ 1 w 3"/>
                <a:gd name="T1" fmla="*/ 0 h 48"/>
                <a:gd name="T2" fmla="*/ 0 w 3"/>
                <a:gd name="T3" fmla="*/ 0 h 48"/>
                <a:gd name="T4" fmla="*/ 1 w 3"/>
                <a:gd name="T5" fmla="*/ 2 h 48"/>
                <a:gd name="T6" fmla="*/ 1 w 3"/>
                <a:gd name="T7" fmla="*/ 46 h 48"/>
                <a:gd name="T8" fmla="*/ 0 w 3"/>
                <a:gd name="T9" fmla="*/ 48 h 48"/>
                <a:gd name="T10" fmla="*/ 1 w 3"/>
                <a:gd name="T11" fmla="*/ 48 h 48"/>
                <a:gd name="T12" fmla="*/ 3 w 3"/>
                <a:gd name="T13" fmla="*/ 46 h 48"/>
                <a:gd name="T14" fmla="*/ 3 w 3"/>
                <a:gd name="T15" fmla="*/ 2 h 48"/>
                <a:gd name="T16" fmla="*/ 1 w 3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48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1" y="47"/>
                    <a:pt x="1" y="47"/>
                    <a:pt x="0" y="48"/>
                  </a:cubicBezTo>
                  <a:cubicBezTo>
                    <a:pt x="0" y="48"/>
                    <a:pt x="1" y="48"/>
                    <a:pt x="1" y="48"/>
                  </a:cubicBezTo>
                  <a:cubicBezTo>
                    <a:pt x="2" y="48"/>
                    <a:pt x="3" y="47"/>
                    <a:pt x="3" y="46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FFA7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2" name="íṣ1îďe">
              <a:extLst>
                <a:ext uri="{FF2B5EF4-FFF2-40B4-BE49-F238E27FC236}">
                  <a16:creationId xmlns:a16="http://schemas.microsoft.com/office/drawing/2014/main" id="{A894196D-CE0E-4A7D-8D9E-A5ADA13D4392}"/>
                </a:ext>
              </a:extLst>
            </p:cNvPr>
            <p:cNvSpPr/>
            <p:nvPr/>
          </p:nvSpPr>
          <p:spPr bwMode="auto">
            <a:xfrm>
              <a:off x="2939586" y="5961221"/>
              <a:ext cx="824377" cy="164618"/>
            </a:xfrm>
            <a:custGeom>
              <a:avLst/>
              <a:gdLst>
                <a:gd name="T0" fmla="*/ 260 w 271"/>
                <a:gd name="T1" fmla="*/ 54 h 54"/>
                <a:gd name="T2" fmla="*/ 11 w 271"/>
                <a:gd name="T3" fmla="*/ 54 h 54"/>
                <a:gd name="T4" fmla="*/ 0 w 271"/>
                <a:gd name="T5" fmla="*/ 43 h 54"/>
                <a:gd name="T6" fmla="*/ 0 w 271"/>
                <a:gd name="T7" fmla="*/ 11 h 54"/>
                <a:gd name="T8" fmla="*/ 11 w 271"/>
                <a:gd name="T9" fmla="*/ 0 h 54"/>
                <a:gd name="T10" fmla="*/ 260 w 271"/>
                <a:gd name="T11" fmla="*/ 0 h 54"/>
                <a:gd name="T12" fmla="*/ 271 w 271"/>
                <a:gd name="T13" fmla="*/ 11 h 54"/>
                <a:gd name="T14" fmla="*/ 271 w 271"/>
                <a:gd name="T15" fmla="*/ 43 h 54"/>
                <a:gd name="T16" fmla="*/ 260 w 271"/>
                <a:gd name="T1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1" h="54">
                  <a:moveTo>
                    <a:pt x="260" y="54"/>
                  </a:moveTo>
                  <a:cubicBezTo>
                    <a:pt x="11" y="54"/>
                    <a:pt x="11" y="54"/>
                    <a:pt x="11" y="54"/>
                  </a:cubicBezTo>
                  <a:cubicBezTo>
                    <a:pt x="5" y="54"/>
                    <a:pt x="0" y="49"/>
                    <a:pt x="0" y="43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260" y="0"/>
                    <a:pt x="260" y="0"/>
                    <a:pt x="260" y="0"/>
                  </a:cubicBezTo>
                  <a:cubicBezTo>
                    <a:pt x="266" y="0"/>
                    <a:pt x="271" y="5"/>
                    <a:pt x="271" y="11"/>
                  </a:cubicBezTo>
                  <a:cubicBezTo>
                    <a:pt x="271" y="43"/>
                    <a:pt x="271" y="43"/>
                    <a:pt x="271" y="43"/>
                  </a:cubicBezTo>
                  <a:cubicBezTo>
                    <a:pt x="271" y="49"/>
                    <a:pt x="266" y="54"/>
                    <a:pt x="260" y="54"/>
                  </a:cubicBezTo>
                </a:path>
              </a:pathLst>
            </a:custGeom>
            <a:solidFill>
              <a:srgbClr val="F4B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3" name="î$ľiḓe">
              <a:extLst>
                <a:ext uri="{FF2B5EF4-FFF2-40B4-BE49-F238E27FC236}">
                  <a16:creationId xmlns:a16="http://schemas.microsoft.com/office/drawing/2014/main" id="{3FDAE5DB-7B54-4B74-B633-0B1712B9A38D}"/>
                </a:ext>
              </a:extLst>
            </p:cNvPr>
            <p:cNvSpPr/>
            <p:nvPr/>
          </p:nvSpPr>
          <p:spPr bwMode="auto">
            <a:xfrm>
              <a:off x="2961449" y="5979226"/>
              <a:ext cx="781936" cy="128608"/>
            </a:xfrm>
            <a:custGeom>
              <a:avLst/>
              <a:gdLst>
                <a:gd name="T0" fmla="*/ 20 w 257"/>
                <a:gd name="T1" fmla="*/ 42 h 42"/>
                <a:gd name="T2" fmla="*/ 0 w 257"/>
                <a:gd name="T3" fmla="*/ 21 h 42"/>
                <a:gd name="T4" fmla="*/ 20 w 257"/>
                <a:gd name="T5" fmla="*/ 0 h 42"/>
                <a:gd name="T6" fmla="*/ 237 w 257"/>
                <a:gd name="T7" fmla="*/ 0 h 42"/>
                <a:gd name="T8" fmla="*/ 257 w 257"/>
                <a:gd name="T9" fmla="*/ 21 h 42"/>
                <a:gd name="T10" fmla="*/ 237 w 257"/>
                <a:gd name="T11" fmla="*/ 42 h 42"/>
                <a:gd name="T12" fmla="*/ 20 w 257"/>
                <a:gd name="T13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7" h="42">
                  <a:moveTo>
                    <a:pt x="20" y="42"/>
                  </a:moveTo>
                  <a:cubicBezTo>
                    <a:pt x="9" y="42"/>
                    <a:pt x="0" y="32"/>
                    <a:pt x="0" y="21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237" y="0"/>
                    <a:pt x="237" y="0"/>
                    <a:pt x="237" y="0"/>
                  </a:cubicBezTo>
                  <a:cubicBezTo>
                    <a:pt x="248" y="0"/>
                    <a:pt x="257" y="9"/>
                    <a:pt x="257" y="21"/>
                  </a:cubicBezTo>
                  <a:cubicBezTo>
                    <a:pt x="257" y="32"/>
                    <a:pt x="248" y="42"/>
                    <a:pt x="237" y="42"/>
                  </a:cubicBezTo>
                  <a:cubicBezTo>
                    <a:pt x="20" y="42"/>
                    <a:pt x="20" y="42"/>
                    <a:pt x="20" y="42"/>
                  </a:cubicBezTo>
                </a:path>
              </a:pathLst>
            </a:custGeom>
            <a:solidFill>
              <a:srgbClr val="FFC6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4" name="i$ḷíḋè">
              <a:extLst>
                <a:ext uri="{FF2B5EF4-FFF2-40B4-BE49-F238E27FC236}">
                  <a16:creationId xmlns:a16="http://schemas.microsoft.com/office/drawing/2014/main" id="{BCBBFC81-93D1-4E52-B044-77B004FA9252}"/>
                </a:ext>
              </a:extLst>
            </p:cNvPr>
            <p:cNvSpPr/>
            <p:nvPr/>
          </p:nvSpPr>
          <p:spPr bwMode="auto">
            <a:xfrm>
              <a:off x="3010320" y="5983085"/>
              <a:ext cx="684194" cy="96456"/>
            </a:xfrm>
            <a:prstGeom prst="rect">
              <a:avLst/>
            </a:prstGeom>
            <a:solidFill>
              <a:srgbClr val="FDDA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5" name="îṧliḍè">
              <a:extLst>
                <a:ext uri="{FF2B5EF4-FFF2-40B4-BE49-F238E27FC236}">
                  <a16:creationId xmlns:a16="http://schemas.microsoft.com/office/drawing/2014/main" id="{7E097A63-3A63-4ADC-8AA0-44664690F04C}"/>
                </a:ext>
              </a:extLst>
            </p:cNvPr>
            <p:cNvSpPr/>
            <p:nvPr/>
          </p:nvSpPr>
          <p:spPr bwMode="auto">
            <a:xfrm>
              <a:off x="2939586" y="6079540"/>
              <a:ext cx="824377" cy="46299"/>
            </a:xfrm>
            <a:custGeom>
              <a:avLst/>
              <a:gdLst>
                <a:gd name="T0" fmla="*/ 260 w 271"/>
                <a:gd name="T1" fmla="*/ 11 h 15"/>
                <a:gd name="T2" fmla="*/ 11 w 271"/>
                <a:gd name="T3" fmla="*/ 11 h 15"/>
                <a:gd name="T4" fmla="*/ 0 w 271"/>
                <a:gd name="T5" fmla="*/ 0 h 15"/>
                <a:gd name="T6" fmla="*/ 0 w 271"/>
                <a:gd name="T7" fmla="*/ 4 h 15"/>
                <a:gd name="T8" fmla="*/ 11 w 271"/>
                <a:gd name="T9" fmla="*/ 15 h 15"/>
                <a:gd name="T10" fmla="*/ 260 w 271"/>
                <a:gd name="T11" fmla="*/ 15 h 15"/>
                <a:gd name="T12" fmla="*/ 271 w 271"/>
                <a:gd name="T13" fmla="*/ 4 h 15"/>
                <a:gd name="T14" fmla="*/ 271 w 271"/>
                <a:gd name="T15" fmla="*/ 0 h 15"/>
                <a:gd name="T16" fmla="*/ 260 w 271"/>
                <a:gd name="T17" fmla="*/ 1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1" h="15">
                  <a:moveTo>
                    <a:pt x="260" y="11"/>
                  </a:moveTo>
                  <a:cubicBezTo>
                    <a:pt x="11" y="11"/>
                    <a:pt x="11" y="11"/>
                    <a:pt x="11" y="11"/>
                  </a:cubicBezTo>
                  <a:cubicBezTo>
                    <a:pt x="5" y="11"/>
                    <a:pt x="0" y="6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0"/>
                    <a:pt x="5" y="15"/>
                    <a:pt x="11" y="15"/>
                  </a:cubicBezTo>
                  <a:cubicBezTo>
                    <a:pt x="260" y="15"/>
                    <a:pt x="260" y="15"/>
                    <a:pt x="260" y="15"/>
                  </a:cubicBezTo>
                  <a:cubicBezTo>
                    <a:pt x="266" y="15"/>
                    <a:pt x="271" y="10"/>
                    <a:pt x="271" y="4"/>
                  </a:cubicBezTo>
                  <a:cubicBezTo>
                    <a:pt x="271" y="0"/>
                    <a:pt x="271" y="0"/>
                    <a:pt x="271" y="0"/>
                  </a:cubicBezTo>
                  <a:cubicBezTo>
                    <a:pt x="271" y="6"/>
                    <a:pt x="266" y="11"/>
                    <a:pt x="260" y="11"/>
                  </a:cubicBezTo>
                  <a:close/>
                </a:path>
              </a:pathLst>
            </a:custGeom>
            <a:solidFill>
              <a:srgbClr val="FFA7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6" name="iṡļïḍe">
              <a:extLst>
                <a:ext uri="{FF2B5EF4-FFF2-40B4-BE49-F238E27FC236}">
                  <a16:creationId xmlns:a16="http://schemas.microsoft.com/office/drawing/2014/main" id="{D38523CB-A588-4F5D-85A4-0C96CB8D8EAD}"/>
                </a:ext>
              </a:extLst>
            </p:cNvPr>
            <p:cNvSpPr/>
            <p:nvPr/>
          </p:nvSpPr>
          <p:spPr bwMode="auto">
            <a:xfrm>
              <a:off x="2939586" y="5961221"/>
              <a:ext cx="824377" cy="45013"/>
            </a:xfrm>
            <a:custGeom>
              <a:avLst/>
              <a:gdLst>
                <a:gd name="T0" fmla="*/ 260 w 271"/>
                <a:gd name="T1" fmla="*/ 0 h 15"/>
                <a:gd name="T2" fmla="*/ 11 w 271"/>
                <a:gd name="T3" fmla="*/ 0 h 15"/>
                <a:gd name="T4" fmla="*/ 0 w 271"/>
                <a:gd name="T5" fmla="*/ 11 h 15"/>
                <a:gd name="T6" fmla="*/ 0 w 271"/>
                <a:gd name="T7" fmla="*/ 15 h 15"/>
                <a:gd name="T8" fmla="*/ 11 w 271"/>
                <a:gd name="T9" fmla="*/ 4 h 15"/>
                <a:gd name="T10" fmla="*/ 260 w 271"/>
                <a:gd name="T11" fmla="*/ 4 h 15"/>
                <a:gd name="T12" fmla="*/ 271 w 271"/>
                <a:gd name="T13" fmla="*/ 15 h 15"/>
                <a:gd name="T14" fmla="*/ 271 w 271"/>
                <a:gd name="T15" fmla="*/ 11 h 15"/>
                <a:gd name="T16" fmla="*/ 260 w 271"/>
                <a:gd name="T1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1" h="15">
                  <a:moveTo>
                    <a:pt x="260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9"/>
                    <a:pt x="5" y="4"/>
                    <a:pt x="11" y="4"/>
                  </a:cubicBezTo>
                  <a:cubicBezTo>
                    <a:pt x="260" y="4"/>
                    <a:pt x="260" y="4"/>
                    <a:pt x="260" y="4"/>
                  </a:cubicBezTo>
                  <a:cubicBezTo>
                    <a:pt x="266" y="4"/>
                    <a:pt x="271" y="9"/>
                    <a:pt x="271" y="15"/>
                  </a:cubicBezTo>
                  <a:cubicBezTo>
                    <a:pt x="271" y="11"/>
                    <a:pt x="271" y="11"/>
                    <a:pt x="271" y="11"/>
                  </a:cubicBezTo>
                  <a:cubicBezTo>
                    <a:pt x="271" y="5"/>
                    <a:pt x="266" y="0"/>
                    <a:pt x="260" y="0"/>
                  </a:cubicBezTo>
                  <a:close/>
                </a:path>
              </a:pathLst>
            </a:custGeom>
            <a:solidFill>
              <a:srgbClr val="FCE4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7" name="îšḻide">
              <a:extLst>
                <a:ext uri="{FF2B5EF4-FFF2-40B4-BE49-F238E27FC236}">
                  <a16:creationId xmlns:a16="http://schemas.microsoft.com/office/drawing/2014/main" id="{D9581803-4593-4533-B0C5-8E0ECD540F27}"/>
                </a:ext>
              </a:extLst>
            </p:cNvPr>
            <p:cNvSpPr/>
            <p:nvPr/>
          </p:nvSpPr>
          <p:spPr bwMode="auto">
            <a:xfrm>
              <a:off x="3006462" y="5972796"/>
              <a:ext cx="12861" cy="149185"/>
            </a:xfrm>
            <a:custGeom>
              <a:avLst/>
              <a:gdLst>
                <a:gd name="T0" fmla="*/ 2 w 4"/>
                <a:gd name="T1" fmla="*/ 49 h 49"/>
                <a:gd name="T2" fmla="*/ 0 w 4"/>
                <a:gd name="T3" fmla="*/ 47 h 49"/>
                <a:gd name="T4" fmla="*/ 0 w 4"/>
                <a:gd name="T5" fmla="*/ 2 h 49"/>
                <a:gd name="T6" fmla="*/ 2 w 4"/>
                <a:gd name="T7" fmla="*/ 0 h 49"/>
                <a:gd name="T8" fmla="*/ 4 w 4"/>
                <a:gd name="T9" fmla="*/ 2 h 49"/>
                <a:gd name="T10" fmla="*/ 4 w 4"/>
                <a:gd name="T11" fmla="*/ 47 h 49"/>
                <a:gd name="T12" fmla="*/ 2 w 4"/>
                <a:gd name="T13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9">
                  <a:moveTo>
                    <a:pt x="2" y="49"/>
                  </a:moveTo>
                  <a:cubicBezTo>
                    <a:pt x="1" y="49"/>
                    <a:pt x="0" y="48"/>
                    <a:pt x="0" y="47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4" y="48"/>
                    <a:pt x="3" y="49"/>
                    <a:pt x="2" y="49"/>
                  </a:cubicBezTo>
                  <a:close/>
                </a:path>
              </a:pathLst>
            </a:custGeom>
            <a:solidFill>
              <a:srgbClr val="FFC6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8" name="îṥļïďè">
              <a:extLst>
                <a:ext uri="{FF2B5EF4-FFF2-40B4-BE49-F238E27FC236}">
                  <a16:creationId xmlns:a16="http://schemas.microsoft.com/office/drawing/2014/main" id="{27792B88-C163-4925-A7D9-C00175AC14A5}"/>
                </a:ext>
              </a:extLst>
            </p:cNvPr>
            <p:cNvSpPr/>
            <p:nvPr/>
          </p:nvSpPr>
          <p:spPr bwMode="auto">
            <a:xfrm>
              <a:off x="3010320" y="5972796"/>
              <a:ext cx="9003" cy="149185"/>
            </a:xfrm>
            <a:custGeom>
              <a:avLst/>
              <a:gdLst>
                <a:gd name="T0" fmla="*/ 1 w 3"/>
                <a:gd name="T1" fmla="*/ 0 h 49"/>
                <a:gd name="T2" fmla="*/ 0 w 3"/>
                <a:gd name="T3" fmla="*/ 1 h 49"/>
                <a:gd name="T4" fmla="*/ 1 w 3"/>
                <a:gd name="T5" fmla="*/ 2 h 49"/>
                <a:gd name="T6" fmla="*/ 1 w 3"/>
                <a:gd name="T7" fmla="*/ 47 h 49"/>
                <a:gd name="T8" fmla="*/ 0 w 3"/>
                <a:gd name="T9" fmla="*/ 48 h 49"/>
                <a:gd name="T10" fmla="*/ 1 w 3"/>
                <a:gd name="T11" fmla="*/ 49 h 49"/>
                <a:gd name="T12" fmla="*/ 3 w 3"/>
                <a:gd name="T13" fmla="*/ 47 h 49"/>
                <a:gd name="T14" fmla="*/ 3 w 3"/>
                <a:gd name="T15" fmla="*/ 2 h 49"/>
                <a:gd name="T16" fmla="*/ 1 w 3"/>
                <a:gd name="T17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49">
                  <a:moveTo>
                    <a:pt x="1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1" y="47"/>
                    <a:pt x="1" y="47"/>
                    <a:pt x="1" y="47"/>
                  </a:cubicBezTo>
                  <a:cubicBezTo>
                    <a:pt x="1" y="47"/>
                    <a:pt x="1" y="48"/>
                    <a:pt x="0" y="48"/>
                  </a:cubicBezTo>
                  <a:cubicBezTo>
                    <a:pt x="1" y="48"/>
                    <a:pt x="1" y="49"/>
                    <a:pt x="1" y="49"/>
                  </a:cubicBezTo>
                  <a:cubicBezTo>
                    <a:pt x="2" y="49"/>
                    <a:pt x="3" y="48"/>
                    <a:pt x="3" y="47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FFA7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9" name="îŝļíḍê">
              <a:extLst>
                <a:ext uri="{FF2B5EF4-FFF2-40B4-BE49-F238E27FC236}">
                  <a16:creationId xmlns:a16="http://schemas.microsoft.com/office/drawing/2014/main" id="{D6B70495-20CE-4503-B72A-6226E7FDE678}"/>
                </a:ext>
              </a:extLst>
            </p:cNvPr>
            <p:cNvSpPr/>
            <p:nvPr/>
          </p:nvSpPr>
          <p:spPr bwMode="auto">
            <a:xfrm>
              <a:off x="3104204" y="5972796"/>
              <a:ext cx="11575" cy="149185"/>
            </a:xfrm>
            <a:custGeom>
              <a:avLst/>
              <a:gdLst>
                <a:gd name="T0" fmla="*/ 2 w 4"/>
                <a:gd name="T1" fmla="*/ 49 h 49"/>
                <a:gd name="T2" fmla="*/ 0 w 4"/>
                <a:gd name="T3" fmla="*/ 47 h 49"/>
                <a:gd name="T4" fmla="*/ 0 w 4"/>
                <a:gd name="T5" fmla="*/ 2 h 49"/>
                <a:gd name="T6" fmla="*/ 2 w 4"/>
                <a:gd name="T7" fmla="*/ 0 h 49"/>
                <a:gd name="T8" fmla="*/ 4 w 4"/>
                <a:gd name="T9" fmla="*/ 2 h 49"/>
                <a:gd name="T10" fmla="*/ 4 w 4"/>
                <a:gd name="T11" fmla="*/ 47 h 49"/>
                <a:gd name="T12" fmla="*/ 2 w 4"/>
                <a:gd name="T13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9">
                  <a:moveTo>
                    <a:pt x="2" y="49"/>
                  </a:moveTo>
                  <a:cubicBezTo>
                    <a:pt x="1" y="49"/>
                    <a:pt x="0" y="48"/>
                    <a:pt x="0" y="47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4" y="48"/>
                    <a:pt x="3" y="49"/>
                    <a:pt x="2" y="49"/>
                  </a:cubicBezTo>
                  <a:close/>
                </a:path>
              </a:pathLst>
            </a:custGeom>
            <a:solidFill>
              <a:srgbClr val="FFC6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0" name="iṧḷïḍê">
              <a:extLst>
                <a:ext uri="{FF2B5EF4-FFF2-40B4-BE49-F238E27FC236}">
                  <a16:creationId xmlns:a16="http://schemas.microsoft.com/office/drawing/2014/main" id="{E09A4349-F732-4D38-9B1F-BBA793BFA4BD}"/>
                </a:ext>
              </a:extLst>
            </p:cNvPr>
            <p:cNvSpPr/>
            <p:nvPr/>
          </p:nvSpPr>
          <p:spPr bwMode="auto">
            <a:xfrm>
              <a:off x="3106776" y="5972796"/>
              <a:ext cx="9003" cy="149185"/>
            </a:xfrm>
            <a:custGeom>
              <a:avLst/>
              <a:gdLst>
                <a:gd name="T0" fmla="*/ 1 w 3"/>
                <a:gd name="T1" fmla="*/ 0 h 49"/>
                <a:gd name="T2" fmla="*/ 0 w 3"/>
                <a:gd name="T3" fmla="*/ 1 h 49"/>
                <a:gd name="T4" fmla="*/ 1 w 3"/>
                <a:gd name="T5" fmla="*/ 2 h 49"/>
                <a:gd name="T6" fmla="*/ 1 w 3"/>
                <a:gd name="T7" fmla="*/ 47 h 49"/>
                <a:gd name="T8" fmla="*/ 0 w 3"/>
                <a:gd name="T9" fmla="*/ 48 h 49"/>
                <a:gd name="T10" fmla="*/ 1 w 3"/>
                <a:gd name="T11" fmla="*/ 49 h 49"/>
                <a:gd name="T12" fmla="*/ 3 w 3"/>
                <a:gd name="T13" fmla="*/ 47 h 49"/>
                <a:gd name="T14" fmla="*/ 3 w 3"/>
                <a:gd name="T15" fmla="*/ 2 h 49"/>
                <a:gd name="T16" fmla="*/ 1 w 3"/>
                <a:gd name="T17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49">
                  <a:moveTo>
                    <a:pt x="1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1" y="47"/>
                    <a:pt x="1" y="47"/>
                    <a:pt x="1" y="47"/>
                  </a:cubicBezTo>
                  <a:cubicBezTo>
                    <a:pt x="1" y="47"/>
                    <a:pt x="1" y="48"/>
                    <a:pt x="0" y="48"/>
                  </a:cubicBezTo>
                  <a:cubicBezTo>
                    <a:pt x="0" y="48"/>
                    <a:pt x="1" y="49"/>
                    <a:pt x="1" y="49"/>
                  </a:cubicBezTo>
                  <a:cubicBezTo>
                    <a:pt x="2" y="49"/>
                    <a:pt x="3" y="48"/>
                    <a:pt x="3" y="47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FFA7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1" name="i$lîḑè">
              <a:extLst>
                <a:ext uri="{FF2B5EF4-FFF2-40B4-BE49-F238E27FC236}">
                  <a16:creationId xmlns:a16="http://schemas.microsoft.com/office/drawing/2014/main" id="{27F80DD0-073E-4E86-95B5-4AC31917BF39}"/>
                </a:ext>
              </a:extLst>
            </p:cNvPr>
            <p:cNvSpPr/>
            <p:nvPr/>
          </p:nvSpPr>
          <p:spPr bwMode="auto">
            <a:xfrm>
              <a:off x="3201946" y="5972796"/>
              <a:ext cx="11575" cy="149185"/>
            </a:xfrm>
            <a:custGeom>
              <a:avLst/>
              <a:gdLst>
                <a:gd name="T0" fmla="*/ 2 w 4"/>
                <a:gd name="T1" fmla="*/ 49 h 49"/>
                <a:gd name="T2" fmla="*/ 0 w 4"/>
                <a:gd name="T3" fmla="*/ 47 h 49"/>
                <a:gd name="T4" fmla="*/ 0 w 4"/>
                <a:gd name="T5" fmla="*/ 2 h 49"/>
                <a:gd name="T6" fmla="*/ 2 w 4"/>
                <a:gd name="T7" fmla="*/ 0 h 49"/>
                <a:gd name="T8" fmla="*/ 4 w 4"/>
                <a:gd name="T9" fmla="*/ 2 h 49"/>
                <a:gd name="T10" fmla="*/ 4 w 4"/>
                <a:gd name="T11" fmla="*/ 47 h 49"/>
                <a:gd name="T12" fmla="*/ 2 w 4"/>
                <a:gd name="T13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9">
                  <a:moveTo>
                    <a:pt x="2" y="49"/>
                  </a:moveTo>
                  <a:cubicBezTo>
                    <a:pt x="1" y="49"/>
                    <a:pt x="0" y="48"/>
                    <a:pt x="0" y="47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4" y="48"/>
                    <a:pt x="3" y="49"/>
                    <a:pt x="2" y="49"/>
                  </a:cubicBezTo>
                  <a:close/>
                </a:path>
              </a:pathLst>
            </a:custGeom>
            <a:solidFill>
              <a:srgbClr val="FFC6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2" name="íŝḷíḍê">
              <a:extLst>
                <a:ext uri="{FF2B5EF4-FFF2-40B4-BE49-F238E27FC236}">
                  <a16:creationId xmlns:a16="http://schemas.microsoft.com/office/drawing/2014/main" id="{1A2AF5A7-ED86-4BD4-B09C-F308ABB30600}"/>
                </a:ext>
              </a:extLst>
            </p:cNvPr>
            <p:cNvSpPr/>
            <p:nvPr/>
          </p:nvSpPr>
          <p:spPr bwMode="auto">
            <a:xfrm>
              <a:off x="3204518" y="5972796"/>
              <a:ext cx="9003" cy="149185"/>
            </a:xfrm>
            <a:custGeom>
              <a:avLst/>
              <a:gdLst>
                <a:gd name="T0" fmla="*/ 1 w 3"/>
                <a:gd name="T1" fmla="*/ 0 h 49"/>
                <a:gd name="T2" fmla="*/ 0 w 3"/>
                <a:gd name="T3" fmla="*/ 1 h 49"/>
                <a:gd name="T4" fmla="*/ 1 w 3"/>
                <a:gd name="T5" fmla="*/ 2 h 49"/>
                <a:gd name="T6" fmla="*/ 1 w 3"/>
                <a:gd name="T7" fmla="*/ 47 h 49"/>
                <a:gd name="T8" fmla="*/ 0 w 3"/>
                <a:gd name="T9" fmla="*/ 48 h 49"/>
                <a:gd name="T10" fmla="*/ 1 w 3"/>
                <a:gd name="T11" fmla="*/ 49 h 49"/>
                <a:gd name="T12" fmla="*/ 3 w 3"/>
                <a:gd name="T13" fmla="*/ 47 h 49"/>
                <a:gd name="T14" fmla="*/ 3 w 3"/>
                <a:gd name="T15" fmla="*/ 2 h 49"/>
                <a:gd name="T16" fmla="*/ 1 w 3"/>
                <a:gd name="T17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49">
                  <a:moveTo>
                    <a:pt x="1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47"/>
                    <a:pt x="1" y="47"/>
                    <a:pt x="1" y="47"/>
                  </a:cubicBezTo>
                  <a:cubicBezTo>
                    <a:pt x="1" y="47"/>
                    <a:pt x="0" y="48"/>
                    <a:pt x="0" y="48"/>
                  </a:cubicBezTo>
                  <a:cubicBezTo>
                    <a:pt x="0" y="48"/>
                    <a:pt x="0" y="49"/>
                    <a:pt x="1" y="49"/>
                  </a:cubicBezTo>
                  <a:cubicBezTo>
                    <a:pt x="2" y="49"/>
                    <a:pt x="3" y="48"/>
                    <a:pt x="3" y="47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FFA7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3" name="is1ïḓé">
              <a:extLst>
                <a:ext uri="{FF2B5EF4-FFF2-40B4-BE49-F238E27FC236}">
                  <a16:creationId xmlns:a16="http://schemas.microsoft.com/office/drawing/2014/main" id="{EBAF2B0E-F9AE-4A32-8095-91B667ADAE14}"/>
                </a:ext>
              </a:extLst>
            </p:cNvPr>
            <p:cNvSpPr/>
            <p:nvPr/>
          </p:nvSpPr>
          <p:spPr bwMode="auto">
            <a:xfrm>
              <a:off x="3298401" y="5972796"/>
              <a:ext cx="12861" cy="149185"/>
            </a:xfrm>
            <a:custGeom>
              <a:avLst/>
              <a:gdLst>
                <a:gd name="T0" fmla="*/ 2 w 4"/>
                <a:gd name="T1" fmla="*/ 49 h 49"/>
                <a:gd name="T2" fmla="*/ 0 w 4"/>
                <a:gd name="T3" fmla="*/ 47 h 49"/>
                <a:gd name="T4" fmla="*/ 0 w 4"/>
                <a:gd name="T5" fmla="*/ 2 h 49"/>
                <a:gd name="T6" fmla="*/ 2 w 4"/>
                <a:gd name="T7" fmla="*/ 0 h 49"/>
                <a:gd name="T8" fmla="*/ 4 w 4"/>
                <a:gd name="T9" fmla="*/ 2 h 49"/>
                <a:gd name="T10" fmla="*/ 4 w 4"/>
                <a:gd name="T11" fmla="*/ 47 h 49"/>
                <a:gd name="T12" fmla="*/ 2 w 4"/>
                <a:gd name="T13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9">
                  <a:moveTo>
                    <a:pt x="2" y="49"/>
                  </a:moveTo>
                  <a:cubicBezTo>
                    <a:pt x="0" y="49"/>
                    <a:pt x="0" y="48"/>
                    <a:pt x="0" y="47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4" y="48"/>
                    <a:pt x="3" y="49"/>
                    <a:pt x="2" y="49"/>
                  </a:cubicBezTo>
                  <a:close/>
                </a:path>
              </a:pathLst>
            </a:custGeom>
            <a:solidFill>
              <a:srgbClr val="FFC6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4" name="îṧḻiḑé">
              <a:extLst>
                <a:ext uri="{FF2B5EF4-FFF2-40B4-BE49-F238E27FC236}">
                  <a16:creationId xmlns:a16="http://schemas.microsoft.com/office/drawing/2014/main" id="{6E66E642-B35F-4D3B-9B82-9513EC28361B}"/>
                </a:ext>
              </a:extLst>
            </p:cNvPr>
            <p:cNvSpPr/>
            <p:nvPr/>
          </p:nvSpPr>
          <p:spPr bwMode="auto">
            <a:xfrm>
              <a:off x="3302260" y="5972796"/>
              <a:ext cx="9003" cy="149185"/>
            </a:xfrm>
            <a:custGeom>
              <a:avLst/>
              <a:gdLst>
                <a:gd name="T0" fmla="*/ 1 w 3"/>
                <a:gd name="T1" fmla="*/ 0 h 49"/>
                <a:gd name="T2" fmla="*/ 0 w 3"/>
                <a:gd name="T3" fmla="*/ 1 h 49"/>
                <a:gd name="T4" fmla="*/ 1 w 3"/>
                <a:gd name="T5" fmla="*/ 2 h 49"/>
                <a:gd name="T6" fmla="*/ 1 w 3"/>
                <a:gd name="T7" fmla="*/ 47 h 49"/>
                <a:gd name="T8" fmla="*/ 0 w 3"/>
                <a:gd name="T9" fmla="*/ 48 h 49"/>
                <a:gd name="T10" fmla="*/ 1 w 3"/>
                <a:gd name="T11" fmla="*/ 49 h 49"/>
                <a:gd name="T12" fmla="*/ 3 w 3"/>
                <a:gd name="T13" fmla="*/ 47 h 49"/>
                <a:gd name="T14" fmla="*/ 3 w 3"/>
                <a:gd name="T15" fmla="*/ 2 h 49"/>
                <a:gd name="T16" fmla="*/ 1 w 3"/>
                <a:gd name="T17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49">
                  <a:moveTo>
                    <a:pt x="1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47"/>
                    <a:pt x="1" y="47"/>
                    <a:pt x="1" y="47"/>
                  </a:cubicBezTo>
                  <a:cubicBezTo>
                    <a:pt x="1" y="47"/>
                    <a:pt x="0" y="48"/>
                    <a:pt x="0" y="48"/>
                  </a:cubicBezTo>
                  <a:cubicBezTo>
                    <a:pt x="0" y="48"/>
                    <a:pt x="0" y="49"/>
                    <a:pt x="1" y="49"/>
                  </a:cubicBezTo>
                  <a:cubicBezTo>
                    <a:pt x="2" y="49"/>
                    <a:pt x="3" y="48"/>
                    <a:pt x="3" y="47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FFA7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5" name="ïŝḻîḑé">
              <a:extLst>
                <a:ext uri="{FF2B5EF4-FFF2-40B4-BE49-F238E27FC236}">
                  <a16:creationId xmlns:a16="http://schemas.microsoft.com/office/drawing/2014/main" id="{AE8B0FE1-4433-47DC-83A2-84C18E21345D}"/>
                </a:ext>
              </a:extLst>
            </p:cNvPr>
            <p:cNvSpPr/>
            <p:nvPr/>
          </p:nvSpPr>
          <p:spPr bwMode="auto">
            <a:xfrm>
              <a:off x="3393571" y="5972796"/>
              <a:ext cx="11575" cy="149185"/>
            </a:xfrm>
            <a:custGeom>
              <a:avLst/>
              <a:gdLst>
                <a:gd name="T0" fmla="*/ 2 w 4"/>
                <a:gd name="T1" fmla="*/ 49 h 49"/>
                <a:gd name="T2" fmla="*/ 0 w 4"/>
                <a:gd name="T3" fmla="*/ 47 h 49"/>
                <a:gd name="T4" fmla="*/ 0 w 4"/>
                <a:gd name="T5" fmla="*/ 2 h 49"/>
                <a:gd name="T6" fmla="*/ 2 w 4"/>
                <a:gd name="T7" fmla="*/ 0 h 49"/>
                <a:gd name="T8" fmla="*/ 4 w 4"/>
                <a:gd name="T9" fmla="*/ 2 h 49"/>
                <a:gd name="T10" fmla="*/ 4 w 4"/>
                <a:gd name="T11" fmla="*/ 47 h 49"/>
                <a:gd name="T12" fmla="*/ 2 w 4"/>
                <a:gd name="T13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9">
                  <a:moveTo>
                    <a:pt x="2" y="49"/>
                  </a:moveTo>
                  <a:cubicBezTo>
                    <a:pt x="1" y="49"/>
                    <a:pt x="0" y="48"/>
                    <a:pt x="0" y="47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4" y="48"/>
                    <a:pt x="3" y="49"/>
                    <a:pt x="2" y="49"/>
                  </a:cubicBezTo>
                  <a:close/>
                </a:path>
              </a:pathLst>
            </a:custGeom>
            <a:solidFill>
              <a:srgbClr val="FFC6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6" name="íšľiďê">
              <a:extLst>
                <a:ext uri="{FF2B5EF4-FFF2-40B4-BE49-F238E27FC236}">
                  <a16:creationId xmlns:a16="http://schemas.microsoft.com/office/drawing/2014/main" id="{BD8E1152-D483-4025-81BF-3692DEEBB473}"/>
                </a:ext>
              </a:extLst>
            </p:cNvPr>
            <p:cNvSpPr/>
            <p:nvPr/>
          </p:nvSpPr>
          <p:spPr bwMode="auto">
            <a:xfrm>
              <a:off x="3396143" y="5972796"/>
              <a:ext cx="9003" cy="149185"/>
            </a:xfrm>
            <a:custGeom>
              <a:avLst/>
              <a:gdLst>
                <a:gd name="T0" fmla="*/ 1 w 3"/>
                <a:gd name="T1" fmla="*/ 0 h 49"/>
                <a:gd name="T2" fmla="*/ 0 w 3"/>
                <a:gd name="T3" fmla="*/ 1 h 49"/>
                <a:gd name="T4" fmla="*/ 1 w 3"/>
                <a:gd name="T5" fmla="*/ 2 h 49"/>
                <a:gd name="T6" fmla="*/ 1 w 3"/>
                <a:gd name="T7" fmla="*/ 47 h 49"/>
                <a:gd name="T8" fmla="*/ 0 w 3"/>
                <a:gd name="T9" fmla="*/ 48 h 49"/>
                <a:gd name="T10" fmla="*/ 1 w 3"/>
                <a:gd name="T11" fmla="*/ 49 h 49"/>
                <a:gd name="T12" fmla="*/ 3 w 3"/>
                <a:gd name="T13" fmla="*/ 47 h 49"/>
                <a:gd name="T14" fmla="*/ 3 w 3"/>
                <a:gd name="T15" fmla="*/ 2 h 49"/>
                <a:gd name="T16" fmla="*/ 1 w 3"/>
                <a:gd name="T17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49">
                  <a:moveTo>
                    <a:pt x="1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1" y="47"/>
                    <a:pt x="1" y="47"/>
                    <a:pt x="1" y="47"/>
                  </a:cubicBezTo>
                  <a:cubicBezTo>
                    <a:pt x="1" y="47"/>
                    <a:pt x="1" y="48"/>
                    <a:pt x="0" y="48"/>
                  </a:cubicBezTo>
                  <a:cubicBezTo>
                    <a:pt x="1" y="48"/>
                    <a:pt x="1" y="49"/>
                    <a:pt x="1" y="49"/>
                  </a:cubicBezTo>
                  <a:cubicBezTo>
                    <a:pt x="2" y="49"/>
                    <a:pt x="3" y="48"/>
                    <a:pt x="3" y="47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FFA7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7" name="ïSḻiḍe">
              <a:extLst>
                <a:ext uri="{FF2B5EF4-FFF2-40B4-BE49-F238E27FC236}">
                  <a16:creationId xmlns:a16="http://schemas.microsoft.com/office/drawing/2014/main" id="{E2F591D8-AA7E-48FB-ABC8-0FD1C36C3555}"/>
                </a:ext>
              </a:extLst>
            </p:cNvPr>
            <p:cNvSpPr/>
            <p:nvPr/>
          </p:nvSpPr>
          <p:spPr bwMode="auto">
            <a:xfrm>
              <a:off x="3490027" y="5972796"/>
              <a:ext cx="12861" cy="149185"/>
            </a:xfrm>
            <a:custGeom>
              <a:avLst/>
              <a:gdLst>
                <a:gd name="T0" fmla="*/ 2 w 4"/>
                <a:gd name="T1" fmla="*/ 49 h 49"/>
                <a:gd name="T2" fmla="*/ 0 w 4"/>
                <a:gd name="T3" fmla="*/ 47 h 49"/>
                <a:gd name="T4" fmla="*/ 0 w 4"/>
                <a:gd name="T5" fmla="*/ 2 h 49"/>
                <a:gd name="T6" fmla="*/ 2 w 4"/>
                <a:gd name="T7" fmla="*/ 0 h 49"/>
                <a:gd name="T8" fmla="*/ 4 w 4"/>
                <a:gd name="T9" fmla="*/ 2 h 49"/>
                <a:gd name="T10" fmla="*/ 4 w 4"/>
                <a:gd name="T11" fmla="*/ 47 h 49"/>
                <a:gd name="T12" fmla="*/ 2 w 4"/>
                <a:gd name="T13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9">
                  <a:moveTo>
                    <a:pt x="2" y="49"/>
                  </a:moveTo>
                  <a:cubicBezTo>
                    <a:pt x="1" y="49"/>
                    <a:pt x="0" y="48"/>
                    <a:pt x="0" y="47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4" y="48"/>
                    <a:pt x="3" y="49"/>
                    <a:pt x="2" y="49"/>
                  </a:cubicBezTo>
                  <a:close/>
                </a:path>
              </a:pathLst>
            </a:custGeom>
            <a:solidFill>
              <a:srgbClr val="FFC6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8" name="îśľîdè">
              <a:extLst>
                <a:ext uri="{FF2B5EF4-FFF2-40B4-BE49-F238E27FC236}">
                  <a16:creationId xmlns:a16="http://schemas.microsoft.com/office/drawing/2014/main" id="{537ACBFD-82D3-470D-AC71-7598344A76D0}"/>
                </a:ext>
              </a:extLst>
            </p:cNvPr>
            <p:cNvSpPr/>
            <p:nvPr/>
          </p:nvSpPr>
          <p:spPr bwMode="auto">
            <a:xfrm>
              <a:off x="3493885" y="5972796"/>
              <a:ext cx="9003" cy="149185"/>
            </a:xfrm>
            <a:custGeom>
              <a:avLst/>
              <a:gdLst>
                <a:gd name="T0" fmla="*/ 1 w 3"/>
                <a:gd name="T1" fmla="*/ 0 h 49"/>
                <a:gd name="T2" fmla="*/ 0 w 3"/>
                <a:gd name="T3" fmla="*/ 1 h 49"/>
                <a:gd name="T4" fmla="*/ 1 w 3"/>
                <a:gd name="T5" fmla="*/ 2 h 49"/>
                <a:gd name="T6" fmla="*/ 1 w 3"/>
                <a:gd name="T7" fmla="*/ 47 h 49"/>
                <a:gd name="T8" fmla="*/ 0 w 3"/>
                <a:gd name="T9" fmla="*/ 48 h 49"/>
                <a:gd name="T10" fmla="*/ 1 w 3"/>
                <a:gd name="T11" fmla="*/ 49 h 49"/>
                <a:gd name="T12" fmla="*/ 3 w 3"/>
                <a:gd name="T13" fmla="*/ 47 h 49"/>
                <a:gd name="T14" fmla="*/ 3 w 3"/>
                <a:gd name="T15" fmla="*/ 2 h 49"/>
                <a:gd name="T16" fmla="*/ 1 w 3"/>
                <a:gd name="T17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49">
                  <a:moveTo>
                    <a:pt x="1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1" y="47"/>
                    <a:pt x="1" y="47"/>
                    <a:pt x="1" y="47"/>
                  </a:cubicBezTo>
                  <a:cubicBezTo>
                    <a:pt x="1" y="47"/>
                    <a:pt x="1" y="48"/>
                    <a:pt x="0" y="48"/>
                  </a:cubicBezTo>
                  <a:cubicBezTo>
                    <a:pt x="0" y="48"/>
                    <a:pt x="1" y="49"/>
                    <a:pt x="1" y="49"/>
                  </a:cubicBezTo>
                  <a:cubicBezTo>
                    <a:pt x="2" y="49"/>
                    <a:pt x="3" y="48"/>
                    <a:pt x="3" y="47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FFA7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9" name="îṩ1idé">
              <a:extLst>
                <a:ext uri="{FF2B5EF4-FFF2-40B4-BE49-F238E27FC236}">
                  <a16:creationId xmlns:a16="http://schemas.microsoft.com/office/drawing/2014/main" id="{E3643CF7-6CF6-4E17-8B2E-6C0FB82BF192}"/>
                </a:ext>
              </a:extLst>
            </p:cNvPr>
            <p:cNvSpPr/>
            <p:nvPr/>
          </p:nvSpPr>
          <p:spPr bwMode="auto">
            <a:xfrm>
              <a:off x="3587769" y="5972796"/>
              <a:ext cx="12861" cy="149185"/>
            </a:xfrm>
            <a:custGeom>
              <a:avLst/>
              <a:gdLst>
                <a:gd name="T0" fmla="*/ 2 w 4"/>
                <a:gd name="T1" fmla="*/ 49 h 49"/>
                <a:gd name="T2" fmla="*/ 0 w 4"/>
                <a:gd name="T3" fmla="*/ 47 h 49"/>
                <a:gd name="T4" fmla="*/ 0 w 4"/>
                <a:gd name="T5" fmla="*/ 2 h 49"/>
                <a:gd name="T6" fmla="*/ 2 w 4"/>
                <a:gd name="T7" fmla="*/ 0 h 49"/>
                <a:gd name="T8" fmla="*/ 4 w 4"/>
                <a:gd name="T9" fmla="*/ 2 h 49"/>
                <a:gd name="T10" fmla="*/ 4 w 4"/>
                <a:gd name="T11" fmla="*/ 47 h 49"/>
                <a:gd name="T12" fmla="*/ 2 w 4"/>
                <a:gd name="T13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9">
                  <a:moveTo>
                    <a:pt x="2" y="49"/>
                  </a:moveTo>
                  <a:cubicBezTo>
                    <a:pt x="1" y="49"/>
                    <a:pt x="0" y="48"/>
                    <a:pt x="0" y="47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4" y="48"/>
                    <a:pt x="3" y="49"/>
                    <a:pt x="2" y="49"/>
                  </a:cubicBezTo>
                  <a:close/>
                </a:path>
              </a:pathLst>
            </a:custGeom>
            <a:solidFill>
              <a:srgbClr val="FFC6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0" name="iSļîḓê">
              <a:extLst>
                <a:ext uri="{FF2B5EF4-FFF2-40B4-BE49-F238E27FC236}">
                  <a16:creationId xmlns:a16="http://schemas.microsoft.com/office/drawing/2014/main" id="{655EE499-E890-4B0C-842B-94F45CCBCEB7}"/>
                </a:ext>
              </a:extLst>
            </p:cNvPr>
            <p:cNvSpPr/>
            <p:nvPr/>
          </p:nvSpPr>
          <p:spPr bwMode="auto">
            <a:xfrm>
              <a:off x="3591627" y="5972796"/>
              <a:ext cx="9003" cy="149185"/>
            </a:xfrm>
            <a:custGeom>
              <a:avLst/>
              <a:gdLst>
                <a:gd name="T0" fmla="*/ 1 w 3"/>
                <a:gd name="T1" fmla="*/ 0 h 49"/>
                <a:gd name="T2" fmla="*/ 0 w 3"/>
                <a:gd name="T3" fmla="*/ 1 h 49"/>
                <a:gd name="T4" fmla="*/ 1 w 3"/>
                <a:gd name="T5" fmla="*/ 2 h 49"/>
                <a:gd name="T6" fmla="*/ 1 w 3"/>
                <a:gd name="T7" fmla="*/ 47 h 49"/>
                <a:gd name="T8" fmla="*/ 0 w 3"/>
                <a:gd name="T9" fmla="*/ 48 h 49"/>
                <a:gd name="T10" fmla="*/ 1 w 3"/>
                <a:gd name="T11" fmla="*/ 49 h 49"/>
                <a:gd name="T12" fmla="*/ 3 w 3"/>
                <a:gd name="T13" fmla="*/ 47 h 49"/>
                <a:gd name="T14" fmla="*/ 3 w 3"/>
                <a:gd name="T15" fmla="*/ 2 h 49"/>
                <a:gd name="T16" fmla="*/ 1 w 3"/>
                <a:gd name="T17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49">
                  <a:moveTo>
                    <a:pt x="1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47"/>
                    <a:pt x="1" y="47"/>
                    <a:pt x="1" y="47"/>
                  </a:cubicBezTo>
                  <a:cubicBezTo>
                    <a:pt x="1" y="47"/>
                    <a:pt x="0" y="48"/>
                    <a:pt x="0" y="48"/>
                  </a:cubicBezTo>
                  <a:cubicBezTo>
                    <a:pt x="0" y="48"/>
                    <a:pt x="1" y="49"/>
                    <a:pt x="1" y="49"/>
                  </a:cubicBezTo>
                  <a:cubicBezTo>
                    <a:pt x="2" y="49"/>
                    <a:pt x="3" y="48"/>
                    <a:pt x="3" y="47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FFA7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1" name="îṧ1iďè">
              <a:extLst>
                <a:ext uri="{FF2B5EF4-FFF2-40B4-BE49-F238E27FC236}">
                  <a16:creationId xmlns:a16="http://schemas.microsoft.com/office/drawing/2014/main" id="{05299445-3DCF-415D-AB98-4243B5BC2FEC}"/>
                </a:ext>
              </a:extLst>
            </p:cNvPr>
            <p:cNvSpPr/>
            <p:nvPr/>
          </p:nvSpPr>
          <p:spPr bwMode="auto">
            <a:xfrm>
              <a:off x="3685511" y="5972796"/>
              <a:ext cx="11575" cy="149185"/>
            </a:xfrm>
            <a:custGeom>
              <a:avLst/>
              <a:gdLst>
                <a:gd name="T0" fmla="*/ 2 w 4"/>
                <a:gd name="T1" fmla="*/ 49 h 49"/>
                <a:gd name="T2" fmla="*/ 0 w 4"/>
                <a:gd name="T3" fmla="*/ 47 h 49"/>
                <a:gd name="T4" fmla="*/ 0 w 4"/>
                <a:gd name="T5" fmla="*/ 2 h 49"/>
                <a:gd name="T6" fmla="*/ 2 w 4"/>
                <a:gd name="T7" fmla="*/ 0 h 49"/>
                <a:gd name="T8" fmla="*/ 4 w 4"/>
                <a:gd name="T9" fmla="*/ 2 h 49"/>
                <a:gd name="T10" fmla="*/ 4 w 4"/>
                <a:gd name="T11" fmla="*/ 47 h 49"/>
                <a:gd name="T12" fmla="*/ 2 w 4"/>
                <a:gd name="T13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9">
                  <a:moveTo>
                    <a:pt x="2" y="49"/>
                  </a:moveTo>
                  <a:cubicBezTo>
                    <a:pt x="1" y="49"/>
                    <a:pt x="0" y="48"/>
                    <a:pt x="0" y="47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4" y="48"/>
                    <a:pt x="3" y="49"/>
                    <a:pt x="2" y="49"/>
                  </a:cubicBezTo>
                  <a:close/>
                </a:path>
              </a:pathLst>
            </a:custGeom>
            <a:solidFill>
              <a:srgbClr val="FFC6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2" name="í$líďé">
              <a:extLst>
                <a:ext uri="{FF2B5EF4-FFF2-40B4-BE49-F238E27FC236}">
                  <a16:creationId xmlns:a16="http://schemas.microsoft.com/office/drawing/2014/main" id="{B26393FF-57F0-4FC2-819A-55799E3B6521}"/>
                </a:ext>
              </a:extLst>
            </p:cNvPr>
            <p:cNvSpPr/>
            <p:nvPr/>
          </p:nvSpPr>
          <p:spPr bwMode="auto">
            <a:xfrm>
              <a:off x="3688083" y="5972796"/>
              <a:ext cx="9003" cy="149185"/>
            </a:xfrm>
            <a:custGeom>
              <a:avLst/>
              <a:gdLst>
                <a:gd name="T0" fmla="*/ 1 w 3"/>
                <a:gd name="T1" fmla="*/ 0 h 49"/>
                <a:gd name="T2" fmla="*/ 0 w 3"/>
                <a:gd name="T3" fmla="*/ 1 h 49"/>
                <a:gd name="T4" fmla="*/ 1 w 3"/>
                <a:gd name="T5" fmla="*/ 2 h 49"/>
                <a:gd name="T6" fmla="*/ 1 w 3"/>
                <a:gd name="T7" fmla="*/ 47 h 49"/>
                <a:gd name="T8" fmla="*/ 0 w 3"/>
                <a:gd name="T9" fmla="*/ 48 h 49"/>
                <a:gd name="T10" fmla="*/ 1 w 3"/>
                <a:gd name="T11" fmla="*/ 49 h 49"/>
                <a:gd name="T12" fmla="*/ 3 w 3"/>
                <a:gd name="T13" fmla="*/ 47 h 49"/>
                <a:gd name="T14" fmla="*/ 3 w 3"/>
                <a:gd name="T15" fmla="*/ 2 h 49"/>
                <a:gd name="T16" fmla="*/ 1 w 3"/>
                <a:gd name="T17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49">
                  <a:moveTo>
                    <a:pt x="1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47"/>
                    <a:pt x="1" y="47"/>
                    <a:pt x="1" y="47"/>
                  </a:cubicBezTo>
                  <a:cubicBezTo>
                    <a:pt x="1" y="47"/>
                    <a:pt x="0" y="48"/>
                    <a:pt x="0" y="48"/>
                  </a:cubicBezTo>
                  <a:cubicBezTo>
                    <a:pt x="0" y="48"/>
                    <a:pt x="0" y="49"/>
                    <a:pt x="1" y="49"/>
                  </a:cubicBezTo>
                  <a:cubicBezTo>
                    <a:pt x="2" y="49"/>
                    <a:pt x="3" y="48"/>
                    <a:pt x="3" y="47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FFA7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3" name="îṣlîḍè">
              <a:extLst>
                <a:ext uri="{FF2B5EF4-FFF2-40B4-BE49-F238E27FC236}">
                  <a16:creationId xmlns:a16="http://schemas.microsoft.com/office/drawing/2014/main" id="{71246B5A-903B-4DCB-9992-0D0AADB6636E}"/>
                </a:ext>
              </a:extLst>
            </p:cNvPr>
            <p:cNvSpPr/>
            <p:nvPr/>
          </p:nvSpPr>
          <p:spPr bwMode="auto">
            <a:xfrm>
              <a:off x="2988457" y="5794031"/>
              <a:ext cx="824377" cy="167190"/>
            </a:xfrm>
            <a:custGeom>
              <a:avLst/>
              <a:gdLst>
                <a:gd name="T0" fmla="*/ 260 w 271"/>
                <a:gd name="T1" fmla="*/ 55 h 55"/>
                <a:gd name="T2" fmla="*/ 11 w 271"/>
                <a:gd name="T3" fmla="*/ 55 h 55"/>
                <a:gd name="T4" fmla="*/ 0 w 271"/>
                <a:gd name="T5" fmla="*/ 44 h 55"/>
                <a:gd name="T6" fmla="*/ 0 w 271"/>
                <a:gd name="T7" fmla="*/ 11 h 55"/>
                <a:gd name="T8" fmla="*/ 11 w 271"/>
                <a:gd name="T9" fmla="*/ 0 h 55"/>
                <a:gd name="T10" fmla="*/ 260 w 271"/>
                <a:gd name="T11" fmla="*/ 0 h 55"/>
                <a:gd name="T12" fmla="*/ 271 w 271"/>
                <a:gd name="T13" fmla="*/ 11 h 55"/>
                <a:gd name="T14" fmla="*/ 271 w 271"/>
                <a:gd name="T15" fmla="*/ 44 h 55"/>
                <a:gd name="T16" fmla="*/ 260 w 271"/>
                <a:gd name="T17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1" h="55">
                  <a:moveTo>
                    <a:pt x="260" y="55"/>
                  </a:moveTo>
                  <a:cubicBezTo>
                    <a:pt x="11" y="55"/>
                    <a:pt x="11" y="55"/>
                    <a:pt x="11" y="55"/>
                  </a:cubicBezTo>
                  <a:cubicBezTo>
                    <a:pt x="5" y="55"/>
                    <a:pt x="0" y="50"/>
                    <a:pt x="0" y="4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260" y="0"/>
                    <a:pt x="260" y="0"/>
                    <a:pt x="260" y="0"/>
                  </a:cubicBezTo>
                  <a:cubicBezTo>
                    <a:pt x="266" y="0"/>
                    <a:pt x="271" y="5"/>
                    <a:pt x="271" y="11"/>
                  </a:cubicBezTo>
                  <a:cubicBezTo>
                    <a:pt x="271" y="44"/>
                    <a:pt x="271" y="44"/>
                    <a:pt x="271" y="44"/>
                  </a:cubicBezTo>
                  <a:cubicBezTo>
                    <a:pt x="271" y="50"/>
                    <a:pt x="266" y="55"/>
                    <a:pt x="260" y="55"/>
                  </a:cubicBezTo>
                </a:path>
              </a:pathLst>
            </a:custGeom>
            <a:solidFill>
              <a:srgbClr val="F4B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4" name="ísļîďe">
              <a:extLst>
                <a:ext uri="{FF2B5EF4-FFF2-40B4-BE49-F238E27FC236}">
                  <a16:creationId xmlns:a16="http://schemas.microsoft.com/office/drawing/2014/main" id="{1F20BADA-DBA7-4300-9750-15B0623D0646}"/>
                </a:ext>
              </a:extLst>
            </p:cNvPr>
            <p:cNvSpPr/>
            <p:nvPr/>
          </p:nvSpPr>
          <p:spPr bwMode="auto">
            <a:xfrm>
              <a:off x="3010320" y="5814608"/>
              <a:ext cx="784508" cy="124750"/>
            </a:xfrm>
            <a:custGeom>
              <a:avLst/>
              <a:gdLst>
                <a:gd name="T0" fmla="*/ 21 w 258"/>
                <a:gd name="T1" fmla="*/ 41 h 41"/>
                <a:gd name="T2" fmla="*/ 0 w 258"/>
                <a:gd name="T3" fmla="*/ 20 h 41"/>
                <a:gd name="T4" fmla="*/ 21 w 258"/>
                <a:gd name="T5" fmla="*/ 0 h 41"/>
                <a:gd name="T6" fmla="*/ 237 w 258"/>
                <a:gd name="T7" fmla="*/ 0 h 41"/>
                <a:gd name="T8" fmla="*/ 258 w 258"/>
                <a:gd name="T9" fmla="*/ 20 h 41"/>
                <a:gd name="T10" fmla="*/ 237 w 258"/>
                <a:gd name="T11" fmla="*/ 41 h 41"/>
                <a:gd name="T12" fmla="*/ 21 w 258"/>
                <a:gd name="T13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8" h="41">
                  <a:moveTo>
                    <a:pt x="21" y="41"/>
                  </a:moveTo>
                  <a:cubicBezTo>
                    <a:pt x="9" y="41"/>
                    <a:pt x="0" y="32"/>
                    <a:pt x="0" y="20"/>
                  </a:cubicBezTo>
                  <a:cubicBezTo>
                    <a:pt x="0" y="9"/>
                    <a:pt x="9" y="0"/>
                    <a:pt x="21" y="0"/>
                  </a:cubicBezTo>
                  <a:cubicBezTo>
                    <a:pt x="237" y="0"/>
                    <a:pt x="237" y="0"/>
                    <a:pt x="237" y="0"/>
                  </a:cubicBezTo>
                  <a:cubicBezTo>
                    <a:pt x="249" y="0"/>
                    <a:pt x="258" y="9"/>
                    <a:pt x="258" y="20"/>
                  </a:cubicBezTo>
                  <a:cubicBezTo>
                    <a:pt x="258" y="32"/>
                    <a:pt x="249" y="41"/>
                    <a:pt x="237" y="41"/>
                  </a:cubicBezTo>
                  <a:cubicBezTo>
                    <a:pt x="21" y="41"/>
                    <a:pt x="21" y="41"/>
                    <a:pt x="21" y="41"/>
                  </a:cubicBezTo>
                </a:path>
              </a:pathLst>
            </a:custGeom>
            <a:solidFill>
              <a:srgbClr val="FFC6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5" name="îśḷîďê">
              <a:extLst>
                <a:ext uri="{FF2B5EF4-FFF2-40B4-BE49-F238E27FC236}">
                  <a16:creationId xmlns:a16="http://schemas.microsoft.com/office/drawing/2014/main" id="{FA5D687A-A0A0-418B-9F54-5B2827AB5EB6}"/>
                </a:ext>
              </a:extLst>
            </p:cNvPr>
            <p:cNvSpPr/>
            <p:nvPr/>
          </p:nvSpPr>
          <p:spPr bwMode="auto">
            <a:xfrm>
              <a:off x="3057905" y="5818467"/>
              <a:ext cx="688052" cy="96456"/>
            </a:xfrm>
            <a:prstGeom prst="rect">
              <a:avLst/>
            </a:prstGeom>
            <a:solidFill>
              <a:srgbClr val="FDDA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6" name="iśliḍé">
              <a:extLst>
                <a:ext uri="{FF2B5EF4-FFF2-40B4-BE49-F238E27FC236}">
                  <a16:creationId xmlns:a16="http://schemas.microsoft.com/office/drawing/2014/main" id="{B3F8A2A3-A9DA-4A96-B6E3-8987CB97060D}"/>
                </a:ext>
              </a:extLst>
            </p:cNvPr>
            <p:cNvSpPr/>
            <p:nvPr/>
          </p:nvSpPr>
          <p:spPr bwMode="auto">
            <a:xfrm>
              <a:off x="2988457" y="5914922"/>
              <a:ext cx="824377" cy="46299"/>
            </a:xfrm>
            <a:custGeom>
              <a:avLst/>
              <a:gdLst>
                <a:gd name="T0" fmla="*/ 260 w 271"/>
                <a:gd name="T1" fmla="*/ 11 h 15"/>
                <a:gd name="T2" fmla="*/ 11 w 271"/>
                <a:gd name="T3" fmla="*/ 11 h 15"/>
                <a:gd name="T4" fmla="*/ 0 w 271"/>
                <a:gd name="T5" fmla="*/ 0 h 15"/>
                <a:gd name="T6" fmla="*/ 0 w 271"/>
                <a:gd name="T7" fmla="*/ 4 h 15"/>
                <a:gd name="T8" fmla="*/ 11 w 271"/>
                <a:gd name="T9" fmla="*/ 15 h 15"/>
                <a:gd name="T10" fmla="*/ 260 w 271"/>
                <a:gd name="T11" fmla="*/ 15 h 15"/>
                <a:gd name="T12" fmla="*/ 271 w 271"/>
                <a:gd name="T13" fmla="*/ 4 h 15"/>
                <a:gd name="T14" fmla="*/ 271 w 271"/>
                <a:gd name="T15" fmla="*/ 0 h 15"/>
                <a:gd name="T16" fmla="*/ 260 w 271"/>
                <a:gd name="T17" fmla="*/ 1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1" h="15">
                  <a:moveTo>
                    <a:pt x="260" y="11"/>
                  </a:moveTo>
                  <a:cubicBezTo>
                    <a:pt x="11" y="11"/>
                    <a:pt x="11" y="11"/>
                    <a:pt x="11" y="11"/>
                  </a:cubicBezTo>
                  <a:cubicBezTo>
                    <a:pt x="5" y="11"/>
                    <a:pt x="0" y="6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0"/>
                    <a:pt x="5" y="15"/>
                    <a:pt x="11" y="15"/>
                  </a:cubicBezTo>
                  <a:cubicBezTo>
                    <a:pt x="260" y="15"/>
                    <a:pt x="260" y="15"/>
                    <a:pt x="260" y="15"/>
                  </a:cubicBezTo>
                  <a:cubicBezTo>
                    <a:pt x="266" y="15"/>
                    <a:pt x="271" y="10"/>
                    <a:pt x="271" y="4"/>
                  </a:cubicBezTo>
                  <a:cubicBezTo>
                    <a:pt x="271" y="0"/>
                    <a:pt x="271" y="0"/>
                    <a:pt x="271" y="0"/>
                  </a:cubicBezTo>
                  <a:cubicBezTo>
                    <a:pt x="271" y="6"/>
                    <a:pt x="266" y="11"/>
                    <a:pt x="260" y="11"/>
                  </a:cubicBezTo>
                  <a:close/>
                </a:path>
              </a:pathLst>
            </a:custGeom>
            <a:solidFill>
              <a:srgbClr val="FFA7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7" name="iṩľïḋê">
              <a:extLst>
                <a:ext uri="{FF2B5EF4-FFF2-40B4-BE49-F238E27FC236}">
                  <a16:creationId xmlns:a16="http://schemas.microsoft.com/office/drawing/2014/main" id="{F7504271-C394-4D67-A13B-164E938F6BE1}"/>
                </a:ext>
              </a:extLst>
            </p:cNvPr>
            <p:cNvSpPr/>
            <p:nvPr/>
          </p:nvSpPr>
          <p:spPr bwMode="auto">
            <a:xfrm>
              <a:off x="2988457" y="5794031"/>
              <a:ext cx="824377" cy="45013"/>
            </a:xfrm>
            <a:custGeom>
              <a:avLst/>
              <a:gdLst>
                <a:gd name="T0" fmla="*/ 260 w 271"/>
                <a:gd name="T1" fmla="*/ 0 h 15"/>
                <a:gd name="T2" fmla="*/ 11 w 271"/>
                <a:gd name="T3" fmla="*/ 0 h 15"/>
                <a:gd name="T4" fmla="*/ 0 w 271"/>
                <a:gd name="T5" fmla="*/ 11 h 15"/>
                <a:gd name="T6" fmla="*/ 0 w 271"/>
                <a:gd name="T7" fmla="*/ 15 h 15"/>
                <a:gd name="T8" fmla="*/ 11 w 271"/>
                <a:gd name="T9" fmla="*/ 4 h 15"/>
                <a:gd name="T10" fmla="*/ 260 w 271"/>
                <a:gd name="T11" fmla="*/ 4 h 15"/>
                <a:gd name="T12" fmla="*/ 271 w 271"/>
                <a:gd name="T13" fmla="*/ 15 h 15"/>
                <a:gd name="T14" fmla="*/ 271 w 271"/>
                <a:gd name="T15" fmla="*/ 11 h 15"/>
                <a:gd name="T16" fmla="*/ 260 w 271"/>
                <a:gd name="T1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1" h="15">
                  <a:moveTo>
                    <a:pt x="260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9"/>
                    <a:pt x="5" y="4"/>
                    <a:pt x="11" y="4"/>
                  </a:cubicBezTo>
                  <a:cubicBezTo>
                    <a:pt x="260" y="4"/>
                    <a:pt x="260" y="4"/>
                    <a:pt x="260" y="4"/>
                  </a:cubicBezTo>
                  <a:cubicBezTo>
                    <a:pt x="266" y="4"/>
                    <a:pt x="271" y="9"/>
                    <a:pt x="271" y="15"/>
                  </a:cubicBezTo>
                  <a:cubicBezTo>
                    <a:pt x="271" y="11"/>
                    <a:pt x="271" y="11"/>
                    <a:pt x="271" y="11"/>
                  </a:cubicBezTo>
                  <a:cubicBezTo>
                    <a:pt x="271" y="5"/>
                    <a:pt x="266" y="0"/>
                    <a:pt x="260" y="0"/>
                  </a:cubicBezTo>
                  <a:close/>
                </a:path>
              </a:pathLst>
            </a:custGeom>
            <a:solidFill>
              <a:srgbClr val="FCE4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8" name="iṩļíḍè">
              <a:extLst>
                <a:ext uri="{FF2B5EF4-FFF2-40B4-BE49-F238E27FC236}">
                  <a16:creationId xmlns:a16="http://schemas.microsoft.com/office/drawing/2014/main" id="{91C0C463-7DF1-445E-8C9D-C4E4FDBE584C}"/>
                </a:ext>
              </a:extLst>
            </p:cNvPr>
            <p:cNvSpPr/>
            <p:nvPr/>
          </p:nvSpPr>
          <p:spPr bwMode="auto">
            <a:xfrm>
              <a:off x="3057905" y="5809464"/>
              <a:ext cx="12861" cy="145327"/>
            </a:xfrm>
            <a:custGeom>
              <a:avLst/>
              <a:gdLst>
                <a:gd name="T0" fmla="*/ 2 w 4"/>
                <a:gd name="T1" fmla="*/ 48 h 48"/>
                <a:gd name="T2" fmla="*/ 0 w 4"/>
                <a:gd name="T3" fmla="*/ 46 h 48"/>
                <a:gd name="T4" fmla="*/ 0 w 4"/>
                <a:gd name="T5" fmla="*/ 2 h 48"/>
                <a:gd name="T6" fmla="*/ 2 w 4"/>
                <a:gd name="T7" fmla="*/ 0 h 48"/>
                <a:gd name="T8" fmla="*/ 4 w 4"/>
                <a:gd name="T9" fmla="*/ 2 h 48"/>
                <a:gd name="T10" fmla="*/ 4 w 4"/>
                <a:gd name="T11" fmla="*/ 46 h 48"/>
                <a:gd name="T12" fmla="*/ 2 w 4"/>
                <a:gd name="T1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8">
                  <a:moveTo>
                    <a:pt x="2" y="48"/>
                  </a:moveTo>
                  <a:cubicBezTo>
                    <a:pt x="1" y="48"/>
                    <a:pt x="0" y="47"/>
                    <a:pt x="0" y="46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7"/>
                    <a:pt x="3" y="48"/>
                    <a:pt x="2" y="48"/>
                  </a:cubicBezTo>
                  <a:close/>
                </a:path>
              </a:pathLst>
            </a:custGeom>
            <a:solidFill>
              <a:srgbClr val="FFC6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9" name="íśļiḋé">
              <a:extLst>
                <a:ext uri="{FF2B5EF4-FFF2-40B4-BE49-F238E27FC236}">
                  <a16:creationId xmlns:a16="http://schemas.microsoft.com/office/drawing/2014/main" id="{AE3085B3-22BA-4461-9409-42F28E4DC597}"/>
                </a:ext>
              </a:extLst>
            </p:cNvPr>
            <p:cNvSpPr/>
            <p:nvPr/>
          </p:nvSpPr>
          <p:spPr bwMode="auto">
            <a:xfrm>
              <a:off x="3061763" y="5809464"/>
              <a:ext cx="9003" cy="145327"/>
            </a:xfrm>
            <a:custGeom>
              <a:avLst/>
              <a:gdLst>
                <a:gd name="T0" fmla="*/ 1 w 3"/>
                <a:gd name="T1" fmla="*/ 0 h 48"/>
                <a:gd name="T2" fmla="*/ 0 w 3"/>
                <a:gd name="T3" fmla="*/ 0 h 48"/>
                <a:gd name="T4" fmla="*/ 1 w 3"/>
                <a:gd name="T5" fmla="*/ 2 h 48"/>
                <a:gd name="T6" fmla="*/ 1 w 3"/>
                <a:gd name="T7" fmla="*/ 46 h 48"/>
                <a:gd name="T8" fmla="*/ 0 w 3"/>
                <a:gd name="T9" fmla="*/ 48 h 48"/>
                <a:gd name="T10" fmla="*/ 1 w 3"/>
                <a:gd name="T11" fmla="*/ 48 h 48"/>
                <a:gd name="T12" fmla="*/ 3 w 3"/>
                <a:gd name="T13" fmla="*/ 46 h 48"/>
                <a:gd name="T14" fmla="*/ 3 w 3"/>
                <a:gd name="T15" fmla="*/ 2 h 48"/>
                <a:gd name="T16" fmla="*/ 1 w 3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48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1" y="47"/>
                    <a:pt x="0" y="47"/>
                    <a:pt x="0" y="48"/>
                  </a:cubicBezTo>
                  <a:cubicBezTo>
                    <a:pt x="0" y="48"/>
                    <a:pt x="0" y="48"/>
                    <a:pt x="1" y="48"/>
                  </a:cubicBezTo>
                  <a:cubicBezTo>
                    <a:pt x="2" y="48"/>
                    <a:pt x="3" y="47"/>
                    <a:pt x="3" y="46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FFA7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0" name="iSḷïḑé">
              <a:extLst>
                <a:ext uri="{FF2B5EF4-FFF2-40B4-BE49-F238E27FC236}">
                  <a16:creationId xmlns:a16="http://schemas.microsoft.com/office/drawing/2014/main" id="{2CD6BB08-1489-4D8F-A3D2-296242A5071E}"/>
                </a:ext>
              </a:extLst>
            </p:cNvPr>
            <p:cNvSpPr/>
            <p:nvPr/>
          </p:nvSpPr>
          <p:spPr bwMode="auto">
            <a:xfrm>
              <a:off x="3153075" y="5809464"/>
              <a:ext cx="11575" cy="145327"/>
            </a:xfrm>
            <a:custGeom>
              <a:avLst/>
              <a:gdLst>
                <a:gd name="T0" fmla="*/ 2 w 4"/>
                <a:gd name="T1" fmla="*/ 48 h 48"/>
                <a:gd name="T2" fmla="*/ 0 w 4"/>
                <a:gd name="T3" fmla="*/ 46 h 48"/>
                <a:gd name="T4" fmla="*/ 0 w 4"/>
                <a:gd name="T5" fmla="*/ 2 h 48"/>
                <a:gd name="T6" fmla="*/ 2 w 4"/>
                <a:gd name="T7" fmla="*/ 0 h 48"/>
                <a:gd name="T8" fmla="*/ 4 w 4"/>
                <a:gd name="T9" fmla="*/ 2 h 48"/>
                <a:gd name="T10" fmla="*/ 4 w 4"/>
                <a:gd name="T11" fmla="*/ 46 h 48"/>
                <a:gd name="T12" fmla="*/ 2 w 4"/>
                <a:gd name="T1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8">
                  <a:moveTo>
                    <a:pt x="2" y="48"/>
                  </a:moveTo>
                  <a:cubicBezTo>
                    <a:pt x="1" y="48"/>
                    <a:pt x="0" y="47"/>
                    <a:pt x="0" y="46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4" y="0"/>
                    <a:pt x="4" y="1"/>
                    <a:pt x="4" y="2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7"/>
                    <a:pt x="4" y="48"/>
                    <a:pt x="2" y="48"/>
                  </a:cubicBezTo>
                  <a:close/>
                </a:path>
              </a:pathLst>
            </a:custGeom>
            <a:solidFill>
              <a:srgbClr val="FFC6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1" name="îṣlídé">
              <a:extLst>
                <a:ext uri="{FF2B5EF4-FFF2-40B4-BE49-F238E27FC236}">
                  <a16:creationId xmlns:a16="http://schemas.microsoft.com/office/drawing/2014/main" id="{A81A3426-466A-4E50-A6EE-B8C3778556C9}"/>
                </a:ext>
              </a:extLst>
            </p:cNvPr>
            <p:cNvSpPr/>
            <p:nvPr/>
          </p:nvSpPr>
          <p:spPr bwMode="auto">
            <a:xfrm>
              <a:off x="3155647" y="5809464"/>
              <a:ext cx="9003" cy="145327"/>
            </a:xfrm>
            <a:custGeom>
              <a:avLst/>
              <a:gdLst>
                <a:gd name="T0" fmla="*/ 1 w 3"/>
                <a:gd name="T1" fmla="*/ 0 h 48"/>
                <a:gd name="T2" fmla="*/ 0 w 3"/>
                <a:gd name="T3" fmla="*/ 0 h 48"/>
                <a:gd name="T4" fmla="*/ 1 w 3"/>
                <a:gd name="T5" fmla="*/ 2 h 48"/>
                <a:gd name="T6" fmla="*/ 1 w 3"/>
                <a:gd name="T7" fmla="*/ 46 h 48"/>
                <a:gd name="T8" fmla="*/ 0 w 3"/>
                <a:gd name="T9" fmla="*/ 48 h 48"/>
                <a:gd name="T10" fmla="*/ 1 w 3"/>
                <a:gd name="T11" fmla="*/ 48 h 48"/>
                <a:gd name="T12" fmla="*/ 3 w 3"/>
                <a:gd name="T13" fmla="*/ 46 h 48"/>
                <a:gd name="T14" fmla="*/ 3 w 3"/>
                <a:gd name="T15" fmla="*/ 2 h 48"/>
                <a:gd name="T16" fmla="*/ 1 w 3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48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1" y="47"/>
                    <a:pt x="1" y="47"/>
                    <a:pt x="0" y="48"/>
                  </a:cubicBezTo>
                  <a:cubicBezTo>
                    <a:pt x="1" y="48"/>
                    <a:pt x="1" y="48"/>
                    <a:pt x="1" y="48"/>
                  </a:cubicBezTo>
                  <a:cubicBezTo>
                    <a:pt x="3" y="48"/>
                    <a:pt x="3" y="47"/>
                    <a:pt x="3" y="46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3" y="0"/>
                    <a:pt x="1" y="0"/>
                  </a:cubicBezTo>
                  <a:close/>
                </a:path>
              </a:pathLst>
            </a:custGeom>
            <a:solidFill>
              <a:srgbClr val="FFA7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2" name="îṥ1îḑe">
              <a:extLst>
                <a:ext uri="{FF2B5EF4-FFF2-40B4-BE49-F238E27FC236}">
                  <a16:creationId xmlns:a16="http://schemas.microsoft.com/office/drawing/2014/main" id="{6A7B5392-127C-4ECB-86FE-5E17913B5D35}"/>
                </a:ext>
              </a:extLst>
            </p:cNvPr>
            <p:cNvSpPr/>
            <p:nvPr/>
          </p:nvSpPr>
          <p:spPr bwMode="auto">
            <a:xfrm>
              <a:off x="3250817" y="5809464"/>
              <a:ext cx="11575" cy="145327"/>
            </a:xfrm>
            <a:custGeom>
              <a:avLst/>
              <a:gdLst>
                <a:gd name="T0" fmla="*/ 2 w 4"/>
                <a:gd name="T1" fmla="*/ 48 h 48"/>
                <a:gd name="T2" fmla="*/ 0 w 4"/>
                <a:gd name="T3" fmla="*/ 46 h 48"/>
                <a:gd name="T4" fmla="*/ 0 w 4"/>
                <a:gd name="T5" fmla="*/ 2 h 48"/>
                <a:gd name="T6" fmla="*/ 2 w 4"/>
                <a:gd name="T7" fmla="*/ 0 h 48"/>
                <a:gd name="T8" fmla="*/ 4 w 4"/>
                <a:gd name="T9" fmla="*/ 2 h 48"/>
                <a:gd name="T10" fmla="*/ 4 w 4"/>
                <a:gd name="T11" fmla="*/ 46 h 48"/>
                <a:gd name="T12" fmla="*/ 2 w 4"/>
                <a:gd name="T1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8">
                  <a:moveTo>
                    <a:pt x="2" y="48"/>
                  </a:moveTo>
                  <a:cubicBezTo>
                    <a:pt x="1" y="48"/>
                    <a:pt x="0" y="47"/>
                    <a:pt x="0" y="46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7"/>
                    <a:pt x="3" y="48"/>
                    <a:pt x="2" y="48"/>
                  </a:cubicBezTo>
                  <a:close/>
                </a:path>
              </a:pathLst>
            </a:custGeom>
            <a:solidFill>
              <a:srgbClr val="FFC6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3" name="ïṩḷîḍé">
              <a:extLst>
                <a:ext uri="{FF2B5EF4-FFF2-40B4-BE49-F238E27FC236}">
                  <a16:creationId xmlns:a16="http://schemas.microsoft.com/office/drawing/2014/main" id="{A6F77DDE-FB9F-4E9A-BBA8-29D29299ADE3}"/>
                </a:ext>
              </a:extLst>
            </p:cNvPr>
            <p:cNvSpPr/>
            <p:nvPr/>
          </p:nvSpPr>
          <p:spPr bwMode="auto">
            <a:xfrm>
              <a:off x="3253389" y="5809464"/>
              <a:ext cx="9003" cy="145327"/>
            </a:xfrm>
            <a:custGeom>
              <a:avLst/>
              <a:gdLst>
                <a:gd name="T0" fmla="*/ 1 w 3"/>
                <a:gd name="T1" fmla="*/ 0 h 48"/>
                <a:gd name="T2" fmla="*/ 0 w 3"/>
                <a:gd name="T3" fmla="*/ 0 h 48"/>
                <a:gd name="T4" fmla="*/ 1 w 3"/>
                <a:gd name="T5" fmla="*/ 2 h 48"/>
                <a:gd name="T6" fmla="*/ 1 w 3"/>
                <a:gd name="T7" fmla="*/ 46 h 48"/>
                <a:gd name="T8" fmla="*/ 0 w 3"/>
                <a:gd name="T9" fmla="*/ 48 h 48"/>
                <a:gd name="T10" fmla="*/ 1 w 3"/>
                <a:gd name="T11" fmla="*/ 48 h 48"/>
                <a:gd name="T12" fmla="*/ 3 w 3"/>
                <a:gd name="T13" fmla="*/ 46 h 48"/>
                <a:gd name="T14" fmla="*/ 3 w 3"/>
                <a:gd name="T15" fmla="*/ 2 h 48"/>
                <a:gd name="T16" fmla="*/ 1 w 3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48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1" y="47"/>
                    <a:pt x="1" y="47"/>
                    <a:pt x="0" y="48"/>
                  </a:cubicBezTo>
                  <a:cubicBezTo>
                    <a:pt x="0" y="48"/>
                    <a:pt x="1" y="48"/>
                    <a:pt x="1" y="48"/>
                  </a:cubicBezTo>
                  <a:cubicBezTo>
                    <a:pt x="2" y="48"/>
                    <a:pt x="3" y="47"/>
                    <a:pt x="3" y="46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FFA7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4" name="îśḷíḋé">
              <a:extLst>
                <a:ext uri="{FF2B5EF4-FFF2-40B4-BE49-F238E27FC236}">
                  <a16:creationId xmlns:a16="http://schemas.microsoft.com/office/drawing/2014/main" id="{BA9D05F3-9360-4AC2-851A-614B0F448FE7}"/>
                </a:ext>
              </a:extLst>
            </p:cNvPr>
            <p:cNvSpPr/>
            <p:nvPr/>
          </p:nvSpPr>
          <p:spPr bwMode="auto">
            <a:xfrm>
              <a:off x="3347272" y="5809464"/>
              <a:ext cx="12861" cy="145327"/>
            </a:xfrm>
            <a:custGeom>
              <a:avLst/>
              <a:gdLst>
                <a:gd name="T0" fmla="*/ 2 w 4"/>
                <a:gd name="T1" fmla="*/ 48 h 48"/>
                <a:gd name="T2" fmla="*/ 0 w 4"/>
                <a:gd name="T3" fmla="*/ 46 h 48"/>
                <a:gd name="T4" fmla="*/ 0 w 4"/>
                <a:gd name="T5" fmla="*/ 2 h 48"/>
                <a:gd name="T6" fmla="*/ 2 w 4"/>
                <a:gd name="T7" fmla="*/ 0 h 48"/>
                <a:gd name="T8" fmla="*/ 4 w 4"/>
                <a:gd name="T9" fmla="*/ 2 h 48"/>
                <a:gd name="T10" fmla="*/ 4 w 4"/>
                <a:gd name="T11" fmla="*/ 46 h 48"/>
                <a:gd name="T12" fmla="*/ 2 w 4"/>
                <a:gd name="T1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8">
                  <a:moveTo>
                    <a:pt x="2" y="48"/>
                  </a:moveTo>
                  <a:cubicBezTo>
                    <a:pt x="1" y="48"/>
                    <a:pt x="0" y="47"/>
                    <a:pt x="0" y="46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7"/>
                    <a:pt x="3" y="48"/>
                    <a:pt x="2" y="48"/>
                  </a:cubicBezTo>
                  <a:close/>
                </a:path>
              </a:pathLst>
            </a:custGeom>
            <a:solidFill>
              <a:srgbClr val="FFC6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5" name="iS1îďè">
              <a:extLst>
                <a:ext uri="{FF2B5EF4-FFF2-40B4-BE49-F238E27FC236}">
                  <a16:creationId xmlns:a16="http://schemas.microsoft.com/office/drawing/2014/main" id="{7263899C-9B20-4589-A2BC-7989870021C5}"/>
                </a:ext>
              </a:extLst>
            </p:cNvPr>
            <p:cNvSpPr/>
            <p:nvPr/>
          </p:nvSpPr>
          <p:spPr bwMode="auto">
            <a:xfrm>
              <a:off x="3351131" y="5809464"/>
              <a:ext cx="9003" cy="145327"/>
            </a:xfrm>
            <a:custGeom>
              <a:avLst/>
              <a:gdLst>
                <a:gd name="T0" fmla="*/ 1 w 3"/>
                <a:gd name="T1" fmla="*/ 0 h 48"/>
                <a:gd name="T2" fmla="*/ 0 w 3"/>
                <a:gd name="T3" fmla="*/ 0 h 48"/>
                <a:gd name="T4" fmla="*/ 1 w 3"/>
                <a:gd name="T5" fmla="*/ 2 h 48"/>
                <a:gd name="T6" fmla="*/ 1 w 3"/>
                <a:gd name="T7" fmla="*/ 46 h 48"/>
                <a:gd name="T8" fmla="*/ 0 w 3"/>
                <a:gd name="T9" fmla="*/ 48 h 48"/>
                <a:gd name="T10" fmla="*/ 1 w 3"/>
                <a:gd name="T11" fmla="*/ 48 h 48"/>
                <a:gd name="T12" fmla="*/ 3 w 3"/>
                <a:gd name="T13" fmla="*/ 46 h 48"/>
                <a:gd name="T14" fmla="*/ 3 w 3"/>
                <a:gd name="T15" fmla="*/ 2 h 48"/>
                <a:gd name="T16" fmla="*/ 1 w 3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48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1" y="47"/>
                    <a:pt x="1" y="47"/>
                    <a:pt x="0" y="48"/>
                  </a:cubicBezTo>
                  <a:cubicBezTo>
                    <a:pt x="0" y="48"/>
                    <a:pt x="1" y="48"/>
                    <a:pt x="1" y="48"/>
                  </a:cubicBezTo>
                  <a:cubicBezTo>
                    <a:pt x="2" y="48"/>
                    <a:pt x="3" y="47"/>
                    <a:pt x="3" y="46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FFA7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6" name="ïśḻïḋé">
              <a:extLst>
                <a:ext uri="{FF2B5EF4-FFF2-40B4-BE49-F238E27FC236}">
                  <a16:creationId xmlns:a16="http://schemas.microsoft.com/office/drawing/2014/main" id="{D1983447-FE0B-4F2D-909E-F7AAAF45F260}"/>
                </a:ext>
              </a:extLst>
            </p:cNvPr>
            <p:cNvSpPr/>
            <p:nvPr/>
          </p:nvSpPr>
          <p:spPr bwMode="auto">
            <a:xfrm>
              <a:off x="3445014" y="5809464"/>
              <a:ext cx="11575" cy="145327"/>
            </a:xfrm>
            <a:custGeom>
              <a:avLst/>
              <a:gdLst>
                <a:gd name="T0" fmla="*/ 2 w 4"/>
                <a:gd name="T1" fmla="*/ 48 h 48"/>
                <a:gd name="T2" fmla="*/ 0 w 4"/>
                <a:gd name="T3" fmla="*/ 46 h 48"/>
                <a:gd name="T4" fmla="*/ 0 w 4"/>
                <a:gd name="T5" fmla="*/ 2 h 48"/>
                <a:gd name="T6" fmla="*/ 2 w 4"/>
                <a:gd name="T7" fmla="*/ 0 h 48"/>
                <a:gd name="T8" fmla="*/ 4 w 4"/>
                <a:gd name="T9" fmla="*/ 2 h 48"/>
                <a:gd name="T10" fmla="*/ 4 w 4"/>
                <a:gd name="T11" fmla="*/ 46 h 48"/>
                <a:gd name="T12" fmla="*/ 2 w 4"/>
                <a:gd name="T1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8">
                  <a:moveTo>
                    <a:pt x="2" y="48"/>
                  </a:moveTo>
                  <a:cubicBezTo>
                    <a:pt x="1" y="48"/>
                    <a:pt x="0" y="47"/>
                    <a:pt x="0" y="46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7"/>
                    <a:pt x="3" y="48"/>
                    <a:pt x="2" y="48"/>
                  </a:cubicBezTo>
                  <a:close/>
                </a:path>
              </a:pathLst>
            </a:custGeom>
            <a:solidFill>
              <a:srgbClr val="FFC6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7" name="îṧľïḓê">
              <a:extLst>
                <a:ext uri="{FF2B5EF4-FFF2-40B4-BE49-F238E27FC236}">
                  <a16:creationId xmlns:a16="http://schemas.microsoft.com/office/drawing/2014/main" id="{60A0C46D-CC5B-473F-85AC-A5C4EF99EA5B}"/>
                </a:ext>
              </a:extLst>
            </p:cNvPr>
            <p:cNvSpPr/>
            <p:nvPr/>
          </p:nvSpPr>
          <p:spPr bwMode="auto">
            <a:xfrm>
              <a:off x="3447586" y="5809464"/>
              <a:ext cx="9003" cy="145327"/>
            </a:xfrm>
            <a:custGeom>
              <a:avLst/>
              <a:gdLst>
                <a:gd name="T0" fmla="*/ 1 w 3"/>
                <a:gd name="T1" fmla="*/ 0 h 48"/>
                <a:gd name="T2" fmla="*/ 0 w 3"/>
                <a:gd name="T3" fmla="*/ 0 h 48"/>
                <a:gd name="T4" fmla="*/ 1 w 3"/>
                <a:gd name="T5" fmla="*/ 2 h 48"/>
                <a:gd name="T6" fmla="*/ 1 w 3"/>
                <a:gd name="T7" fmla="*/ 46 h 48"/>
                <a:gd name="T8" fmla="*/ 0 w 3"/>
                <a:gd name="T9" fmla="*/ 48 h 48"/>
                <a:gd name="T10" fmla="*/ 1 w 3"/>
                <a:gd name="T11" fmla="*/ 48 h 48"/>
                <a:gd name="T12" fmla="*/ 3 w 3"/>
                <a:gd name="T13" fmla="*/ 46 h 48"/>
                <a:gd name="T14" fmla="*/ 3 w 3"/>
                <a:gd name="T15" fmla="*/ 2 h 48"/>
                <a:gd name="T16" fmla="*/ 1 w 3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48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1" y="47"/>
                    <a:pt x="0" y="47"/>
                    <a:pt x="0" y="48"/>
                  </a:cubicBezTo>
                  <a:cubicBezTo>
                    <a:pt x="0" y="48"/>
                    <a:pt x="0" y="48"/>
                    <a:pt x="1" y="48"/>
                  </a:cubicBezTo>
                  <a:cubicBezTo>
                    <a:pt x="2" y="48"/>
                    <a:pt x="3" y="47"/>
                    <a:pt x="3" y="46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FFA7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8" name="íšḷîḋê">
              <a:extLst>
                <a:ext uri="{FF2B5EF4-FFF2-40B4-BE49-F238E27FC236}">
                  <a16:creationId xmlns:a16="http://schemas.microsoft.com/office/drawing/2014/main" id="{DCF08595-1647-4886-ABE2-F236D321EEC6}"/>
                </a:ext>
              </a:extLst>
            </p:cNvPr>
            <p:cNvSpPr/>
            <p:nvPr/>
          </p:nvSpPr>
          <p:spPr bwMode="auto">
            <a:xfrm>
              <a:off x="3542756" y="5809464"/>
              <a:ext cx="9003" cy="145327"/>
            </a:xfrm>
            <a:custGeom>
              <a:avLst/>
              <a:gdLst>
                <a:gd name="T0" fmla="*/ 2 w 3"/>
                <a:gd name="T1" fmla="*/ 48 h 48"/>
                <a:gd name="T2" fmla="*/ 0 w 3"/>
                <a:gd name="T3" fmla="*/ 46 h 48"/>
                <a:gd name="T4" fmla="*/ 0 w 3"/>
                <a:gd name="T5" fmla="*/ 2 h 48"/>
                <a:gd name="T6" fmla="*/ 2 w 3"/>
                <a:gd name="T7" fmla="*/ 0 h 48"/>
                <a:gd name="T8" fmla="*/ 3 w 3"/>
                <a:gd name="T9" fmla="*/ 2 h 48"/>
                <a:gd name="T10" fmla="*/ 3 w 3"/>
                <a:gd name="T11" fmla="*/ 46 h 48"/>
                <a:gd name="T12" fmla="*/ 2 w 3"/>
                <a:gd name="T1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48">
                  <a:moveTo>
                    <a:pt x="2" y="48"/>
                  </a:moveTo>
                  <a:cubicBezTo>
                    <a:pt x="0" y="48"/>
                    <a:pt x="0" y="47"/>
                    <a:pt x="0" y="46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2" y="0"/>
                  </a:cubicBezTo>
                  <a:cubicBezTo>
                    <a:pt x="3" y="0"/>
                    <a:pt x="3" y="1"/>
                    <a:pt x="3" y="2"/>
                  </a:cubicBezTo>
                  <a:cubicBezTo>
                    <a:pt x="3" y="46"/>
                    <a:pt x="3" y="46"/>
                    <a:pt x="3" y="46"/>
                  </a:cubicBezTo>
                  <a:cubicBezTo>
                    <a:pt x="3" y="47"/>
                    <a:pt x="3" y="48"/>
                    <a:pt x="2" y="48"/>
                  </a:cubicBezTo>
                  <a:close/>
                </a:path>
              </a:pathLst>
            </a:custGeom>
            <a:solidFill>
              <a:srgbClr val="FFC6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9" name="ïṩļiḋe">
              <a:extLst>
                <a:ext uri="{FF2B5EF4-FFF2-40B4-BE49-F238E27FC236}">
                  <a16:creationId xmlns:a16="http://schemas.microsoft.com/office/drawing/2014/main" id="{FD97E70D-B664-4174-B96A-905C18CA29BA}"/>
                </a:ext>
              </a:extLst>
            </p:cNvPr>
            <p:cNvSpPr/>
            <p:nvPr/>
          </p:nvSpPr>
          <p:spPr bwMode="auto">
            <a:xfrm>
              <a:off x="3545328" y="5809464"/>
              <a:ext cx="6431" cy="145327"/>
            </a:xfrm>
            <a:custGeom>
              <a:avLst/>
              <a:gdLst>
                <a:gd name="T0" fmla="*/ 1 w 2"/>
                <a:gd name="T1" fmla="*/ 0 h 48"/>
                <a:gd name="T2" fmla="*/ 0 w 2"/>
                <a:gd name="T3" fmla="*/ 0 h 48"/>
                <a:gd name="T4" fmla="*/ 1 w 2"/>
                <a:gd name="T5" fmla="*/ 2 h 48"/>
                <a:gd name="T6" fmla="*/ 1 w 2"/>
                <a:gd name="T7" fmla="*/ 46 h 48"/>
                <a:gd name="T8" fmla="*/ 0 w 2"/>
                <a:gd name="T9" fmla="*/ 48 h 48"/>
                <a:gd name="T10" fmla="*/ 1 w 2"/>
                <a:gd name="T11" fmla="*/ 48 h 48"/>
                <a:gd name="T12" fmla="*/ 2 w 2"/>
                <a:gd name="T13" fmla="*/ 46 h 48"/>
                <a:gd name="T14" fmla="*/ 2 w 2"/>
                <a:gd name="T15" fmla="*/ 2 h 48"/>
                <a:gd name="T16" fmla="*/ 1 w 2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48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1" y="47"/>
                    <a:pt x="0" y="47"/>
                    <a:pt x="0" y="48"/>
                  </a:cubicBezTo>
                  <a:cubicBezTo>
                    <a:pt x="0" y="48"/>
                    <a:pt x="0" y="48"/>
                    <a:pt x="1" y="48"/>
                  </a:cubicBezTo>
                  <a:cubicBezTo>
                    <a:pt x="2" y="48"/>
                    <a:pt x="2" y="47"/>
                    <a:pt x="2" y="46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FFA7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0" name="ïṡlîde">
              <a:extLst>
                <a:ext uri="{FF2B5EF4-FFF2-40B4-BE49-F238E27FC236}">
                  <a16:creationId xmlns:a16="http://schemas.microsoft.com/office/drawing/2014/main" id="{7D6377E3-BEA1-4254-BDCD-85B2F761F1B3}"/>
                </a:ext>
              </a:extLst>
            </p:cNvPr>
            <p:cNvSpPr/>
            <p:nvPr/>
          </p:nvSpPr>
          <p:spPr bwMode="auto">
            <a:xfrm>
              <a:off x="3636640" y="5809464"/>
              <a:ext cx="12861" cy="145327"/>
            </a:xfrm>
            <a:custGeom>
              <a:avLst/>
              <a:gdLst>
                <a:gd name="T0" fmla="*/ 2 w 4"/>
                <a:gd name="T1" fmla="*/ 48 h 48"/>
                <a:gd name="T2" fmla="*/ 0 w 4"/>
                <a:gd name="T3" fmla="*/ 46 h 48"/>
                <a:gd name="T4" fmla="*/ 0 w 4"/>
                <a:gd name="T5" fmla="*/ 2 h 48"/>
                <a:gd name="T6" fmla="*/ 2 w 4"/>
                <a:gd name="T7" fmla="*/ 0 h 48"/>
                <a:gd name="T8" fmla="*/ 4 w 4"/>
                <a:gd name="T9" fmla="*/ 2 h 48"/>
                <a:gd name="T10" fmla="*/ 4 w 4"/>
                <a:gd name="T11" fmla="*/ 46 h 48"/>
                <a:gd name="T12" fmla="*/ 2 w 4"/>
                <a:gd name="T1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8">
                  <a:moveTo>
                    <a:pt x="2" y="48"/>
                  </a:moveTo>
                  <a:cubicBezTo>
                    <a:pt x="1" y="48"/>
                    <a:pt x="0" y="47"/>
                    <a:pt x="0" y="46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7"/>
                    <a:pt x="3" y="48"/>
                    <a:pt x="2" y="48"/>
                  </a:cubicBezTo>
                  <a:close/>
                </a:path>
              </a:pathLst>
            </a:custGeom>
            <a:solidFill>
              <a:srgbClr val="FFC6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1" name="îSļîḑè">
              <a:extLst>
                <a:ext uri="{FF2B5EF4-FFF2-40B4-BE49-F238E27FC236}">
                  <a16:creationId xmlns:a16="http://schemas.microsoft.com/office/drawing/2014/main" id="{DF87A2A7-96B4-4188-AA5C-0E9E9FA49F65}"/>
                </a:ext>
              </a:extLst>
            </p:cNvPr>
            <p:cNvSpPr/>
            <p:nvPr/>
          </p:nvSpPr>
          <p:spPr bwMode="auto">
            <a:xfrm>
              <a:off x="3639212" y="5809464"/>
              <a:ext cx="10289" cy="145327"/>
            </a:xfrm>
            <a:custGeom>
              <a:avLst/>
              <a:gdLst>
                <a:gd name="T0" fmla="*/ 1 w 3"/>
                <a:gd name="T1" fmla="*/ 0 h 48"/>
                <a:gd name="T2" fmla="*/ 0 w 3"/>
                <a:gd name="T3" fmla="*/ 0 h 48"/>
                <a:gd name="T4" fmla="*/ 1 w 3"/>
                <a:gd name="T5" fmla="*/ 2 h 48"/>
                <a:gd name="T6" fmla="*/ 1 w 3"/>
                <a:gd name="T7" fmla="*/ 46 h 48"/>
                <a:gd name="T8" fmla="*/ 0 w 3"/>
                <a:gd name="T9" fmla="*/ 48 h 48"/>
                <a:gd name="T10" fmla="*/ 1 w 3"/>
                <a:gd name="T11" fmla="*/ 48 h 48"/>
                <a:gd name="T12" fmla="*/ 3 w 3"/>
                <a:gd name="T13" fmla="*/ 46 h 48"/>
                <a:gd name="T14" fmla="*/ 3 w 3"/>
                <a:gd name="T15" fmla="*/ 2 h 48"/>
                <a:gd name="T16" fmla="*/ 1 w 3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48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1" y="47"/>
                    <a:pt x="1" y="47"/>
                    <a:pt x="0" y="48"/>
                  </a:cubicBezTo>
                  <a:cubicBezTo>
                    <a:pt x="1" y="48"/>
                    <a:pt x="1" y="48"/>
                    <a:pt x="1" y="48"/>
                  </a:cubicBezTo>
                  <a:cubicBezTo>
                    <a:pt x="2" y="48"/>
                    <a:pt x="3" y="47"/>
                    <a:pt x="3" y="46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FFA7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2" name="isliďé">
              <a:extLst>
                <a:ext uri="{FF2B5EF4-FFF2-40B4-BE49-F238E27FC236}">
                  <a16:creationId xmlns:a16="http://schemas.microsoft.com/office/drawing/2014/main" id="{20B18252-3EE9-46BA-B814-BD7E74EBE6C2}"/>
                </a:ext>
              </a:extLst>
            </p:cNvPr>
            <p:cNvSpPr/>
            <p:nvPr/>
          </p:nvSpPr>
          <p:spPr bwMode="auto">
            <a:xfrm>
              <a:off x="3734382" y="5809464"/>
              <a:ext cx="11575" cy="145327"/>
            </a:xfrm>
            <a:custGeom>
              <a:avLst/>
              <a:gdLst>
                <a:gd name="T0" fmla="*/ 2 w 4"/>
                <a:gd name="T1" fmla="*/ 48 h 48"/>
                <a:gd name="T2" fmla="*/ 0 w 4"/>
                <a:gd name="T3" fmla="*/ 46 h 48"/>
                <a:gd name="T4" fmla="*/ 0 w 4"/>
                <a:gd name="T5" fmla="*/ 2 h 48"/>
                <a:gd name="T6" fmla="*/ 2 w 4"/>
                <a:gd name="T7" fmla="*/ 0 h 48"/>
                <a:gd name="T8" fmla="*/ 4 w 4"/>
                <a:gd name="T9" fmla="*/ 2 h 48"/>
                <a:gd name="T10" fmla="*/ 4 w 4"/>
                <a:gd name="T11" fmla="*/ 46 h 48"/>
                <a:gd name="T12" fmla="*/ 2 w 4"/>
                <a:gd name="T1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8">
                  <a:moveTo>
                    <a:pt x="2" y="48"/>
                  </a:moveTo>
                  <a:cubicBezTo>
                    <a:pt x="1" y="48"/>
                    <a:pt x="0" y="47"/>
                    <a:pt x="0" y="46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7"/>
                    <a:pt x="3" y="48"/>
                    <a:pt x="2" y="48"/>
                  </a:cubicBezTo>
                  <a:close/>
                </a:path>
              </a:pathLst>
            </a:custGeom>
            <a:solidFill>
              <a:srgbClr val="FFC6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3" name="iŝļïdè">
              <a:extLst>
                <a:ext uri="{FF2B5EF4-FFF2-40B4-BE49-F238E27FC236}">
                  <a16:creationId xmlns:a16="http://schemas.microsoft.com/office/drawing/2014/main" id="{49CBBAED-A2B5-4FD7-8F7D-6FCE44FF2F49}"/>
                </a:ext>
              </a:extLst>
            </p:cNvPr>
            <p:cNvSpPr/>
            <p:nvPr/>
          </p:nvSpPr>
          <p:spPr bwMode="auto">
            <a:xfrm>
              <a:off x="3736954" y="5809464"/>
              <a:ext cx="9003" cy="145327"/>
            </a:xfrm>
            <a:custGeom>
              <a:avLst/>
              <a:gdLst>
                <a:gd name="T0" fmla="*/ 1 w 3"/>
                <a:gd name="T1" fmla="*/ 0 h 48"/>
                <a:gd name="T2" fmla="*/ 0 w 3"/>
                <a:gd name="T3" fmla="*/ 0 h 48"/>
                <a:gd name="T4" fmla="*/ 1 w 3"/>
                <a:gd name="T5" fmla="*/ 2 h 48"/>
                <a:gd name="T6" fmla="*/ 1 w 3"/>
                <a:gd name="T7" fmla="*/ 46 h 48"/>
                <a:gd name="T8" fmla="*/ 0 w 3"/>
                <a:gd name="T9" fmla="*/ 48 h 48"/>
                <a:gd name="T10" fmla="*/ 1 w 3"/>
                <a:gd name="T11" fmla="*/ 48 h 48"/>
                <a:gd name="T12" fmla="*/ 3 w 3"/>
                <a:gd name="T13" fmla="*/ 46 h 48"/>
                <a:gd name="T14" fmla="*/ 3 w 3"/>
                <a:gd name="T15" fmla="*/ 2 h 48"/>
                <a:gd name="T16" fmla="*/ 1 w 3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48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1" y="47"/>
                    <a:pt x="1" y="47"/>
                    <a:pt x="0" y="48"/>
                  </a:cubicBezTo>
                  <a:cubicBezTo>
                    <a:pt x="0" y="48"/>
                    <a:pt x="1" y="48"/>
                    <a:pt x="1" y="48"/>
                  </a:cubicBezTo>
                  <a:cubicBezTo>
                    <a:pt x="2" y="48"/>
                    <a:pt x="3" y="47"/>
                    <a:pt x="3" y="46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FFA7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4" name="ïṣḷíḑè">
              <a:extLst>
                <a:ext uri="{FF2B5EF4-FFF2-40B4-BE49-F238E27FC236}">
                  <a16:creationId xmlns:a16="http://schemas.microsoft.com/office/drawing/2014/main" id="{A8B7822D-8435-404E-B485-66DBD81C0BB4}"/>
                </a:ext>
              </a:extLst>
            </p:cNvPr>
            <p:cNvSpPr/>
            <p:nvPr/>
          </p:nvSpPr>
          <p:spPr bwMode="auto">
            <a:xfrm>
              <a:off x="3055333" y="5629413"/>
              <a:ext cx="824377" cy="164618"/>
            </a:xfrm>
            <a:custGeom>
              <a:avLst/>
              <a:gdLst>
                <a:gd name="T0" fmla="*/ 260 w 271"/>
                <a:gd name="T1" fmla="*/ 54 h 54"/>
                <a:gd name="T2" fmla="*/ 11 w 271"/>
                <a:gd name="T3" fmla="*/ 54 h 54"/>
                <a:gd name="T4" fmla="*/ 0 w 271"/>
                <a:gd name="T5" fmla="*/ 43 h 54"/>
                <a:gd name="T6" fmla="*/ 0 w 271"/>
                <a:gd name="T7" fmla="*/ 11 h 54"/>
                <a:gd name="T8" fmla="*/ 11 w 271"/>
                <a:gd name="T9" fmla="*/ 0 h 54"/>
                <a:gd name="T10" fmla="*/ 260 w 271"/>
                <a:gd name="T11" fmla="*/ 0 h 54"/>
                <a:gd name="T12" fmla="*/ 271 w 271"/>
                <a:gd name="T13" fmla="*/ 11 h 54"/>
                <a:gd name="T14" fmla="*/ 271 w 271"/>
                <a:gd name="T15" fmla="*/ 43 h 54"/>
                <a:gd name="T16" fmla="*/ 260 w 271"/>
                <a:gd name="T1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1" h="54">
                  <a:moveTo>
                    <a:pt x="260" y="54"/>
                  </a:moveTo>
                  <a:cubicBezTo>
                    <a:pt x="11" y="54"/>
                    <a:pt x="11" y="54"/>
                    <a:pt x="11" y="54"/>
                  </a:cubicBezTo>
                  <a:cubicBezTo>
                    <a:pt x="5" y="54"/>
                    <a:pt x="0" y="49"/>
                    <a:pt x="0" y="43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260" y="0"/>
                    <a:pt x="260" y="0"/>
                    <a:pt x="260" y="0"/>
                  </a:cubicBezTo>
                  <a:cubicBezTo>
                    <a:pt x="266" y="0"/>
                    <a:pt x="271" y="5"/>
                    <a:pt x="271" y="11"/>
                  </a:cubicBezTo>
                  <a:cubicBezTo>
                    <a:pt x="271" y="43"/>
                    <a:pt x="271" y="43"/>
                    <a:pt x="271" y="43"/>
                  </a:cubicBezTo>
                  <a:cubicBezTo>
                    <a:pt x="271" y="49"/>
                    <a:pt x="266" y="54"/>
                    <a:pt x="260" y="54"/>
                  </a:cubicBezTo>
                </a:path>
              </a:pathLst>
            </a:custGeom>
            <a:solidFill>
              <a:srgbClr val="F4B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5" name="ïṧ1îdê">
              <a:extLst>
                <a:ext uri="{FF2B5EF4-FFF2-40B4-BE49-F238E27FC236}">
                  <a16:creationId xmlns:a16="http://schemas.microsoft.com/office/drawing/2014/main" id="{28743766-5CF3-4958-BD7D-AD649D9CCE13}"/>
                </a:ext>
              </a:extLst>
            </p:cNvPr>
            <p:cNvSpPr/>
            <p:nvPr/>
          </p:nvSpPr>
          <p:spPr bwMode="auto">
            <a:xfrm>
              <a:off x="3073338" y="5647418"/>
              <a:ext cx="785794" cy="127322"/>
            </a:xfrm>
            <a:custGeom>
              <a:avLst/>
              <a:gdLst>
                <a:gd name="T0" fmla="*/ 21 w 258"/>
                <a:gd name="T1" fmla="*/ 42 h 42"/>
                <a:gd name="T2" fmla="*/ 0 w 258"/>
                <a:gd name="T3" fmla="*/ 21 h 42"/>
                <a:gd name="T4" fmla="*/ 21 w 258"/>
                <a:gd name="T5" fmla="*/ 0 h 42"/>
                <a:gd name="T6" fmla="*/ 237 w 258"/>
                <a:gd name="T7" fmla="*/ 0 h 42"/>
                <a:gd name="T8" fmla="*/ 258 w 258"/>
                <a:gd name="T9" fmla="*/ 21 h 42"/>
                <a:gd name="T10" fmla="*/ 237 w 258"/>
                <a:gd name="T11" fmla="*/ 42 h 42"/>
                <a:gd name="T12" fmla="*/ 21 w 258"/>
                <a:gd name="T13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8" h="42">
                  <a:moveTo>
                    <a:pt x="21" y="42"/>
                  </a:moveTo>
                  <a:cubicBezTo>
                    <a:pt x="9" y="42"/>
                    <a:pt x="0" y="32"/>
                    <a:pt x="0" y="21"/>
                  </a:cubicBezTo>
                  <a:cubicBezTo>
                    <a:pt x="0" y="9"/>
                    <a:pt x="9" y="0"/>
                    <a:pt x="21" y="0"/>
                  </a:cubicBezTo>
                  <a:cubicBezTo>
                    <a:pt x="237" y="0"/>
                    <a:pt x="237" y="0"/>
                    <a:pt x="237" y="0"/>
                  </a:cubicBezTo>
                  <a:cubicBezTo>
                    <a:pt x="249" y="0"/>
                    <a:pt x="258" y="9"/>
                    <a:pt x="258" y="21"/>
                  </a:cubicBezTo>
                  <a:cubicBezTo>
                    <a:pt x="258" y="32"/>
                    <a:pt x="249" y="42"/>
                    <a:pt x="237" y="42"/>
                  </a:cubicBezTo>
                  <a:cubicBezTo>
                    <a:pt x="21" y="42"/>
                    <a:pt x="21" y="42"/>
                    <a:pt x="21" y="42"/>
                  </a:cubicBezTo>
                </a:path>
              </a:pathLst>
            </a:custGeom>
            <a:solidFill>
              <a:srgbClr val="FFC6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6" name="í$ḷíḍé">
              <a:extLst>
                <a:ext uri="{FF2B5EF4-FFF2-40B4-BE49-F238E27FC236}">
                  <a16:creationId xmlns:a16="http://schemas.microsoft.com/office/drawing/2014/main" id="{E61DB408-0A82-4364-8016-C99B1B04241A}"/>
                </a:ext>
              </a:extLst>
            </p:cNvPr>
            <p:cNvSpPr/>
            <p:nvPr/>
          </p:nvSpPr>
          <p:spPr bwMode="auto">
            <a:xfrm>
              <a:off x="3122209" y="5649990"/>
              <a:ext cx="688052" cy="97742"/>
            </a:xfrm>
            <a:prstGeom prst="rect">
              <a:avLst/>
            </a:prstGeom>
            <a:solidFill>
              <a:srgbClr val="FDDA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7" name="íṣlíḍe">
              <a:extLst>
                <a:ext uri="{FF2B5EF4-FFF2-40B4-BE49-F238E27FC236}">
                  <a16:creationId xmlns:a16="http://schemas.microsoft.com/office/drawing/2014/main" id="{10AE1EB5-B6AC-4834-BCBA-9A8E6A4BA305}"/>
                </a:ext>
              </a:extLst>
            </p:cNvPr>
            <p:cNvSpPr/>
            <p:nvPr/>
          </p:nvSpPr>
          <p:spPr bwMode="auto">
            <a:xfrm>
              <a:off x="3055333" y="5747732"/>
              <a:ext cx="824377" cy="46299"/>
            </a:xfrm>
            <a:custGeom>
              <a:avLst/>
              <a:gdLst>
                <a:gd name="T0" fmla="*/ 260 w 271"/>
                <a:gd name="T1" fmla="*/ 11 h 15"/>
                <a:gd name="T2" fmla="*/ 11 w 271"/>
                <a:gd name="T3" fmla="*/ 11 h 15"/>
                <a:gd name="T4" fmla="*/ 0 w 271"/>
                <a:gd name="T5" fmla="*/ 0 h 15"/>
                <a:gd name="T6" fmla="*/ 0 w 271"/>
                <a:gd name="T7" fmla="*/ 4 h 15"/>
                <a:gd name="T8" fmla="*/ 11 w 271"/>
                <a:gd name="T9" fmla="*/ 15 h 15"/>
                <a:gd name="T10" fmla="*/ 260 w 271"/>
                <a:gd name="T11" fmla="*/ 15 h 15"/>
                <a:gd name="T12" fmla="*/ 271 w 271"/>
                <a:gd name="T13" fmla="*/ 4 h 15"/>
                <a:gd name="T14" fmla="*/ 271 w 271"/>
                <a:gd name="T15" fmla="*/ 0 h 15"/>
                <a:gd name="T16" fmla="*/ 260 w 271"/>
                <a:gd name="T17" fmla="*/ 1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1" h="15">
                  <a:moveTo>
                    <a:pt x="260" y="11"/>
                  </a:moveTo>
                  <a:cubicBezTo>
                    <a:pt x="11" y="11"/>
                    <a:pt x="11" y="11"/>
                    <a:pt x="11" y="11"/>
                  </a:cubicBezTo>
                  <a:cubicBezTo>
                    <a:pt x="5" y="11"/>
                    <a:pt x="0" y="6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0"/>
                    <a:pt x="5" y="15"/>
                    <a:pt x="11" y="15"/>
                  </a:cubicBezTo>
                  <a:cubicBezTo>
                    <a:pt x="260" y="15"/>
                    <a:pt x="260" y="15"/>
                    <a:pt x="260" y="15"/>
                  </a:cubicBezTo>
                  <a:cubicBezTo>
                    <a:pt x="266" y="15"/>
                    <a:pt x="271" y="10"/>
                    <a:pt x="271" y="4"/>
                  </a:cubicBezTo>
                  <a:cubicBezTo>
                    <a:pt x="271" y="0"/>
                    <a:pt x="271" y="0"/>
                    <a:pt x="271" y="0"/>
                  </a:cubicBezTo>
                  <a:cubicBezTo>
                    <a:pt x="271" y="6"/>
                    <a:pt x="266" y="11"/>
                    <a:pt x="260" y="11"/>
                  </a:cubicBezTo>
                  <a:close/>
                </a:path>
              </a:pathLst>
            </a:custGeom>
            <a:solidFill>
              <a:srgbClr val="FFA7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8" name="îŝľïdé">
              <a:extLst>
                <a:ext uri="{FF2B5EF4-FFF2-40B4-BE49-F238E27FC236}">
                  <a16:creationId xmlns:a16="http://schemas.microsoft.com/office/drawing/2014/main" id="{0E3B845A-07A5-4BA7-A6F6-AA2E8A12A0AF}"/>
                </a:ext>
              </a:extLst>
            </p:cNvPr>
            <p:cNvSpPr/>
            <p:nvPr/>
          </p:nvSpPr>
          <p:spPr bwMode="auto">
            <a:xfrm>
              <a:off x="3055333" y="5629413"/>
              <a:ext cx="824377" cy="45013"/>
            </a:xfrm>
            <a:custGeom>
              <a:avLst/>
              <a:gdLst>
                <a:gd name="T0" fmla="*/ 260 w 271"/>
                <a:gd name="T1" fmla="*/ 0 h 15"/>
                <a:gd name="T2" fmla="*/ 11 w 271"/>
                <a:gd name="T3" fmla="*/ 0 h 15"/>
                <a:gd name="T4" fmla="*/ 0 w 271"/>
                <a:gd name="T5" fmla="*/ 11 h 15"/>
                <a:gd name="T6" fmla="*/ 0 w 271"/>
                <a:gd name="T7" fmla="*/ 15 h 15"/>
                <a:gd name="T8" fmla="*/ 11 w 271"/>
                <a:gd name="T9" fmla="*/ 4 h 15"/>
                <a:gd name="T10" fmla="*/ 260 w 271"/>
                <a:gd name="T11" fmla="*/ 4 h 15"/>
                <a:gd name="T12" fmla="*/ 271 w 271"/>
                <a:gd name="T13" fmla="*/ 15 h 15"/>
                <a:gd name="T14" fmla="*/ 271 w 271"/>
                <a:gd name="T15" fmla="*/ 11 h 15"/>
                <a:gd name="T16" fmla="*/ 260 w 271"/>
                <a:gd name="T1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1" h="15">
                  <a:moveTo>
                    <a:pt x="260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9"/>
                    <a:pt x="5" y="4"/>
                    <a:pt x="11" y="4"/>
                  </a:cubicBezTo>
                  <a:cubicBezTo>
                    <a:pt x="260" y="4"/>
                    <a:pt x="260" y="4"/>
                    <a:pt x="260" y="4"/>
                  </a:cubicBezTo>
                  <a:cubicBezTo>
                    <a:pt x="266" y="4"/>
                    <a:pt x="271" y="9"/>
                    <a:pt x="271" y="15"/>
                  </a:cubicBezTo>
                  <a:cubicBezTo>
                    <a:pt x="271" y="11"/>
                    <a:pt x="271" y="11"/>
                    <a:pt x="271" y="11"/>
                  </a:cubicBezTo>
                  <a:cubicBezTo>
                    <a:pt x="271" y="5"/>
                    <a:pt x="266" y="0"/>
                    <a:pt x="260" y="0"/>
                  </a:cubicBezTo>
                  <a:close/>
                </a:path>
              </a:pathLst>
            </a:custGeom>
            <a:solidFill>
              <a:srgbClr val="FCE4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9" name="îšlïḑè">
              <a:extLst>
                <a:ext uri="{FF2B5EF4-FFF2-40B4-BE49-F238E27FC236}">
                  <a16:creationId xmlns:a16="http://schemas.microsoft.com/office/drawing/2014/main" id="{BB12F924-9763-4991-B6C4-CE07E695FEAC}"/>
                </a:ext>
              </a:extLst>
            </p:cNvPr>
            <p:cNvSpPr/>
            <p:nvPr/>
          </p:nvSpPr>
          <p:spPr bwMode="auto">
            <a:xfrm>
              <a:off x="3122209" y="5640988"/>
              <a:ext cx="12861" cy="149185"/>
            </a:xfrm>
            <a:custGeom>
              <a:avLst/>
              <a:gdLst>
                <a:gd name="T0" fmla="*/ 2 w 4"/>
                <a:gd name="T1" fmla="*/ 49 h 49"/>
                <a:gd name="T2" fmla="*/ 0 w 4"/>
                <a:gd name="T3" fmla="*/ 47 h 49"/>
                <a:gd name="T4" fmla="*/ 0 w 4"/>
                <a:gd name="T5" fmla="*/ 2 h 49"/>
                <a:gd name="T6" fmla="*/ 2 w 4"/>
                <a:gd name="T7" fmla="*/ 0 h 49"/>
                <a:gd name="T8" fmla="*/ 4 w 4"/>
                <a:gd name="T9" fmla="*/ 2 h 49"/>
                <a:gd name="T10" fmla="*/ 4 w 4"/>
                <a:gd name="T11" fmla="*/ 47 h 49"/>
                <a:gd name="T12" fmla="*/ 2 w 4"/>
                <a:gd name="T13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9">
                  <a:moveTo>
                    <a:pt x="2" y="49"/>
                  </a:moveTo>
                  <a:cubicBezTo>
                    <a:pt x="1" y="49"/>
                    <a:pt x="0" y="48"/>
                    <a:pt x="0" y="47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4" y="48"/>
                    <a:pt x="3" y="49"/>
                    <a:pt x="2" y="49"/>
                  </a:cubicBezTo>
                  <a:close/>
                </a:path>
              </a:pathLst>
            </a:custGeom>
            <a:solidFill>
              <a:srgbClr val="FFC6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0" name="í$ľiḓê">
              <a:extLst>
                <a:ext uri="{FF2B5EF4-FFF2-40B4-BE49-F238E27FC236}">
                  <a16:creationId xmlns:a16="http://schemas.microsoft.com/office/drawing/2014/main" id="{1B52C79B-5932-4C5D-9F35-7D14EC127EDF}"/>
                </a:ext>
              </a:extLst>
            </p:cNvPr>
            <p:cNvSpPr/>
            <p:nvPr/>
          </p:nvSpPr>
          <p:spPr bwMode="auto">
            <a:xfrm>
              <a:off x="3126067" y="5640988"/>
              <a:ext cx="9003" cy="149185"/>
            </a:xfrm>
            <a:custGeom>
              <a:avLst/>
              <a:gdLst>
                <a:gd name="T0" fmla="*/ 1 w 3"/>
                <a:gd name="T1" fmla="*/ 0 h 49"/>
                <a:gd name="T2" fmla="*/ 0 w 3"/>
                <a:gd name="T3" fmla="*/ 1 h 49"/>
                <a:gd name="T4" fmla="*/ 1 w 3"/>
                <a:gd name="T5" fmla="*/ 2 h 49"/>
                <a:gd name="T6" fmla="*/ 1 w 3"/>
                <a:gd name="T7" fmla="*/ 47 h 49"/>
                <a:gd name="T8" fmla="*/ 0 w 3"/>
                <a:gd name="T9" fmla="*/ 48 h 49"/>
                <a:gd name="T10" fmla="*/ 1 w 3"/>
                <a:gd name="T11" fmla="*/ 49 h 49"/>
                <a:gd name="T12" fmla="*/ 3 w 3"/>
                <a:gd name="T13" fmla="*/ 47 h 49"/>
                <a:gd name="T14" fmla="*/ 3 w 3"/>
                <a:gd name="T15" fmla="*/ 2 h 49"/>
                <a:gd name="T16" fmla="*/ 1 w 3"/>
                <a:gd name="T17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49">
                  <a:moveTo>
                    <a:pt x="1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1" y="47"/>
                    <a:pt x="1" y="47"/>
                    <a:pt x="1" y="47"/>
                  </a:cubicBezTo>
                  <a:cubicBezTo>
                    <a:pt x="1" y="47"/>
                    <a:pt x="1" y="48"/>
                    <a:pt x="0" y="48"/>
                  </a:cubicBezTo>
                  <a:cubicBezTo>
                    <a:pt x="0" y="48"/>
                    <a:pt x="1" y="49"/>
                    <a:pt x="1" y="49"/>
                  </a:cubicBezTo>
                  <a:cubicBezTo>
                    <a:pt x="2" y="49"/>
                    <a:pt x="3" y="48"/>
                    <a:pt x="3" y="47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FFA7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1" name="iṩ1íďê">
              <a:extLst>
                <a:ext uri="{FF2B5EF4-FFF2-40B4-BE49-F238E27FC236}">
                  <a16:creationId xmlns:a16="http://schemas.microsoft.com/office/drawing/2014/main" id="{E9333741-FAF8-4EA9-BC53-0EC40C0B75B0}"/>
                </a:ext>
              </a:extLst>
            </p:cNvPr>
            <p:cNvSpPr/>
            <p:nvPr/>
          </p:nvSpPr>
          <p:spPr bwMode="auto">
            <a:xfrm>
              <a:off x="3219951" y="5640988"/>
              <a:ext cx="11575" cy="149185"/>
            </a:xfrm>
            <a:custGeom>
              <a:avLst/>
              <a:gdLst>
                <a:gd name="T0" fmla="*/ 2 w 4"/>
                <a:gd name="T1" fmla="*/ 49 h 49"/>
                <a:gd name="T2" fmla="*/ 0 w 4"/>
                <a:gd name="T3" fmla="*/ 47 h 49"/>
                <a:gd name="T4" fmla="*/ 0 w 4"/>
                <a:gd name="T5" fmla="*/ 2 h 49"/>
                <a:gd name="T6" fmla="*/ 2 w 4"/>
                <a:gd name="T7" fmla="*/ 0 h 49"/>
                <a:gd name="T8" fmla="*/ 4 w 4"/>
                <a:gd name="T9" fmla="*/ 2 h 49"/>
                <a:gd name="T10" fmla="*/ 4 w 4"/>
                <a:gd name="T11" fmla="*/ 47 h 49"/>
                <a:gd name="T12" fmla="*/ 2 w 4"/>
                <a:gd name="T13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9">
                  <a:moveTo>
                    <a:pt x="2" y="49"/>
                  </a:moveTo>
                  <a:cubicBezTo>
                    <a:pt x="1" y="49"/>
                    <a:pt x="0" y="48"/>
                    <a:pt x="0" y="47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4" y="48"/>
                    <a:pt x="3" y="49"/>
                    <a:pt x="2" y="49"/>
                  </a:cubicBezTo>
                  <a:close/>
                </a:path>
              </a:pathLst>
            </a:custGeom>
            <a:solidFill>
              <a:srgbClr val="FFC6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2" name="ïšlïḑè">
              <a:extLst>
                <a:ext uri="{FF2B5EF4-FFF2-40B4-BE49-F238E27FC236}">
                  <a16:creationId xmlns:a16="http://schemas.microsoft.com/office/drawing/2014/main" id="{6FD87BE9-F073-405C-9761-5978AC2D0DA2}"/>
                </a:ext>
              </a:extLst>
            </p:cNvPr>
            <p:cNvSpPr/>
            <p:nvPr/>
          </p:nvSpPr>
          <p:spPr bwMode="auto">
            <a:xfrm>
              <a:off x="3222523" y="5640988"/>
              <a:ext cx="9003" cy="149185"/>
            </a:xfrm>
            <a:custGeom>
              <a:avLst/>
              <a:gdLst>
                <a:gd name="T0" fmla="*/ 1 w 3"/>
                <a:gd name="T1" fmla="*/ 0 h 49"/>
                <a:gd name="T2" fmla="*/ 0 w 3"/>
                <a:gd name="T3" fmla="*/ 1 h 49"/>
                <a:gd name="T4" fmla="*/ 1 w 3"/>
                <a:gd name="T5" fmla="*/ 2 h 49"/>
                <a:gd name="T6" fmla="*/ 1 w 3"/>
                <a:gd name="T7" fmla="*/ 47 h 49"/>
                <a:gd name="T8" fmla="*/ 0 w 3"/>
                <a:gd name="T9" fmla="*/ 48 h 49"/>
                <a:gd name="T10" fmla="*/ 1 w 3"/>
                <a:gd name="T11" fmla="*/ 49 h 49"/>
                <a:gd name="T12" fmla="*/ 3 w 3"/>
                <a:gd name="T13" fmla="*/ 47 h 49"/>
                <a:gd name="T14" fmla="*/ 3 w 3"/>
                <a:gd name="T15" fmla="*/ 2 h 49"/>
                <a:gd name="T16" fmla="*/ 1 w 3"/>
                <a:gd name="T17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49">
                  <a:moveTo>
                    <a:pt x="1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47"/>
                    <a:pt x="1" y="47"/>
                    <a:pt x="1" y="47"/>
                  </a:cubicBezTo>
                  <a:cubicBezTo>
                    <a:pt x="1" y="47"/>
                    <a:pt x="0" y="48"/>
                    <a:pt x="0" y="48"/>
                  </a:cubicBezTo>
                  <a:cubicBezTo>
                    <a:pt x="0" y="48"/>
                    <a:pt x="0" y="49"/>
                    <a:pt x="1" y="49"/>
                  </a:cubicBezTo>
                  <a:cubicBezTo>
                    <a:pt x="2" y="49"/>
                    <a:pt x="3" y="48"/>
                    <a:pt x="3" y="47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FFA7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3" name="iṥlîḓê">
              <a:extLst>
                <a:ext uri="{FF2B5EF4-FFF2-40B4-BE49-F238E27FC236}">
                  <a16:creationId xmlns:a16="http://schemas.microsoft.com/office/drawing/2014/main" id="{97F7B343-7396-4278-99BE-6D1AFE8B62CF}"/>
                </a:ext>
              </a:extLst>
            </p:cNvPr>
            <p:cNvSpPr/>
            <p:nvPr/>
          </p:nvSpPr>
          <p:spPr bwMode="auto">
            <a:xfrm>
              <a:off x="3313834" y="5640988"/>
              <a:ext cx="12861" cy="149185"/>
            </a:xfrm>
            <a:custGeom>
              <a:avLst/>
              <a:gdLst>
                <a:gd name="T0" fmla="*/ 2 w 4"/>
                <a:gd name="T1" fmla="*/ 49 h 49"/>
                <a:gd name="T2" fmla="*/ 0 w 4"/>
                <a:gd name="T3" fmla="*/ 47 h 49"/>
                <a:gd name="T4" fmla="*/ 0 w 4"/>
                <a:gd name="T5" fmla="*/ 2 h 49"/>
                <a:gd name="T6" fmla="*/ 2 w 4"/>
                <a:gd name="T7" fmla="*/ 0 h 49"/>
                <a:gd name="T8" fmla="*/ 4 w 4"/>
                <a:gd name="T9" fmla="*/ 2 h 49"/>
                <a:gd name="T10" fmla="*/ 4 w 4"/>
                <a:gd name="T11" fmla="*/ 47 h 49"/>
                <a:gd name="T12" fmla="*/ 2 w 4"/>
                <a:gd name="T13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9">
                  <a:moveTo>
                    <a:pt x="2" y="49"/>
                  </a:moveTo>
                  <a:cubicBezTo>
                    <a:pt x="1" y="49"/>
                    <a:pt x="0" y="48"/>
                    <a:pt x="0" y="47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4" y="0"/>
                    <a:pt x="4" y="1"/>
                    <a:pt x="4" y="2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4" y="48"/>
                    <a:pt x="4" y="49"/>
                    <a:pt x="2" y="49"/>
                  </a:cubicBezTo>
                  <a:close/>
                </a:path>
              </a:pathLst>
            </a:custGeom>
            <a:solidFill>
              <a:srgbClr val="FFC6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4" name="ïşḷîďe">
              <a:extLst>
                <a:ext uri="{FF2B5EF4-FFF2-40B4-BE49-F238E27FC236}">
                  <a16:creationId xmlns:a16="http://schemas.microsoft.com/office/drawing/2014/main" id="{BC38D28A-A202-4242-A606-126B12472063}"/>
                </a:ext>
              </a:extLst>
            </p:cNvPr>
            <p:cNvSpPr/>
            <p:nvPr/>
          </p:nvSpPr>
          <p:spPr bwMode="auto">
            <a:xfrm>
              <a:off x="3317693" y="5640988"/>
              <a:ext cx="9003" cy="149185"/>
            </a:xfrm>
            <a:custGeom>
              <a:avLst/>
              <a:gdLst>
                <a:gd name="T0" fmla="*/ 1 w 3"/>
                <a:gd name="T1" fmla="*/ 0 h 49"/>
                <a:gd name="T2" fmla="*/ 0 w 3"/>
                <a:gd name="T3" fmla="*/ 1 h 49"/>
                <a:gd name="T4" fmla="*/ 1 w 3"/>
                <a:gd name="T5" fmla="*/ 2 h 49"/>
                <a:gd name="T6" fmla="*/ 1 w 3"/>
                <a:gd name="T7" fmla="*/ 47 h 49"/>
                <a:gd name="T8" fmla="*/ 0 w 3"/>
                <a:gd name="T9" fmla="*/ 48 h 49"/>
                <a:gd name="T10" fmla="*/ 1 w 3"/>
                <a:gd name="T11" fmla="*/ 49 h 49"/>
                <a:gd name="T12" fmla="*/ 3 w 3"/>
                <a:gd name="T13" fmla="*/ 47 h 49"/>
                <a:gd name="T14" fmla="*/ 3 w 3"/>
                <a:gd name="T15" fmla="*/ 2 h 49"/>
                <a:gd name="T16" fmla="*/ 1 w 3"/>
                <a:gd name="T17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49">
                  <a:moveTo>
                    <a:pt x="1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1" y="47"/>
                    <a:pt x="1" y="47"/>
                    <a:pt x="1" y="47"/>
                  </a:cubicBezTo>
                  <a:cubicBezTo>
                    <a:pt x="1" y="47"/>
                    <a:pt x="1" y="48"/>
                    <a:pt x="0" y="48"/>
                  </a:cubicBezTo>
                  <a:cubicBezTo>
                    <a:pt x="1" y="48"/>
                    <a:pt x="1" y="49"/>
                    <a:pt x="1" y="49"/>
                  </a:cubicBezTo>
                  <a:cubicBezTo>
                    <a:pt x="3" y="49"/>
                    <a:pt x="3" y="48"/>
                    <a:pt x="3" y="47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3" y="0"/>
                    <a:pt x="1" y="0"/>
                  </a:cubicBezTo>
                  <a:close/>
                </a:path>
              </a:pathLst>
            </a:custGeom>
            <a:solidFill>
              <a:srgbClr val="FFA7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5" name="îṩļíde">
              <a:extLst>
                <a:ext uri="{FF2B5EF4-FFF2-40B4-BE49-F238E27FC236}">
                  <a16:creationId xmlns:a16="http://schemas.microsoft.com/office/drawing/2014/main" id="{9B2BACCB-62A0-4CF1-8700-F6C7722F5C26}"/>
                </a:ext>
              </a:extLst>
            </p:cNvPr>
            <p:cNvSpPr/>
            <p:nvPr/>
          </p:nvSpPr>
          <p:spPr bwMode="auto">
            <a:xfrm>
              <a:off x="3411576" y="5640988"/>
              <a:ext cx="11575" cy="149185"/>
            </a:xfrm>
            <a:custGeom>
              <a:avLst/>
              <a:gdLst>
                <a:gd name="T0" fmla="*/ 2 w 4"/>
                <a:gd name="T1" fmla="*/ 49 h 49"/>
                <a:gd name="T2" fmla="*/ 0 w 4"/>
                <a:gd name="T3" fmla="*/ 47 h 49"/>
                <a:gd name="T4" fmla="*/ 0 w 4"/>
                <a:gd name="T5" fmla="*/ 2 h 49"/>
                <a:gd name="T6" fmla="*/ 2 w 4"/>
                <a:gd name="T7" fmla="*/ 0 h 49"/>
                <a:gd name="T8" fmla="*/ 4 w 4"/>
                <a:gd name="T9" fmla="*/ 2 h 49"/>
                <a:gd name="T10" fmla="*/ 4 w 4"/>
                <a:gd name="T11" fmla="*/ 47 h 49"/>
                <a:gd name="T12" fmla="*/ 2 w 4"/>
                <a:gd name="T13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9">
                  <a:moveTo>
                    <a:pt x="2" y="49"/>
                  </a:moveTo>
                  <a:cubicBezTo>
                    <a:pt x="1" y="49"/>
                    <a:pt x="0" y="48"/>
                    <a:pt x="0" y="47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4" y="48"/>
                    <a:pt x="3" y="49"/>
                    <a:pt x="2" y="49"/>
                  </a:cubicBezTo>
                  <a:close/>
                </a:path>
              </a:pathLst>
            </a:custGeom>
            <a:solidFill>
              <a:srgbClr val="FFC6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6" name="í$ḷíḋê">
              <a:extLst>
                <a:ext uri="{FF2B5EF4-FFF2-40B4-BE49-F238E27FC236}">
                  <a16:creationId xmlns:a16="http://schemas.microsoft.com/office/drawing/2014/main" id="{67A8D53A-752D-426E-9EDA-623DA1CAEC87}"/>
                </a:ext>
              </a:extLst>
            </p:cNvPr>
            <p:cNvSpPr/>
            <p:nvPr/>
          </p:nvSpPr>
          <p:spPr bwMode="auto">
            <a:xfrm>
              <a:off x="3414148" y="5640988"/>
              <a:ext cx="9003" cy="149185"/>
            </a:xfrm>
            <a:custGeom>
              <a:avLst/>
              <a:gdLst>
                <a:gd name="T0" fmla="*/ 1 w 3"/>
                <a:gd name="T1" fmla="*/ 0 h 49"/>
                <a:gd name="T2" fmla="*/ 0 w 3"/>
                <a:gd name="T3" fmla="*/ 1 h 49"/>
                <a:gd name="T4" fmla="*/ 1 w 3"/>
                <a:gd name="T5" fmla="*/ 2 h 49"/>
                <a:gd name="T6" fmla="*/ 1 w 3"/>
                <a:gd name="T7" fmla="*/ 47 h 49"/>
                <a:gd name="T8" fmla="*/ 0 w 3"/>
                <a:gd name="T9" fmla="*/ 48 h 49"/>
                <a:gd name="T10" fmla="*/ 1 w 3"/>
                <a:gd name="T11" fmla="*/ 49 h 49"/>
                <a:gd name="T12" fmla="*/ 3 w 3"/>
                <a:gd name="T13" fmla="*/ 47 h 49"/>
                <a:gd name="T14" fmla="*/ 3 w 3"/>
                <a:gd name="T15" fmla="*/ 2 h 49"/>
                <a:gd name="T16" fmla="*/ 1 w 3"/>
                <a:gd name="T17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49">
                  <a:moveTo>
                    <a:pt x="1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1" y="47"/>
                    <a:pt x="1" y="47"/>
                    <a:pt x="1" y="47"/>
                  </a:cubicBezTo>
                  <a:cubicBezTo>
                    <a:pt x="1" y="47"/>
                    <a:pt x="1" y="48"/>
                    <a:pt x="0" y="48"/>
                  </a:cubicBezTo>
                  <a:cubicBezTo>
                    <a:pt x="1" y="48"/>
                    <a:pt x="1" y="49"/>
                    <a:pt x="1" y="49"/>
                  </a:cubicBezTo>
                  <a:cubicBezTo>
                    <a:pt x="2" y="49"/>
                    <a:pt x="3" y="48"/>
                    <a:pt x="3" y="47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FFA7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7" name="i$ḻîďe">
              <a:extLst>
                <a:ext uri="{FF2B5EF4-FFF2-40B4-BE49-F238E27FC236}">
                  <a16:creationId xmlns:a16="http://schemas.microsoft.com/office/drawing/2014/main" id="{6222B0F6-E3EC-4C43-85D8-99EE948F3977}"/>
                </a:ext>
              </a:extLst>
            </p:cNvPr>
            <p:cNvSpPr/>
            <p:nvPr/>
          </p:nvSpPr>
          <p:spPr bwMode="auto">
            <a:xfrm>
              <a:off x="3509318" y="5640988"/>
              <a:ext cx="11575" cy="149185"/>
            </a:xfrm>
            <a:custGeom>
              <a:avLst/>
              <a:gdLst>
                <a:gd name="T0" fmla="*/ 2 w 4"/>
                <a:gd name="T1" fmla="*/ 49 h 49"/>
                <a:gd name="T2" fmla="*/ 0 w 4"/>
                <a:gd name="T3" fmla="*/ 47 h 49"/>
                <a:gd name="T4" fmla="*/ 0 w 4"/>
                <a:gd name="T5" fmla="*/ 2 h 49"/>
                <a:gd name="T6" fmla="*/ 2 w 4"/>
                <a:gd name="T7" fmla="*/ 0 h 49"/>
                <a:gd name="T8" fmla="*/ 4 w 4"/>
                <a:gd name="T9" fmla="*/ 2 h 49"/>
                <a:gd name="T10" fmla="*/ 4 w 4"/>
                <a:gd name="T11" fmla="*/ 47 h 49"/>
                <a:gd name="T12" fmla="*/ 2 w 4"/>
                <a:gd name="T13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9">
                  <a:moveTo>
                    <a:pt x="2" y="49"/>
                  </a:moveTo>
                  <a:cubicBezTo>
                    <a:pt x="1" y="49"/>
                    <a:pt x="0" y="48"/>
                    <a:pt x="0" y="47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4" y="48"/>
                    <a:pt x="3" y="49"/>
                    <a:pt x="2" y="49"/>
                  </a:cubicBezTo>
                  <a:close/>
                </a:path>
              </a:pathLst>
            </a:custGeom>
            <a:solidFill>
              <a:srgbClr val="FFC6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8" name="íşľïḓe">
              <a:extLst>
                <a:ext uri="{FF2B5EF4-FFF2-40B4-BE49-F238E27FC236}">
                  <a16:creationId xmlns:a16="http://schemas.microsoft.com/office/drawing/2014/main" id="{ADEDCED2-5AAB-4D03-BEA6-B821185225B5}"/>
                </a:ext>
              </a:extLst>
            </p:cNvPr>
            <p:cNvSpPr/>
            <p:nvPr/>
          </p:nvSpPr>
          <p:spPr bwMode="auto">
            <a:xfrm>
              <a:off x="3511890" y="5640988"/>
              <a:ext cx="9003" cy="149185"/>
            </a:xfrm>
            <a:custGeom>
              <a:avLst/>
              <a:gdLst>
                <a:gd name="T0" fmla="*/ 1 w 3"/>
                <a:gd name="T1" fmla="*/ 0 h 49"/>
                <a:gd name="T2" fmla="*/ 0 w 3"/>
                <a:gd name="T3" fmla="*/ 1 h 49"/>
                <a:gd name="T4" fmla="*/ 1 w 3"/>
                <a:gd name="T5" fmla="*/ 2 h 49"/>
                <a:gd name="T6" fmla="*/ 1 w 3"/>
                <a:gd name="T7" fmla="*/ 47 h 49"/>
                <a:gd name="T8" fmla="*/ 0 w 3"/>
                <a:gd name="T9" fmla="*/ 48 h 49"/>
                <a:gd name="T10" fmla="*/ 1 w 3"/>
                <a:gd name="T11" fmla="*/ 49 h 49"/>
                <a:gd name="T12" fmla="*/ 3 w 3"/>
                <a:gd name="T13" fmla="*/ 47 h 49"/>
                <a:gd name="T14" fmla="*/ 3 w 3"/>
                <a:gd name="T15" fmla="*/ 2 h 49"/>
                <a:gd name="T16" fmla="*/ 1 w 3"/>
                <a:gd name="T17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49">
                  <a:moveTo>
                    <a:pt x="1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1" y="47"/>
                    <a:pt x="1" y="47"/>
                    <a:pt x="1" y="47"/>
                  </a:cubicBezTo>
                  <a:cubicBezTo>
                    <a:pt x="1" y="47"/>
                    <a:pt x="1" y="48"/>
                    <a:pt x="0" y="48"/>
                  </a:cubicBezTo>
                  <a:cubicBezTo>
                    <a:pt x="0" y="48"/>
                    <a:pt x="1" y="49"/>
                    <a:pt x="1" y="49"/>
                  </a:cubicBezTo>
                  <a:cubicBezTo>
                    <a:pt x="2" y="49"/>
                    <a:pt x="3" y="48"/>
                    <a:pt x="3" y="47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FFA7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9" name="iṣļídê">
              <a:extLst>
                <a:ext uri="{FF2B5EF4-FFF2-40B4-BE49-F238E27FC236}">
                  <a16:creationId xmlns:a16="http://schemas.microsoft.com/office/drawing/2014/main" id="{FE46746F-E7BE-45CD-8E02-CAC272DA2E9D}"/>
                </a:ext>
              </a:extLst>
            </p:cNvPr>
            <p:cNvSpPr/>
            <p:nvPr/>
          </p:nvSpPr>
          <p:spPr bwMode="auto">
            <a:xfrm>
              <a:off x="3605774" y="5640988"/>
              <a:ext cx="12861" cy="149185"/>
            </a:xfrm>
            <a:custGeom>
              <a:avLst/>
              <a:gdLst>
                <a:gd name="T0" fmla="*/ 2 w 4"/>
                <a:gd name="T1" fmla="*/ 49 h 49"/>
                <a:gd name="T2" fmla="*/ 0 w 4"/>
                <a:gd name="T3" fmla="*/ 47 h 49"/>
                <a:gd name="T4" fmla="*/ 0 w 4"/>
                <a:gd name="T5" fmla="*/ 2 h 49"/>
                <a:gd name="T6" fmla="*/ 2 w 4"/>
                <a:gd name="T7" fmla="*/ 0 h 49"/>
                <a:gd name="T8" fmla="*/ 4 w 4"/>
                <a:gd name="T9" fmla="*/ 2 h 49"/>
                <a:gd name="T10" fmla="*/ 4 w 4"/>
                <a:gd name="T11" fmla="*/ 47 h 49"/>
                <a:gd name="T12" fmla="*/ 2 w 4"/>
                <a:gd name="T13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9">
                  <a:moveTo>
                    <a:pt x="2" y="49"/>
                  </a:moveTo>
                  <a:cubicBezTo>
                    <a:pt x="1" y="49"/>
                    <a:pt x="0" y="48"/>
                    <a:pt x="0" y="47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4" y="48"/>
                    <a:pt x="3" y="49"/>
                    <a:pt x="2" y="49"/>
                  </a:cubicBezTo>
                  <a:close/>
                </a:path>
              </a:pathLst>
            </a:custGeom>
            <a:solidFill>
              <a:srgbClr val="FFC6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0" name="iṣļïḓè">
              <a:extLst>
                <a:ext uri="{FF2B5EF4-FFF2-40B4-BE49-F238E27FC236}">
                  <a16:creationId xmlns:a16="http://schemas.microsoft.com/office/drawing/2014/main" id="{3AC50B2E-5F9C-4463-9F83-069AE3996404}"/>
                </a:ext>
              </a:extLst>
            </p:cNvPr>
            <p:cNvSpPr/>
            <p:nvPr/>
          </p:nvSpPr>
          <p:spPr bwMode="auto">
            <a:xfrm>
              <a:off x="3609632" y="5640988"/>
              <a:ext cx="9003" cy="149185"/>
            </a:xfrm>
            <a:custGeom>
              <a:avLst/>
              <a:gdLst>
                <a:gd name="T0" fmla="*/ 1 w 3"/>
                <a:gd name="T1" fmla="*/ 0 h 49"/>
                <a:gd name="T2" fmla="*/ 0 w 3"/>
                <a:gd name="T3" fmla="*/ 1 h 49"/>
                <a:gd name="T4" fmla="*/ 1 w 3"/>
                <a:gd name="T5" fmla="*/ 2 h 49"/>
                <a:gd name="T6" fmla="*/ 1 w 3"/>
                <a:gd name="T7" fmla="*/ 47 h 49"/>
                <a:gd name="T8" fmla="*/ 0 w 3"/>
                <a:gd name="T9" fmla="*/ 48 h 49"/>
                <a:gd name="T10" fmla="*/ 1 w 3"/>
                <a:gd name="T11" fmla="*/ 49 h 49"/>
                <a:gd name="T12" fmla="*/ 3 w 3"/>
                <a:gd name="T13" fmla="*/ 47 h 49"/>
                <a:gd name="T14" fmla="*/ 3 w 3"/>
                <a:gd name="T15" fmla="*/ 2 h 49"/>
                <a:gd name="T16" fmla="*/ 1 w 3"/>
                <a:gd name="T17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49">
                  <a:moveTo>
                    <a:pt x="1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47"/>
                    <a:pt x="1" y="47"/>
                    <a:pt x="1" y="47"/>
                  </a:cubicBezTo>
                  <a:cubicBezTo>
                    <a:pt x="1" y="47"/>
                    <a:pt x="0" y="48"/>
                    <a:pt x="0" y="48"/>
                  </a:cubicBezTo>
                  <a:cubicBezTo>
                    <a:pt x="0" y="48"/>
                    <a:pt x="0" y="49"/>
                    <a:pt x="1" y="49"/>
                  </a:cubicBezTo>
                  <a:cubicBezTo>
                    <a:pt x="2" y="49"/>
                    <a:pt x="3" y="48"/>
                    <a:pt x="3" y="47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FFA7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1" name="iŝḷiḍè">
              <a:extLst>
                <a:ext uri="{FF2B5EF4-FFF2-40B4-BE49-F238E27FC236}">
                  <a16:creationId xmlns:a16="http://schemas.microsoft.com/office/drawing/2014/main" id="{8E32DB77-24FA-4CA8-AA60-79628ACC873D}"/>
                </a:ext>
              </a:extLst>
            </p:cNvPr>
            <p:cNvSpPr/>
            <p:nvPr/>
          </p:nvSpPr>
          <p:spPr bwMode="auto">
            <a:xfrm>
              <a:off x="3703516" y="5640988"/>
              <a:ext cx="12861" cy="149185"/>
            </a:xfrm>
            <a:custGeom>
              <a:avLst/>
              <a:gdLst>
                <a:gd name="T0" fmla="*/ 2 w 4"/>
                <a:gd name="T1" fmla="*/ 49 h 49"/>
                <a:gd name="T2" fmla="*/ 0 w 4"/>
                <a:gd name="T3" fmla="*/ 47 h 49"/>
                <a:gd name="T4" fmla="*/ 0 w 4"/>
                <a:gd name="T5" fmla="*/ 2 h 49"/>
                <a:gd name="T6" fmla="*/ 2 w 4"/>
                <a:gd name="T7" fmla="*/ 0 h 49"/>
                <a:gd name="T8" fmla="*/ 4 w 4"/>
                <a:gd name="T9" fmla="*/ 2 h 49"/>
                <a:gd name="T10" fmla="*/ 4 w 4"/>
                <a:gd name="T11" fmla="*/ 47 h 49"/>
                <a:gd name="T12" fmla="*/ 2 w 4"/>
                <a:gd name="T13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9">
                  <a:moveTo>
                    <a:pt x="2" y="49"/>
                  </a:moveTo>
                  <a:cubicBezTo>
                    <a:pt x="0" y="49"/>
                    <a:pt x="0" y="48"/>
                    <a:pt x="0" y="47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4" y="48"/>
                    <a:pt x="3" y="49"/>
                    <a:pt x="2" y="49"/>
                  </a:cubicBezTo>
                  <a:close/>
                </a:path>
              </a:pathLst>
            </a:custGeom>
            <a:solidFill>
              <a:srgbClr val="FFC6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2" name="îŝliḑè">
              <a:extLst>
                <a:ext uri="{FF2B5EF4-FFF2-40B4-BE49-F238E27FC236}">
                  <a16:creationId xmlns:a16="http://schemas.microsoft.com/office/drawing/2014/main" id="{80E9629C-E8FD-4D80-8F9E-AB6DB37695CA}"/>
                </a:ext>
              </a:extLst>
            </p:cNvPr>
            <p:cNvSpPr/>
            <p:nvPr/>
          </p:nvSpPr>
          <p:spPr bwMode="auto">
            <a:xfrm>
              <a:off x="3706089" y="5640988"/>
              <a:ext cx="10289" cy="149185"/>
            </a:xfrm>
            <a:custGeom>
              <a:avLst/>
              <a:gdLst>
                <a:gd name="T0" fmla="*/ 1 w 3"/>
                <a:gd name="T1" fmla="*/ 0 h 49"/>
                <a:gd name="T2" fmla="*/ 0 w 3"/>
                <a:gd name="T3" fmla="*/ 1 h 49"/>
                <a:gd name="T4" fmla="*/ 1 w 3"/>
                <a:gd name="T5" fmla="*/ 2 h 49"/>
                <a:gd name="T6" fmla="*/ 1 w 3"/>
                <a:gd name="T7" fmla="*/ 47 h 49"/>
                <a:gd name="T8" fmla="*/ 0 w 3"/>
                <a:gd name="T9" fmla="*/ 48 h 49"/>
                <a:gd name="T10" fmla="*/ 1 w 3"/>
                <a:gd name="T11" fmla="*/ 49 h 49"/>
                <a:gd name="T12" fmla="*/ 3 w 3"/>
                <a:gd name="T13" fmla="*/ 47 h 49"/>
                <a:gd name="T14" fmla="*/ 3 w 3"/>
                <a:gd name="T15" fmla="*/ 2 h 49"/>
                <a:gd name="T16" fmla="*/ 1 w 3"/>
                <a:gd name="T17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49">
                  <a:moveTo>
                    <a:pt x="1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47"/>
                    <a:pt x="1" y="47"/>
                    <a:pt x="1" y="47"/>
                  </a:cubicBezTo>
                  <a:cubicBezTo>
                    <a:pt x="1" y="47"/>
                    <a:pt x="0" y="48"/>
                    <a:pt x="0" y="48"/>
                  </a:cubicBezTo>
                  <a:cubicBezTo>
                    <a:pt x="0" y="48"/>
                    <a:pt x="0" y="49"/>
                    <a:pt x="1" y="49"/>
                  </a:cubicBezTo>
                  <a:cubicBezTo>
                    <a:pt x="2" y="49"/>
                    <a:pt x="3" y="48"/>
                    <a:pt x="3" y="47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FFA7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3" name="iśḻîḋê">
              <a:extLst>
                <a:ext uri="{FF2B5EF4-FFF2-40B4-BE49-F238E27FC236}">
                  <a16:creationId xmlns:a16="http://schemas.microsoft.com/office/drawing/2014/main" id="{22F16FAC-5072-404A-9435-BDEFC373F6A5}"/>
                </a:ext>
              </a:extLst>
            </p:cNvPr>
            <p:cNvSpPr/>
            <p:nvPr/>
          </p:nvSpPr>
          <p:spPr bwMode="auto">
            <a:xfrm>
              <a:off x="3797400" y="5640988"/>
              <a:ext cx="12861" cy="149185"/>
            </a:xfrm>
            <a:custGeom>
              <a:avLst/>
              <a:gdLst>
                <a:gd name="T0" fmla="*/ 2 w 4"/>
                <a:gd name="T1" fmla="*/ 49 h 49"/>
                <a:gd name="T2" fmla="*/ 0 w 4"/>
                <a:gd name="T3" fmla="*/ 47 h 49"/>
                <a:gd name="T4" fmla="*/ 0 w 4"/>
                <a:gd name="T5" fmla="*/ 2 h 49"/>
                <a:gd name="T6" fmla="*/ 2 w 4"/>
                <a:gd name="T7" fmla="*/ 0 h 49"/>
                <a:gd name="T8" fmla="*/ 4 w 4"/>
                <a:gd name="T9" fmla="*/ 2 h 49"/>
                <a:gd name="T10" fmla="*/ 4 w 4"/>
                <a:gd name="T11" fmla="*/ 47 h 49"/>
                <a:gd name="T12" fmla="*/ 2 w 4"/>
                <a:gd name="T13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9">
                  <a:moveTo>
                    <a:pt x="2" y="49"/>
                  </a:moveTo>
                  <a:cubicBezTo>
                    <a:pt x="1" y="49"/>
                    <a:pt x="0" y="48"/>
                    <a:pt x="0" y="47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4" y="48"/>
                    <a:pt x="3" y="49"/>
                    <a:pt x="2" y="49"/>
                  </a:cubicBezTo>
                  <a:close/>
                </a:path>
              </a:pathLst>
            </a:custGeom>
            <a:solidFill>
              <a:srgbClr val="FFC6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4" name="ïŝḷîdè">
              <a:extLst>
                <a:ext uri="{FF2B5EF4-FFF2-40B4-BE49-F238E27FC236}">
                  <a16:creationId xmlns:a16="http://schemas.microsoft.com/office/drawing/2014/main" id="{F828052D-B7E6-4233-863E-9AEAF1F7E9F3}"/>
                </a:ext>
              </a:extLst>
            </p:cNvPr>
            <p:cNvSpPr/>
            <p:nvPr/>
          </p:nvSpPr>
          <p:spPr bwMode="auto">
            <a:xfrm>
              <a:off x="3801258" y="5640988"/>
              <a:ext cx="9003" cy="149185"/>
            </a:xfrm>
            <a:custGeom>
              <a:avLst/>
              <a:gdLst>
                <a:gd name="T0" fmla="*/ 1 w 3"/>
                <a:gd name="T1" fmla="*/ 0 h 49"/>
                <a:gd name="T2" fmla="*/ 0 w 3"/>
                <a:gd name="T3" fmla="*/ 1 h 49"/>
                <a:gd name="T4" fmla="*/ 1 w 3"/>
                <a:gd name="T5" fmla="*/ 2 h 49"/>
                <a:gd name="T6" fmla="*/ 1 w 3"/>
                <a:gd name="T7" fmla="*/ 47 h 49"/>
                <a:gd name="T8" fmla="*/ 0 w 3"/>
                <a:gd name="T9" fmla="*/ 48 h 49"/>
                <a:gd name="T10" fmla="*/ 1 w 3"/>
                <a:gd name="T11" fmla="*/ 49 h 49"/>
                <a:gd name="T12" fmla="*/ 3 w 3"/>
                <a:gd name="T13" fmla="*/ 47 h 49"/>
                <a:gd name="T14" fmla="*/ 3 w 3"/>
                <a:gd name="T15" fmla="*/ 2 h 49"/>
                <a:gd name="T16" fmla="*/ 1 w 3"/>
                <a:gd name="T17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49">
                  <a:moveTo>
                    <a:pt x="1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1" y="47"/>
                    <a:pt x="1" y="47"/>
                    <a:pt x="1" y="47"/>
                  </a:cubicBezTo>
                  <a:cubicBezTo>
                    <a:pt x="1" y="47"/>
                    <a:pt x="1" y="48"/>
                    <a:pt x="0" y="48"/>
                  </a:cubicBezTo>
                  <a:cubicBezTo>
                    <a:pt x="1" y="48"/>
                    <a:pt x="1" y="49"/>
                    <a:pt x="1" y="49"/>
                  </a:cubicBezTo>
                  <a:cubicBezTo>
                    <a:pt x="2" y="49"/>
                    <a:pt x="3" y="48"/>
                    <a:pt x="3" y="47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FFA7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5" name="îş1ïḍé">
              <a:extLst>
                <a:ext uri="{FF2B5EF4-FFF2-40B4-BE49-F238E27FC236}">
                  <a16:creationId xmlns:a16="http://schemas.microsoft.com/office/drawing/2014/main" id="{D2AA3F40-CF18-4E2C-8B05-A5988A04132D}"/>
                </a:ext>
              </a:extLst>
            </p:cNvPr>
            <p:cNvSpPr/>
            <p:nvPr/>
          </p:nvSpPr>
          <p:spPr bwMode="auto">
            <a:xfrm>
              <a:off x="2979454" y="5462222"/>
              <a:ext cx="821804" cy="167190"/>
            </a:xfrm>
            <a:custGeom>
              <a:avLst/>
              <a:gdLst>
                <a:gd name="T0" fmla="*/ 259 w 270"/>
                <a:gd name="T1" fmla="*/ 55 h 55"/>
                <a:gd name="T2" fmla="*/ 11 w 270"/>
                <a:gd name="T3" fmla="*/ 55 h 55"/>
                <a:gd name="T4" fmla="*/ 0 w 270"/>
                <a:gd name="T5" fmla="*/ 44 h 55"/>
                <a:gd name="T6" fmla="*/ 0 w 270"/>
                <a:gd name="T7" fmla="*/ 11 h 55"/>
                <a:gd name="T8" fmla="*/ 11 w 270"/>
                <a:gd name="T9" fmla="*/ 0 h 55"/>
                <a:gd name="T10" fmla="*/ 259 w 270"/>
                <a:gd name="T11" fmla="*/ 0 h 55"/>
                <a:gd name="T12" fmla="*/ 270 w 270"/>
                <a:gd name="T13" fmla="*/ 11 h 55"/>
                <a:gd name="T14" fmla="*/ 270 w 270"/>
                <a:gd name="T15" fmla="*/ 44 h 55"/>
                <a:gd name="T16" fmla="*/ 259 w 270"/>
                <a:gd name="T17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0" h="55">
                  <a:moveTo>
                    <a:pt x="259" y="55"/>
                  </a:moveTo>
                  <a:cubicBezTo>
                    <a:pt x="11" y="55"/>
                    <a:pt x="11" y="55"/>
                    <a:pt x="11" y="55"/>
                  </a:cubicBezTo>
                  <a:cubicBezTo>
                    <a:pt x="4" y="55"/>
                    <a:pt x="0" y="50"/>
                    <a:pt x="0" y="4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4" y="0"/>
                    <a:pt x="11" y="0"/>
                  </a:cubicBezTo>
                  <a:cubicBezTo>
                    <a:pt x="259" y="0"/>
                    <a:pt x="259" y="0"/>
                    <a:pt x="259" y="0"/>
                  </a:cubicBezTo>
                  <a:cubicBezTo>
                    <a:pt x="266" y="0"/>
                    <a:pt x="270" y="5"/>
                    <a:pt x="270" y="11"/>
                  </a:cubicBezTo>
                  <a:cubicBezTo>
                    <a:pt x="270" y="44"/>
                    <a:pt x="270" y="44"/>
                    <a:pt x="270" y="44"/>
                  </a:cubicBezTo>
                  <a:cubicBezTo>
                    <a:pt x="270" y="50"/>
                    <a:pt x="266" y="55"/>
                    <a:pt x="259" y="55"/>
                  </a:cubicBezTo>
                </a:path>
              </a:pathLst>
            </a:custGeom>
            <a:solidFill>
              <a:srgbClr val="F4B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6" name="íSľíḍè">
              <a:extLst>
                <a:ext uri="{FF2B5EF4-FFF2-40B4-BE49-F238E27FC236}">
                  <a16:creationId xmlns:a16="http://schemas.microsoft.com/office/drawing/2014/main" id="{62092DFE-C7A0-4930-9124-B15C25F9784D}"/>
                </a:ext>
              </a:extLst>
            </p:cNvPr>
            <p:cNvSpPr/>
            <p:nvPr/>
          </p:nvSpPr>
          <p:spPr bwMode="auto">
            <a:xfrm>
              <a:off x="2997459" y="5482800"/>
              <a:ext cx="785794" cy="124750"/>
            </a:xfrm>
            <a:custGeom>
              <a:avLst/>
              <a:gdLst>
                <a:gd name="T0" fmla="*/ 21 w 258"/>
                <a:gd name="T1" fmla="*/ 41 h 41"/>
                <a:gd name="T2" fmla="*/ 0 w 258"/>
                <a:gd name="T3" fmla="*/ 20 h 41"/>
                <a:gd name="T4" fmla="*/ 21 w 258"/>
                <a:gd name="T5" fmla="*/ 0 h 41"/>
                <a:gd name="T6" fmla="*/ 237 w 258"/>
                <a:gd name="T7" fmla="*/ 0 h 41"/>
                <a:gd name="T8" fmla="*/ 258 w 258"/>
                <a:gd name="T9" fmla="*/ 20 h 41"/>
                <a:gd name="T10" fmla="*/ 237 w 258"/>
                <a:gd name="T11" fmla="*/ 41 h 41"/>
                <a:gd name="T12" fmla="*/ 21 w 258"/>
                <a:gd name="T13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8" h="41">
                  <a:moveTo>
                    <a:pt x="21" y="41"/>
                  </a:moveTo>
                  <a:cubicBezTo>
                    <a:pt x="9" y="41"/>
                    <a:pt x="0" y="32"/>
                    <a:pt x="0" y="20"/>
                  </a:cubicBezTo>
                  <a:cubicBezTo>
                    <a:pt x="0" y="9"/>
                    <a:pt x="9" y="0"/>
                    <a:pt x="21" y="0"/>
                  </a:cubicBezTo>
                  <a:cubicBezTo>
                    <a:pt x="237" y="0"/>
                    <a:pt x="237" y="0"/>
                    <a:pt x="237" y="0"/>
                  </a:cubicBezTo>
                  <a:cubicBezTo>
                    <a:pt x="249" y="0"/>
                    <a:pt x="258" y="9"/>
                    <a:pt x="258" y="20"/>
                  </a:cubicBezTo>
                  <a:cubicBezTo>
                    <a:pt x="258" y="32"/>
                    <a:pt x="249" y="41"/>
                    <a:pt x="237" y="41"/>
                  </a:cubicBezTo>
                  <a:cubicBezTo>
                    <a:pt x="21" y="41"/>
                    <a:pt x="21" y="41"/>
                    <a:pt x="21" y="41"/>
                  </a:cubicBezTo>
                </a:path>
              </a:pathLst>
            </a:custGeom>
            <a:solidFill>
              <a:srgbClr val="FFC6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7" name="ísļide">
              <a:extLst>
                <a:ext uri="{FF2B5EF4-FFF2-40B4-BE49-F238E27FC236}">
                  <a16:creationId xmlns:a16="http://schemas.microsoft.com/office/drawing/2014/main" id="{BFAD9E0B-E7C2-45CF-B14B-F54A960D2D33}"/>
                </a:ext>
              </a:extLst>
            </p:cNvPr>
            <p:cNvSpPr/>
            <p:nvPr/>
          </p:nvSpPr>
          <p:spPr bwMode="auto">
            <a:xfrm>
              <a:off x="3046330" y="5486658"/>
              <a:ext cx="688052" cy="96456"/>
            </a:xfrm>
            <a:prstGeom prst="rect">
              <a:avLst/>
            </a:prstGeom>
            <a:solidFill>
              <a:srgbClr val="FDDA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8" name="ïSḻiḋê">
              <a:extLst>
                <a:ext uri="{FF2B5EF4-FFF2-40B4-BE49-F238E27FC236}">
                  <a16:creationId xmlns:a16="http://schemas.microsoft.com/office/drawing/2014/main" id="{BA507C45-CAE9-4CBF-BEF8-D6AD6CEA621B}"/>
                </a:ext>
              </a:extLst>
            </p:cNvPr>
            <p:cNvSpPr/>
            <p:nvPr/>
          </p:nvSpPr>
          <p:spPr bwMode="auto">
            <a:xfrm>
              <a:off x="2979454" y="5583114"/>
              <a:ext cx="821804" cy="46299"/>
            </a:xfrm>
            <a:custGeom>
              <a:avLst/>
              <a:gdLst>
                <a:gd name="T0" fmla="*/ 259 w 270"/>
                <a:gd name="T1" fmla="*/ 11 h 15"/>
                <a:gd name="T2" fmla="*/ 11 w 270"/>
                <a:gd name="T3" fmla="*/ 11 h 15"/>
                <a:gd name="T4" fmla="*/ 0 w 270"/>
                <a:gd name="T5" fmla="*/ 0 h 15"/>
                <a:gd name="T6" fmla="*/ 0 w 270"/>
                <a:gd name="T7" fmla="*/ 4 h 15"/>
                <a:gd name="T8" fmla="*/ 11 w 270"/>
                <a:gd name="T9" fmla="*/ 15 h 15"/>
                <a:gd name="T10" fmla="*/ 259 w 270"/>
                <a:gd name="T11" fmla="*/ 15 h 15"/>
                <a:gd name="T12" fmla="*/ 270 w 270"/>
                <a:gd name="T13" fmla="*/ 4 h 15"/>
                <a:gd name="T14" fmla="*/ 270 w 270"/>
                <a:gd name="T15" fmla="*/ 0 h 15"/>
                <a:gd name="T16" fmla="*/ 259 w 270"/>
                <a:gd name="T17" fmla="*/ 1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0" h="15">
                  <a:moveTo>
                    <a:pt x="259" y="11"/>
                  </a:moveTo>
                  <a:cubicBezTo>
                    <a:pt x="11" y="11"/>
                    <a:pt x="11" y="11"/>
                    <a:pt x="11" y="11"/>
                  </a:cubicBezTo>
                  <a:cubicBezTo>
                    <a:pt x="4" y="11"/>
                    <a:pt x="0" y="6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0"/>
                    <a:pt x="4" y="15"/>
                    <a:pt x="11" y="15"/>
                  </a:cubicBezTo>
                  <a:cubicBezTo>
                    <a:pt x="259" y="15"/>
                    <a:pt x="259" y="15"/>
                    <a:pt x="259" y="15"/>
                  </a:cubicBezTo>
                  <a:cubicBezTo>
                    <a:pt x="266" y="15"/>
                    <a:pt x="270" y="10"/>
                    <a:pt x="270" y="4"/>
                  </a:cubicBezTo>
                  <a:cubicBezTo>
                    <a:pt x="270" y="0"/>
                    <a:pt x="270" y="0"/>
                    <a:pt x="270" y="0"/>
                  </a:cubicBezTo>
                  <a:cubicBezTo>
                    <a:pt x="270" y="6"/>
                    <a:pt x="266" y="11"/>
                    <a:pt x="259" y="11"/>
                  </a:cubicBezTo>
                  <a:close/>
                </a:path>
              </a:pathLst>
            </a:custGeom>
            <a:solidFill>
              <a:srgbClr val="FFA7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9" name="ïṥľîḋe">
              <a:extLst>
                <a:ext uri="{FF2B5EF4-FFF2-40B4-BE49-F238E27FC236}">
                  <a16:creationId xmlns:a16="http://schemas.microsoft.com/office/drawing/2014/main" id="{6A396936-CDC6-4AE4-9099-DE9FEA177556}"/>
                </a:ext>
              </a:extLst>
            </p:cNvPr>
            <p:cNvSpPr/>
            <p:nvPr/>
          </p:nvSpPr>
          <p:spPr bwMode="auto">
            <a:xfrm>
              <a:off x="2979454" y="5462222"/>
              <a:ext cx="821804" cy="45013"/>
            </a:xfrm>
            <a:custGeom>
              <a:avLst/>
              <a:gdLst>
                <a:gd name="T0" fmla="*/ 259 w 270"/>
                <a:gd name="T1" fmla="*/ 0 h 15"/>
                <a:gd name="T2" fmla="*/ 11 w 270"/>
                <a:gd name="T3" fmla="*/ 0 h 15"/>
                <a:gd name="T4" fmla="*/ 0 w 270"/>
                <a:gd name="T5" fmla="*/ 11 h 15"/>
                <a:gd name="T6" fmla="*/ 0 w 270"/>
                <a:gd name="T7" fmla="*/ 15 h 15"/>
                <a:gd name="T8" fmla="*/ 11 w 270"/>
                <a:gd name="T9" fmla="*/ 4 h 15"/>
                <a:gd name="T10" fmla="*/ 259 w 270"/>
                <a:gd name="T11" fmla="*/ 4 h 15"/>
                <a:gd name="T12" fmla="*/ 270 w 270"/>
                <a:gd name="T13" fmla="*/ 15 h 15"/>
                <a:gd name="T14" fmla="*/ 270 w 270"/>
                <a:gd name="T15" fmla="*/ 11 h 15"/>
                <a:gd name="T16" fmla="*/ 259 w 270"/>
                <a:gd name="T1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0" h="15">
                  <a:moveTo>
                    <a:pt x="259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4" y="0"/>
                    <a:pt x="0" y="5"/>
                    <a:pt x="0" y="11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9"/>
                    <a:pt x="4" y="4"/>
                    <a:pt x="11" y="4"/>
                  </a:cubicBezTo>
                  <a:cubicBezTo>
                    <a:pt x="259" y="4"/>
                    <a:pt x="259" y="4"/>
                    <a:pt x="259" y="4"/>
                  </a:cubicBezTo>
                  <a:cubicBezTo>
                    <a:pt x="266" y="4"/>
                    <a:pt x="270" y="9"/>
                    <a:pt x="270" y="15"/>
                  </a:cubicBezTo>
                  <a:cubicBezTo>
                    <a:pt x="270" y="11"/>
                    <a:pt x="270" y="11"/>
                    <a:pt x="270" y="11"/>
                  </a:cubicBezTo>
                  <a:cubicBezTo>
                    <a:pt x="270" y="5"/>
                    <a:pt x="266" y="0"/>
                    <a:pt x="259" y="0"/>
                  </a:cubicBezTo>
                  <a:close/>
                </a:path>
              </a:pathLst>
            </a:custGeom>
            <a:solidFill>
              <a:srgbClr val="FCE4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0" name="îṣļíḍè">
              <a:extLst>
                <a:ext uri="{FF2B5EF4-FFF2-40B4-BE49-F238E27FC236}">
                  <a16:creationId xmlns:a16="http://schemas.microsoft.com/office/drawing/2014/main" id="{C1342D46-E839-4686-B572-693298C97F37}"/>
                </a:ext>
              </a:extLst>
            </p:cNvPr>
            <p:cNvSpPr/>
            <p:nvPr/>
          </p:nvSpPr>
          <p:spPr bwMode="auto">
            <a:xfrm>
              <a:off x="3046330" y="5476370"/>
              <a:ext cx="11575" cy="146613"/>
            </a:xfrm>
            <a:custGeom>
              <a:avLst/>
              <a:gdLst>
                <a:gd name="T0" fmla="*/ 2 w 4"/>
                <a:gd name="T1" fmla="*/ 48 h 48"/>
                <a:gd name="T2" fmla="*/ 0 w 4"/>
                <a:gd name="T3" fmla="*/ 46 h 48"/>
                <a:gd name="T4" fmla="*/ 0 w 4"/>
                <a:gd name="T5" fmla="*/ 2 h 48"/>
                <a:gd name="T6" fmla="*/ 2 w 4"/>
                <a:gd name="T7" fmla="*/ 0 h 48"/>
                <a:gd name="T8" fmla="*/ 4 w 4"/>
                <a:gd name="T9" fmla="*/ 2 h 48"/>
                <a:gd name="T10" fmla="*/ 4 w 4"/>
                <a:gd name="T11" fmla="*/ 46 h 48"/>
                <a:gd name="T12" fmla="*/ 2 w 4"/>
                <a:gd name="T1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8">
                  <a:moveTo>
                    <a:pt x="2" y="48"/>
                  </a:moveTo>
                  <a:cubicBezTo>
                    <a:pt x="1" y="48"/>
                    <a:pt x="0" y="47"/>
                    <a:pt x="0" y="46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7"/>
                    <a:pt x="3" y="48"/>
                    <a:pt x="2" y="48"/>
                  </a:cubicBezTo>
                  <a:close/>
                </a:path>
              </a:pathLst>
            </a:custGeom>
            <a:solidFill>
              <a:srgbClr val="FFC6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1" name="iṧlîḓé">
              <a:extLst>
                <a:ext uri="{FF2B5EF4-FFF2-40B4-BE49-F238E27FC236}">
                  <a16:creationId xmlns:a16="http://schemas.microsoft.com/office/drawing/2014/main" id="{6FC1009F-0B99-49FA-B552-66A7D0354564}"/>
                </a:ext>
              </a:extLst>
            </p:cNvPr>
            <p:cNvSpPr/>
            <p:nvPr/>
          </p:nvSpPr>
          <p:spPr bwMode="auto">
            <a:xfrm>
              <a:off x="3048902" y="5476370"/>
              <a:ext cx="9003" cy="146613"/>
            </a:xfrm>
            <a:custGeom>
              <a:avLst/>
              <a:gdLst>
                <a:gd name="T0" fmla="*/ 1 w 3"/>
                <a:gd name="T1" fmla="*/ 0 h 48"/>
                <a:gd name="T2" fmla="*/ 0 w 3"/>
                <a:gd name="T3" fmla="*/ 0 h 48"/>
                <a:gd name="T4" fmla="*/ 1 w 3"/>
                <a:gd name="T5" fmla="*/ 2 h 48"/>
                <a:gd name="T6" fmla="*/ 1 w 3"/>
                <a:gd name="T7" fmla="*/ 46 h 48"/>
                <a:gd name="T8" fmla="*/ 0 w 3"/>
                <a:gd name="T9" fmla="*/ 48 h 48"/>
                <a:gd name="T10" fmla="*/ 1 w 3"/>
                <a:gd name="T11" fmla="*/ 48 h 48"/>
                <a:gd name="T12" fmla="*/ 3 w 3"/>
                <a:gd name="T13" fmla="*/ 46 h 48"/>
                <a:gd name="T14" fmla="*/ 3 w 3"/>
                <a:gd name="T15" fmla="*/ 2 h 48"/>
                <a:gd name="T16" fmla="*/ 1 w 3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48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1" y="47"/>
                    <a:pt x="0" y="47"/>
                    <a:pt x="0" y="48"/>
                  </a:cubicBezTo>
                  <a:cubicBezTo>
                    <a:pt x="0" y="48"/>
                    <a:pt x="0" y="48"/>
                    <a:pt x="1" y="48"/>
                  </a:cubicBezTo>
                  <a:cubicBezTo>
                    <a:pt x="2" y="48"/>
                    <a:pt x="3" y="47"/>
                    <a:pt x="3" y="46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FFA7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2" name="iŝḻîḋe">
              <a:extLst>
                <a:ext uri="{FF2B5EF4-FFF2-40B4-BE49-F238E27FC236}">
                  <a16:creationId xmlns:a16="http://schemas.microsoft.com/office/drawing/2014/main" id="{E13D0267-DB37-47B0-8AB9-BACAF3750DA7}"/>
                </a:ext>
              </a:extLst>
            </p:cNvPr>
            <p:cNvSpPr/>
            <p:nvPr/>
          </p:nvSpPr>
          <p:spPr bwMode="auto">
            <a:xfrm>
              <a:off x="3144072" y="5476370"/>
              <a:ext cx="11575" cy="146613"/>
            </a:xfrm>
            <a:custGeom>
              <a:avLst/>
              <a:gdLst>
                <a:gd name="T0" fmla="*/ 2 w 4"/>
                <a:gd name="T1" fmla="*/ 48 h 48"/>
                <a:gd name="T2" fmla="*/ 0 w 4"/>
                <a:gd name="T3" fmla="*/ 46 h 48"/>
                <a:gd name="T4" fmla="*/ 0 w 4"/>
                <a:gd name="T5" fmla="*/ 2 h 48"/>
                <a:gd name="T6" fmla="*/ 2 w 4"/>
                <a:gd name="T7" fmla="*/ 0 h 48"/>
                <a:gd name="T8" fmla="*/ 4 w 4"/>
                <a:gd name="T9" fmla="*/ 2 h 48"/>
                <a:gd name="T10" fmla="*/ 4 w 4"/>
                <a:gd name="T11" fmla="*/ 46 h 48"/>
                <a:gd name="T12" fmla="*/ 2 w 4"/>
                <a:gd name="T1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8">
                  <a:moveTo>
                    <a:pt x="2" y="48"/>
                  </a:moveTo>
                  <a:cubicBezTo>
                    <a:pt x="0" y="48"/>
                    <a:pt x="0" y="47"/>
                    <a:pt x="0" y="46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7"/>
                    <a:pt x="3" y="48"/>
                    <a:pt x="2" y="48"/>
                  </a:cubicBezTo>
                  <a:close/>
                </a:path>
              </a:pathLst>
            </a:custGeom>
            <a:solidFill>
              <a:srgbClr val="FFC6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3" name="íŝļîḓe">
              <a:extLst>
                <a:ext uri="{FF2B5EF4-FFF2-40B4-BE49-F238E27FC236}">
                  <a16:creationId xmlns:a16="http://schemas.microsoft.com/office/drawing/2014/main" id="{3FFD0C5E-7926-4DCB-9028-691E204C8928}"/>
                </a:ext>
              </a:extLst>
            </p:cNvPr>
            <p:cNvSpPr/>
            <p:nvPr/>
          </p:nvSpPr>
          <p:spPr bwMode="auto">
            <a:xfrm>
              <a:off x="3146644" y="5476370"/>
              <a:ext cx="9003" cy="146613"/>
            </a:xfrm>
            <a:custGeom>
              <a:avLst/>
              <a:gdLst>
                <a:gd name="T0" fmla="*/ 1 w 3"/>
                <a:gd name="T1" fmla="*/ 0 h 48"/>
                <a:gd name="T2" fmla="*/ 0 w 3"/>
                <a:gd name="T3" fmla="*/ 0 h 48"/>
                <a:gd name="T4" fmla="*/ 1 w 3"/>
                <a:gd name="T5" fmla="*/ 2 h 48"/>
                <a:gd name="T6" fmla="*/ 1 w 3"/>
                <a:gd name="T7" fmla="*/ 46 h 48"/>
                <a:gd name="T8" fmla="*/ 0 w 3"/>
                <a:gd name="T9" fmla="*/ 48 h 48"/>
                <a:gd name="T10" fmla="*/ 1 w 3"/>
                <a:gd name="T11" fmla="*/ 48 h 48"/>
                <a:gd name="T12" fmla="*/ 3 w 3"/>
                <a:gd name="T13" fmla="*/ 46 h 48"/>
                <a:gd name="T14" fmla="*/ 3 w 3"/>
                <a:gd name="T15" fmla="*/ 2 h 48"/>
                <a:gd name="T16" fmla="*/ 1 w 3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48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1" y="47"/>
                    <a:pt x="0" y="47"/>
                    <a:pt x="0" y="48"/>
                  </a:cubicBezTo>
                  <a:cubicBezTo>
                    <a:pt x="0" y="48"/>
                    <a:pt x="0" y="48"/>
                    <a:pt x="1" y="48"/>
                  </a:cubicBezTo>
                  <a:cubicBezTo>
                    <a:pt x="2" y="48"/>
                    <a:pt x="3" y="47"/>
                    <a:pt x="3" y="46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FFA7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4" name="íṣḷídê">
              <a:extLst>
                <a:ext uri="{FF2B5EF4-FFF2-40B4-BE49-F238E27FC236}">
                  <a16:creationId xmlns:a16="http://schemas.microsoft.com/office/drawing/2014/main" id="{C56B2712-9FD7-4976-BDDC-224190205CD2}"/>
                </a:ext>
              </a:extLst>
            </p:cNvPr>
            <p:cNvSpPr/>
            <p:nvPr/>
          </p:nvSpPr>
          <p:spPr bwMode="auto">
            <a:xfrm>
              <a:off x="3237956" y="5476370"/>
              <a:ext cx="12861" cy="146613"/>
            </a:xfrm>
            <a:custGeom>
              <a:avLst/>
              <a:gdLst>
                <a:gd name="T0" fmla="*/ 2 w 4"/>
                <a:gd name="T1" fmla="*/ 48 h 48"/>
                <a:gd name="T2" fmla="*/ 0 w 4"/>
                <a:gd name="T3" fmla="*/ 46 h 48"/>
                <a:gd name="T4" fmla="*/ 0 w 4"/>
                <a:gd name="T5" fmla="*/ 2 h 48"/>
                <a:gd name="T6" fmla="*/ 2 w 4"/>
                <a:gd name="T7" fmla="*/ 0 h 48"/>
                <a:gd name="T8" fmla="*/ 4 w 4"/>
                <a:gd name="T9" fmla="*/ 2 h 48"/>
                <a:gd name="T10" fmla="*/ 4 w 4"/>
                <a:gd name="T11" fmla="*/ 46 h 48"/>
                <a:gd name="T12" fmla="*/ 2 w 4"/>
                <a:gd name="T1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8">
                  <a:moveTo>
                    <a:pt x="2" y="48"/>
                  </a:moveTo>
                  <a:cubicBezTo>
                    <a:pt x="1" y="48"/>
                    <a:pt x="0" y="47"/>
                    <a:pt x="0" y="46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7"/>
                    <a:pt x="3" y="48"/>
                    <a:pt x="2" y="48"/>
                  </a:cubicBezTo>
                  <a:close/>
                </a:path>
              </a:pathLst>
            </a:custGeom>
            <a:solidFill>
              <a:srgbClr val="FFC6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5" name="íşḻíḓê">
              <a:extLst>
                <a:ext uri="{FF2B5EF4-FFF2-40B4-BE49-F238E27FC236}">
                  <a16:creationId xmlns:a16="http://schemas.microsoft.com/office/drawing/2014/main" id="{7AA1F5C3-AB69-456F-A08A-9D586A2023DB}"/>
                </a:ext>
              </a:extLst>
            </p:cNvPr>
            <p:cNvSpPr/>
            <p:nvPr/>
          </p:nvSpPr>
          <p:spPr bwMode="auto">
            <a:xfrm>
              <a:off x="3240528" y="5476370"/>
              <a:ext cx="10289" cy="146613"/>
            </a:xfrm>
            <a:custGeom>
              <a:avLst/>
              <a:gdLst>
                <a:gd name="T0" fmla="*/ 1 w 3"/>
                <a:gd name="T1" fmla="*/ 0 h 48"/>
                <a:gd name="T2" fmla="*/ 0 w 3"/>
                <a:gd name="T3" fmla="*/ 0 h 48"/>
                <a:gd name="T4" fmla="*/ 1 w 3"/>
                <a:gd name="T5" fmla="*/ 2 h 48"/>
                <a:gd name="T6" fmla="*/ 1 w 3"/>
                <a:gd name="T7" fmla="*/ 46 h 48"/>
                <a:gd name="T8" fmla="*/ 0 w 3"/>
                <a:gd name="T9" fmla="*/ 48 h 48"/>
                <a:gd name="T10" fmla="*/ 1 w 3"/>
                <a:gd name="T11" fmla="*/ 48 h 48"/>
                <a:gd name="T12" fmla="*/ 3 w 3"/>
                <a:gd name="T13" fmla="*/ 46 h 48"/>
                <a:gd name="T14" fmla="*/ 3 w 3"/>
                <a:gd name="T15" fmla="*/ 2 h 48"/>
                <a:gd name="T16" fmla="*/ 1 w 3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48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1" y="47"/>
                    <a:pt x="1" y="47"/>
                    <a:pt x="0" y="48"/>
                  </a:cubicBezTo>
                  <a:cubicBezTo>
                    <a:pt x="1" y="48"/>
                    <a:pt x="1" y="48"/>
                    <a:pt x="1" y="48"/>
                  </a:cubicBezTo>
                  <a:cubicBezTo>
                    <a:pt x="2" y="48"/>
                    <a:pt x="3" y="47"/>
                    <a:pt x="3" y="46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FFA7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6" name="îSḷiḓè">
              <a:extLst>
                <a:ext uri="{FF2B5EF4-FFF2-40B4-BE49-F238E27FC236}">
                  <a16:creationId xmlns:a16="http://schemas.microsoft.com/office/drawing/2014/main" id="{04377A6B-535A-428E-9534-C9559C4EA467}"/>
                </a:ext>
              </a:extLst>
            </p:cNvPr>
            <p:cNvSpPr/>
            <p:nvPr/>
          </p:nvSpPr>
          <p:spPr bwMode="auto">
            <a:xfrm>
              <a:off x="3335698" y="5476370"/>
              <a:ext cx="11575" cy="146613"/>
            </a:xfrm>
            <a:custGeom>
              <a:avLst/>
              <a:gdLst>
                <a:gd name="T0" fmla="*/ 2 w 4"/>
                <a:gd name="T1" fmla="*/ 48 h 48"/>
                <a:gd name="T2" fmla="*/ 0 w 4"/>
                <a:gd name="T3" fmla="*/ 46 h 48"/>
                <a:gd name="T4" fmla="*/ 0 w 4"/>
                <a:gd name="T5" fmla="*/ 2 h 48"/>
                <a:gd name="T6" fmla="*/ 2 w 4"/>
                <a:gd name="T7" fmla="*/ 0 h 48"/>
                <a:gd name="T8" fmla="*/ 4 w 4"/>
                <a:gd name="T9" fmla="*/ 2 h 48"/>
                <a:gd name="T10" fmla="*/ 4 w 4"/>
                <a:gd name="T11" fmla="*/ 46 h 48"/>
                <a:gd name="T12" fmla="*/ 2 w 4"/>
                <a:gd name="T1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8">
                  <a:moveTo>
                    <a:pt x="2" y="48"/>
                  </a:moveTo>
                  <a:cubicBezTo>
                    <a:pt x="1" y="48"/>
                    <a:pt x="0" y="47"/>
                    <a:pt x="0" y="46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7"/>
                    <a:pt x="3" y="48"/>
                    <a:pt x="2" y="48"/>
                  </a:cubicBezTo>
                  <a:close/>
                </a:path>
              </a:pathLst>
            </a:custGeom>
            <a:solidFill>
              <a:srgbClr val="FFC6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7" name="ïślíďé">
              <a:extLst>
                <a:ext uri="{FF2B5EF4-FFF2-40B4-BE49-F238E27FC236}">
                  <a16:creationId xmlns:a16="http://schemas.microsoft.com/office/drawing/2014/main" id="{449EF67D-287C-4A39-AC3A-04616616E51E}"/>
                </a:ext>
              </a:extLst>
            </p:cNvPr>
            <p:cNvSpPr/>
            <p:nvPr/>
          </p:nvSpPr>
          <p:spPr bwMode="auto">
            <a:xfrm>
              <a:off x="3338270" y="5476370"/>
              <a:ext cx="9003" cy="146613"/>
            </a:xfrm>
            <a:custGeom>
              <a:avLst/>
              <a:gdLst>
                <a:gd name="T0" fmla="*/ 1 w 3"/>
                <a:gd name="T1" fmla="*/ 0 h 48"/>
                <a:gd name="T2" fmla="*/ 0 w 3"/>
                <a:gd name="T3" fmla="*/ 0 h 48"/>
                <a:gd name="T4" fmla="*/ 1 w 3"/>
                <a:gd name="T5" fmla="*/ 2 h 48"/>
                <a:gd name="T6" fmla="*/ 1 w 3"/>
                <a:gd name="T7" fmla="*/ 46 h 48"/>
                <a:gd name="T8" fmla="*/ 0 w 3"/>
                <a:gd name="T9" fmla="*/ 48 h 48"/>
                <a:gd name="T10" fmla="*/ 1 w 3"/>
                <a:gd name="T11" fmla="*/ 48 h 48"/>
                <a:gd name="T12" fmla="*/ 3 w 3"/>
                <a:gd name="T13" fmla="*/ 46 h 48"/>
                <a:gd name="T14" fmla="*/ 3 w 3"/>
                <a:gd name="T15" fmla="*/ 2 h 48"/>
                <a:gd name="T16" fmla="*/ 1 w 3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48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1" y="47"/>
                    <a:pt x="1" y="47"/>
                    <a:pt x="0" y="48"/>
                  </a:cubicBezTo>
                  <a:cubicBezTo>
                    <a:pt x="0" y="48"/>
                    <a:pt x="1" y="48"/>
                    <a:pt x="1" y="48"/>
                  </a:cubicBezTo>
                  <a:cubicBezTo>
                    <a:pt x="2" y="48"/>
                    <a:pt x="3" y="47"/>
                    <a:pt x="3" y="46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FFA7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8" name="ï$lidè">
              <a:extLst>
                <a:ext uri="{FF2B5EF4-FFF2-40B4-BE49-F238E27FC236}">
                  <a16:creationId xmlns:a16="http://schemas.microsoft.com/office/drawing/2014/main" id="{4E856A6D-C249-49CF-806E-096FAD536735}"/>
                </a:ext>
              </a:extLst>
            </p:cNvPr>
            <p:cNvSpPr/>
            <p:nvPr/>
          </p:nvSpPr>
          <p:spPr bwMode="auto">
            <a:xfrm>
              <a:off x="3433440" y="5476370"/>
              <a:ext cx="11575" cy="146613"/>
            </a:xfrm>
            <a:custGeom>
              <a:avLst/>
              <a:gdLst>
                <a:gd name="T0" fmla="*/ 2 w 4"/>
                <a:gd name="T1" fmla="*/ 48 h 48"/>
                <a:gd name="T2" fmla="*/ 0 w 4"/>
                <a:gd name="T3" fmla="*/ 46 h 48"/>
                <a:gd name="T4" fmla="*/ 0 w 4"/>
                <a:gd name="T5" fmla="*/ 2 h 48"/>
                <a:gd name="T6" fmla="*/ 2 w 4"/>
                <a:gd name="T7" fmla="*/ 0 h 48"/>
                <a:gd name="T8" fmla="*/ 4 w 4"/>
                <a:gd name="T9" fmla="*/ 2 h 48"/>
                <a:gd name="T10" fmla="*/ 4 w 4"/>
                <a:gd name="T11" fmla="*/ 46 h 48"/>
                <a:gd name="T12" fmla="*/ 2 w 4"/>
                <a:gd name="T1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8">
                  <a:moveTo>
                    <a:pt x="2" y="48"/>
                  </a:moveTo>
                  <a:cubicBezTo>
                    <a:pt x="1" y="48"/>
                    <a:pt x="0" y="47"/>
                    <a:pt x="0" y="46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7"/>
                    <a:pt x="3" y="48"/>
                    <a:pt x="2" y="48"/>
                  </a:cubicBezTo>
                  <a:close/>
                </a:path>
              </a:pathLst>
            </a:custGeom>
            <a:solidFill>
              <a:srgbClr val="FFC6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9" name="íşḻîḓê">
              <a:extLst>
                <a:ext uri="{FF2B5EF4-FFF2-40B4-BE49-F238E27FC236}">
                  <a16:creationId xmlns:a16="http://schemas.microsoft.com/office/drawing/2014/main" id="{07EB79B4-1D36-45C7-A9E3-68C5353F07A6}"/>
                </a:ext>
              </a:extLst>
            </p:cNvPr>
            <p:cNvSpPr/>
            <p:nvPr/>
          </p:nvSpPr>
          <p:spPr bwMode="auto">
            <a:xfrm>
              <a:off x="3436012" y="5476370"/>
              <a:ext cx="9003" cy="146613"/>
            </a:xfrm>
            <a:custGeom>
              <a:avLst/>
              <a:gdLst>
                <a:gd name="T0" fmla="*/ 1 w 3"/>
                <a:gd name="T1" fmla="*/ 0 h 48"/>
                <a:gd name="T2" fmla="*/ 0 w 3"/>
                <a:gd name="T3" fmla="*/ 0 h 48"/>
                <a:gd name="T4" fmla="*/ 1 w 3"/>
                <a:gd name="T5" fmla="*/ 2 h 48"/>
                <a:gd name="T6" fmla="*/ 1 w 3"/>
                <a:gd name="T7" fmla="*/ 46 h 48"/>
                <a:gd name="T8" fmla="*/ 0 w 3"/>
                <a:gd name="T9" fmla="*/ 48 h 48"/>
                <a:gd name="T10" fmla="*/ 1 w 3"/>
                <a:gd name="T11" fmla="*/ 48 h 48"/>
                <a:gd name="T12" fmla="*/ 3 w 3"/>
                <a:gd name="T13" fmla="*/ 46 h 48"/>
                <a:gd name="T14" fmla="*/ 3 w 3"/>
                <a:gd name="T15" fmla="*/ 2 h 48"/>
                <a:gd name="T16" fmla="*/ 1 w 3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48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1" y="47"/>
                    <a:pt x="0" y="47"/>
                    <a:pt x="0" y="48"/>
                  </a:cubicBezTo>
                  <a:cubicBezTo>
                    <a:pt x="0" y="48"/>
                    <a:pt x="1" y="48"/>
                    <a:pt x="1" y="48"/>
                  </a:cubicBezTo>
                  <a:cubicBezTo>
                    <a:pt x="2" y="48"/>
                    <a:pt x="3" y="47"/>
                    <a:pt x="3" y="46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FFA7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0" name="ïşḷíḋê">
              <a:extLst>
                <a:ext uri="{FF2B5EF4-FFF2-40B4-BE49-F238E27FC236}">
                  <a16:creationId xmlns:a16="http://schemas.microsoft.com/office/drawing/2014/main" id="{1BD9B2B8-87E0-4CD2-AF7F-3646EF5E1457}"/>
                </a:ext>
              </a:extLst>
            </p:cNvPr>
            <p:cNvSpPr/>
            <p:nvPr/>
          </p:nvSpPr>
          <p:spPr bwMode="auto">
            <a:xfrm>
              <a:off x="3529895" y="5476370"/>
              <a:ext cx="12861" cy="146613"/>
            </a:xfrm>
            <a:custGeom>
              <a:avLst/>
              <a:gdLst>
                <a:gd name="T0" fmla="*/ 2 w 4"/>
                <a:gd name="T1" fmla="*/ 48 h 48"/>
                <a:gd name="T2" fmla="*/ 0 w 4"/>
                <a:gd name="T3" fmla="*/ 46 h 48"/>
                <a:gd name="T4" fmla="*/ 0 w 4"/>
                <a:gd name="T5" fmla="*/ 2 h 48"/>
                <a:gd name="T6" fmla="*/ 2 w 4"/>
                <a:gd name="T7" fmla="*/ 0 h 48"/>
                <a:gd name="T8" fmla="*/ 4 w 4"/>
                <a:gd name="T9" fmla="*/ 2 h 48"/>
                <a:gd name="T10" fmla="*/ 4 w 4"/>
                <a:gd name="T11" fmla="*/ 46 h 48"/>
                <a:gd name="T12" fmla="*/ 2 w 4"/>
                <a:gd name="T1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8">
                  <a:moveTo>
                    <a:pt x="2" y="48"/>
                  </a:moveTo>
                  <a:cubicBezTo>
                    <a:pt x="1" y="48"/>
                    <a:pt x="0" y="47"/>
                    <a:pt x="0" y="46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7"/>
                    <a:pt x="3" y="48"/>
                    <a:pt x="2" y="48"/>
                  </a:cubicBezTo>
                  <a:close/>
                </a:path>
              </a:pathLst>
            </a:custGeom>
            <a:solidFill>
              <a:srgbClr val="FFC6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1" name="îŝḻïde">
              <a:extLst>
                <a:ext uri="{FF2B5EF4-FFF2-40B4-BE49-F238E27FC236}">
                  <a16:creationId xmlns:a16="http://schemas.microsoft.com/office/drawing/2014/main" id="{DB895F86-41FC-45EA-B89C-3D119211D376}"/>
                </a:ext>
              </a:extLst>
            </p:cNvPr>
            <p:cNvSpPr/>
            <p:nvPr/>
          </p:nvSpPr>
          <p:spPr bwMode="auto">
            <a:xfrm>
              <a:off x="3533754" y="5476370"/>
              <a:ext cx="9003" cy="146613"/>
            </a:xfrm>
            <a:custGeom>
              <a:avLst/>
              <a:gdLst>
                <a:gd name="T0" fmla="*/ 1 w 3"/>
                <a:gd name="T1" fmla="*/ 0 h 48"/>
                <a:gd name="T2" fmla="*/ 0 w 3"/>
                <a:gd name="T3" fmla="*/ 0 h 48"/>
                <a:gd name="T4" fmla="*/ 1 w 3"/>
                <a:gd name="T5" fmla="*/ 2 h 48"/>
                <a:gd name="T6" fmla="*/ 1 w 3"/>
                <a:gd name="T7" fmla="*/ 46 h 48"/>
                <a:gd name="T8" fmla="*/ 0 w 3"/>
                <a:gd name="T9" fmla="*/ 48 h 48"/>
                <a:gd name="T10" fmla="*/ 1 w 3"/>
                <a:gd name="T11" fmla="*/ 48 h 48"/>
                <a:gd name="T12" fmla="*/ 3 w 3"/>
                <a:gd name="T13" fmla="*/ 46 h 48"/>
                <a:gd name="T14" fmla="*/ 3 w 3"/>
                <a:gd name="T15" fmla="*/ 2 h 48"/>
                <a:gd name="T16" fmla="*/ 1 w 3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48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1" y="47"/>
                    <a:pt x="0" y="47"/>
                    <a:pt x="0" y="48"/>
                  </a:cubicBezTo>
                  <a:cubicBezTo>
                    <a:pt x="0" y="48"/>
                    <a:pt x="0" y="48"/>
                    <a:pt x="1" y="48"/>
                  </a:cubicBezTo>
                  <a:cubicBezTo>
                    <a:pt x="2" y="48"/>
                    <a:pt x="3" y="47"/>
                    <a:pt x="3" y="46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FFA7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2" name="íṡḻíďè">
              <a:extLst>
                <a:ext uri="{FF2B5EF4-FFF2-40B4-BE49-F238E27FC236}">
                  <a16:creationId xmlns:a16="http://schemas.microsoft.com/office/drawing/2014/main" id="{6A95AB27-614B-47EC-A0F8-5D7921D0FD0E}"/>
                </a:ext>
              </a:extLst>
            </p:cNvPr>
            <p:cNvSpPr/>
            <p:nvPr/>
          </p:nvSpPr>
          <p:spPr bwMode="auto">
            <a:xfrm>
              <a:off x="3625065" y="5476370"/>
              <a:ext cx="11575" cy="146613"/>
            </a:xfrm>
            <a:custGeom>
              <a:avLst/>
              <a:gdLst>
                <a:gd name="T0" fmla="*/ 2 w 4"/>
                <a:gd name="T1" fmla="*/ 48 h 48"/>
                <a:gd name="T2" fmla="*/ 0 w 4"/>
                <a:gd name="T3" fmla="*/ 46 h 48"/>
                <a:gd name="T4" fmla="*/ 0 w 4"/>
                <a:gd name="T5" fmla="*/ 2 h 48"/>
                <a:gd name="T6" fmla="*/ 2 w 4"/>
                <a:gd name="T7" fmla="*/ 0 h 48"/>
                <a:gd name="T8" fmla="*/ 4 w 4"/>
                <a:gd name="T9" fmla="*/ 2 h 48"/>
                <a:gd name="T10" fmla="*/ 4 w 4"/>
                <a:gd name="T11" fmla="*/ 46 h 48"/>
                <a:gd name="T12" fmla="*/ 2 w 4"/>
                <a:gd name="T1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8">
                  <a:moveTo>
                    <a:pt x="2" y="48"/>
                  </a:moveTo>
                  <a:cubicBezTo>
                    <a:pt x="1" y="48"/>
                    <a:pt x="0" y="47"/>
                    <a:pt x="0" y="46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4" y="0"/>
                    <a:pt x="4" y="1"/>
                    <a:pt x="4" y="2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7"/>
                    <a:pt x="4" y="48"/>
                    <a:pt x="2" y="48"/>
                  </a:cubicBezTo>
                  <a:close/>
                </a:path>
              </a:pathLst>
            </a:custGeom>
            <a:solidFill>
              <a:srgbClr val="FFC6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3" name="îSḷiḋê">
              <a:extLst>
                <a:ext uri="{FF2B5EF4-FFF2-40B4-BE49-F238E27FC236}">
                  <a16:creationId xmlns:a16="http://schemas.microsoft.com/office/drawing/2014/main" id="{45C49206-4A21-412E-AE8B-F9320EB8B0D8}"/>
                </a:ext>
              </a:extLst>
            </p:cNvPr>
            <p:cNvSpPr/>
            <p:nvPr/>
          </p:nvSpPr>
          <p:spPr bwMode="auto">
            <a:xfrm>
              <a:off x="3627637" y="5476370"/>
              <a:ext cx="9003" cy="146613"/>
            </a:xfrm>
            <a:custGeom>
              <a:avLst/>
              <a:gdLst>
                <a:gd name="T0" fmla="*/ 1 w 3"/>
                <a:gd name="T1" fmla="*/ 0 h 48"/>
                <a:gd name="T2" fmla="*/ 0 w 3"/>
                <a:gd name="T3" fmla="*/ 0 h 48"/>
                <a:gd name="T4" fmla="*/ 1 w 3"/>
                <a:gd name="T5" fmla="*/ 2 h 48"/>
                <a:gd name="T6" fmla="*/ 1 w 3"/>
                <a:gd name="T7" fmla="*/ 46 h 48"/>
                <a:gd name="T8" fmla="*/ 0 w 3"/>
                <a:gd name="T9" fmla="*/ 48 h 48"/>
                <a:gd name="T10" fmla="*/ 1 w 3"/>
                <a:gd name="T11" fmla="*/ 48 h 48"/>
                <a:gd name="T12" fmla="*/ 3 w 3"/>
                <a:gd name="T13" fmla="*/ 46 h 48"/>
                <a:gd name="T14" fmla="*/ 3 w 3"/>
                <a:gd name="T15" fmla="*/ 2 h 48"/>
                <a:gd name="T16" fmla="*/ 1 w 3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48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1" y="47"/>
                    <a:pt x="1" y="47"/>
                    <a:pt x="0" y="48"/>
                  </a:cubicBezTo>
                  <a:cubicBezTo>
                    <a:pt x="1" y="48"/>
                    <a:pt x="1" y="48"/>
                    <a:pt x="1" y="48"/>
                  </a:cubicBezTo>
                  <a:cubicBezTo>
                    <a:pt x="3" y="48"/>
                    <a:pt x="3" y="47"/>
                    <a:pt x="3" y="46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3" y="0"/>
                    <a:pt x="1" y="0"/>
                  </a:cubicBezTo>
                  <a:close/>
                </a:path>
              </a:pathLst>
            </a:custGeom>
            <a:solidFill>
              <a:srgbClr val="FFA7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4" name="îSḻíďê">
              <a:extLst>
                <a:ext uri="{FF2B5EF4-FFF2-40B4-BE49-F238E27FC236}">
                  <a16:creationId xmlns:a16="http://schemas.microsoft.com/office/drawing/2014/main" id="{E38E0AF2-AAAE-4FA5-A249-114C8F58DE3C}"/>
                </a:ext>
              </a:extLst>
            </p:cNvPr>
            <p:cNvSpPr/>
            <p:nvPr/>
          </p:nvSpPr>
          <p:spPr bwMode="auto">
            <a:xfrm>
              <a:off x="3721521" y="5476370"/>
              <a:ext cx="12861" cy="146613"/>
            </a:xfrm>
            <a:custGeom>
              <a:avLst/>
              <a:gdLst>
                <a:gd name="T0" fmla="*/ 2 w 4"/>
                <a:gd name="T1" fmla="*/ 48 h 48"/>
                <a:gd name="T2" fmla="*/ 0 w 4"/>
                <a:gd name="T3" fmla="*/ 46 h 48"/>
                <a:gd name="T4" fmla="*/ 0 w 4"/>
                <a:gd name="T5" fmla="*/ 2 h 48"/>
                <a:gd name="T6" fmla="*/ 2 w 4"/>
                <a:gd name="T7" fmla="*/ 0 h 48"/>
                <a:gd name="T8" fmla="*/ 4 w 4"/>
                <a:gd name="T9" fmla="*/ 2 h 48"/>
                <a:gd name="T10" fmla="*/ 4 w 4"/>
                <a:gd name="T11" fmla="*/ 46 h 48"/>
                <a:gd name="T12" fmla="*/ 2 w 4"/>
                <a:gd name="T1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8">
                  <a:moveTo>
                    <a:pt x="2" y="48"/>
                  </a:moveTo>
                  <a:cubicBezTo>
                    <a:pt x="1" y="48"/>
                    <a:pt x="0" y="47"/>
                    <a:pt x="0" y="46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7"/>
                    <a:pt x="3" y="48"/>
                    <a:pt x="2" y="48"/>
                  </a:cubicBezTo>
                  <a:close/>
                </a:path>
              </a:pathLst>
            </a:custGeom>
            <a:solidFill>
              <a:srgbClr val="FFC6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5" name="ïSlïḋê">
              <a:extLst>
                <a:ext uri="{FF2B5EF4-FFF2-40B4-BE49-F238E27FC236}">
                  <a16:creationId xmlns:a16="http://schemas.microsoft.com/office/drawing/2014/main" id="{BDAC27A9-AA49-49DD-B44D-B7F9A8AAD455}"/>
                </a:ext>
              </a:extLst>
            </p:cNvPr>
            <p:cNvSpPr/>
            <p:nvPr/>
          </p:nvSpPr>
          <p:spPr bwMode="auto">
            <a:xfrm>
              <a:off x="3725379" y="5476370"/>
              <a:ext cx="9003" cy="146613"/>
            </a:xfrm>
            <a:custGeom>
              <a:avLst/>
              <a:gdLst>
                <a:gd name="T0" fmla="*/ 1 w 3"/>
                <a:gd name="T1" fmla="*/ 0 h 48"/>
                <a:gd name="T2" fmla="*/ 0 w 3"/>
                <a:gd name="T3" fmla="*/ 0 h 48"/>
                <a:gd name="T4" fmla="*/ 1 w 3"/>
                <a:gd name="T5" fmla="*/ 2 h 48"/>
                <a:gd name="T6" fmla="*/ 1 w 3"/>
                <a:gd name="T7" fmla="*/ 46 h 48"/>
                <a:gd name="T8" fmla="*/ 0 w 3"/>
                <a:gd name="T9" fmla="*/ 48 h 48"/>
                <a:gd name="T10" fmla="*/ 1 w 3"/>
                <a:gd name="T11" fmla="*/ 48 h 48"/>
                <a:gd name="T12" fmla="*/ 3 w 3"/>
                <a:gd name="T13" fmla="*/ 46 h 48"/>
                <a:gd name="T14" fmla="*/ 3 w 3"/>
                <a:gd name="T15" fmla="*/ 2 h 48"/>
                <a:gd name="T16" fmla="*/ 1 w 3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48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1" y="47"/>
                    <a:pt x="1" y="47"/>
                    <a:pt x="0" y="48"/>
                  </a:cubicBezTo>
                  <a:cubicBezTo>
                    <a:pt x="1" y="48"/>
                    <a:pt x="1" y="48"/>
                    <a:pt x="1" y="48"/>
                  </a:cubicBezTo>
                  <a:cubicBezTo>
                    <a:pt x="2" y="48"/>
                    <a:pt x="3" y="47"/>
                    <a:pt x="3" y="46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FFA7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6" name="îṡḻíḓe">
              <a:extLst>
                <a:ext uri="{FF2B5EF4-FFF2-40B4-BE49-F238E27FC236}">
                  <a16:creationId xmlns:a16="http://schemas.microsoft.com/office/drawing/2014/main" id="{950FE3B0-3674-4030-BB4A-23F06EC91E02}"/>
                </a:ext>
              </a:extLst>
            </p:cNvPr>
            <p:cNvSpPr/>
            <p:nvPr/>
          </p:nvSpPr>
          <p:spPr bwMode="auto">
            <a:xfrm>
              <a:off x="3024467" y="4743305"/>
              <a:ext cx="730493" cy="730493"/>
            </a:xfrm>
            <a:prstGeom prst="ellipse">
              <a:avLst/>
            </a:prstGeom>
            <a:solidFill>
              <a:srgbClr val="FCE4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7" name="îş1iḓé">
              <a:extLst>
                <a:ext uri="{FF2B5EF4-FFF2-40B4-BE49-F238E27FC236}">
                  <a16:creationId xmlns:a16="http://schemas.microsoft.com/office/drawing/2014/main" id="{AC93B89E-B79F-4958-8653-914D05EB8B78}"/>
                </a:ext>
              </a:extLst>
            </p:cNvPr>
            <p:cNvSpPr/>
            <p:nvPr/>
          </p:nvSpPr>
          <p:spPr bwMode="auto">
            <a:xfrm>
              <a:off x="3039900" y="4758738"/>
              <a:ext cx="699627" cy="699627"/>
            </a:xfrm>
            <a:prstGeom prst="ellipse">
              <a:avLst/>
            </a:prstGeom>
            <a:solidFill>
              <a:srgbClr val="FFC6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8" name="î$1íďê">
              <a:extLst>
                <a:ext uri="{FF2B5EF4-FFF2-40B4-BE49-F238E27FC236}">
                  <a16:creationId xmlns:a16="http://schemas.microsoft.com/office/drawing/2014/main" id="{9943D543-3C8A-40FA-92C8-A4C402F4B165}"/>
                </a:ext>
              </a:extLst>
            </p:cNvPr>
            <p:cNvSpPr/>
            <p:nvPr/>
          </p:nvSpPr>
          <p:spPr bwMode="auto">
            <a:xfrm>
              <a:off x="3131211" y="4850049"/>
              <a:ext cx="518290" cy="517004"/>
            </a:xfrm>
            <a:prstGeom prst="ellipse">
              <a:avLst/>
            </a:prstGeom>
            <a:solidFill>
              <a:srgbClr val="FCE4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9" name="iŝļïḓe">
              <a:extLst>
                <a:ext uri="{FF2B5EF4-FFF2-40B4-BE49-F238E27FC236}">
                  <a16:creationId xmlns:a16="http://schemas.microsoft.com/office/drawing/2014/main" id="{D19DD76C-945A-420B-BE81-BC9F31E4CF61}"/>
                </a:ext>
              </a:extLst>
            </p:cNvPr>
            <p:cNvSpPr/>
            <p:nvPr/>
          </p:nvSpPr>
          <p:spPr bwMode="auto">
            <a:xfrm>
              <a:off x="3077195" y="4794748"/>
              <a:ext cx="623748" cy="634038"/>
            </a:xfrm>
            <a:custGeom>
              <a:avLst/>
              <a:gdLst>
                <a:gd name="connsiteX0" fmla="*/ 378620 w 769938"/>
                <a:gd name="connsiteY0" fmla="*/ 747713 h 790577"/>
                <a:gd name="connsiteX1" fmla="*/ 378620 w 769938"/>
                <a:gd name="connsiteY1" fmla="*/ 747713 h 790577"/>
                <a:gd name="connsiteX2" fmla="*/ 391530 w 769938"/>
                <a:gd name="connsiteY2" fmla="*/ 753990 h 790577"/>
                <a:gd name="connsiteX3" fmla="*/ 391627 w 769938"/>
                <a:gd name="connsiteY3" fmla="*/ 754265 h 790577"/>
                <a:gd name="connsiteX4" fmla="*/ 391856 w 769938"/>
                <a:gd name="connsiteY4" fmla="*/ 754381 h 790577"/>
                <a:gd name="connsiteX5" fmla="*/ 396876 w 769938"/>
                <a:gd name="connsiteY5" fmla="*/ 766763 h 790577"/>
                <a:gd name="connsiteX6" fmla="*/ 396450 w 769938"/>
                <a:gd name="connsiteY6" fmla="*/ 767935 h 790577"/>
                <a:gd name="connsiteX7" fmla="*/ 396877 w 769938"/>
                <a:gd name="connsiteY7" fmla="*/ 769145 h 790577"/>
                <a:gd name="connsiteX8" fmla="*/ 378620 w 769938"/>
                <a:gd name="connsiteY8" fmla="*/ 790577 h 790577"/>
                <a:gd name="connsiteX9" fmla="*/ 360363 w 769938"/>
                <a:gd name="connsiteY9" fmla="*/ 769145 h 790577"/>
                <a:gd name="connsiteX10" fmla="*/ 360790 w 769938"/>
                <a:gd name="connsiteY10" fmla="*/ 767937 h 790577"/>
                <a:gd name="connsiteX11" fmla="*/ 360363 w 769938"/>
                <a:gd name="connsiteY11" fmla="*/ 766763 h 790577"/>
                <a:gd name="connsiteX12" fmla="*/ 363905 w 769938"/>
                <a:gd name="connsiteY12" fmla="*/ 759109 h 790577"/>
                <a:gd name="connsiteX13" fmla="*/ 365711 w 769938"/>
                <a:gd name="connsiteY13" fmla="*/ 753990 h 790577"/>
                <a:gd name="connsiteX14" fmla="*/ 366436 w 769938"/>
                <a:gd name="connsiteY14" fmla="*/ 753638 h 790577"/>
                <a:gd name="connsiteX15" fmla="*/ 366753 w 769938"/>
                <a:gd name="connsiteY15" fmla="*/ 752952 h 790577"/>
                <a:gd name="connsiteX16" fmla="*/ 378620 w 769938"/>
                <a:gd name="connsiteY16" fmla="*/ 747713 h 790577"/>
                <a:gd name="connsiteX17" fmla="*/ 532668 w 769938"/>
                <a:gd name="connsiteY17" fmla="*/ 714904 h 790577"/>
                <a:gd name="connsiteX18" fmla="*/ 548757 w 769938"/>
                <a:gd name="connsiteY18" fmla="*/ 714904 h 790577"/>
                <a:gd name="connsiteX19" fmla="*/ 549340 w 769938"/>
                <a:gd name="connsiteY19" fmla="*/ 715526 h 790577"/>
                <a:gd name="connsiteX20" fmla="*/ 549961 w 769938"/>
                <a:gd name="connsiteY20" fmla="*/ 715367 h 790577"/>
                <a:gd name="connsiteX21" fmla="*/ 559811 w 769938"/>
                <a:gd name="connsiteY21" fmla="*/ 726017 h 790577"/>
                <a:gd name="connsiteX22" fmla="*/ 560088 w 769938"/>
                <a:gd name="connsiteY22" fmla="*/ 733674 h 790577"/>
                <a:gd name="connsiteX23" fmla="*/ 561060 w 769938"/>
                <a:gd name="connsiteY23" fmla="*/ 741760 h 790577"/>
                <a:gd name="connsiteX24" fmla="*/ 553698 w 769938"/>
                <a:gd name="connsiteY24" fmla="*/ 749684 h 790577"/>
                <a:gd name="connsiteX25" fmla="*/ 552306 w 769938"/>
                <a:gd name="connsiteY25" fmla="*/ 751946 h 790577"/>
                <a:gd name="connsiteX26" fmla="*/ 551596 w 769938"/>
                <a:gd name="connsiteY26" fmla="*/ 751946 h 790577"/>
                <a:gd name="connsiteX27" fmla="*/ 525096 w 769938"/>
                <a:gd name="connsiteY27" fmla="*/ 740834 h 790577"/>
                <a:gd name="connsiteX28" fmla="*/ 532668 w 769938"/>
                <a:gd name="connsiteY28" fmla="*/ 714904 h 790577"/>
                <a:gd name="connsiteX29" fmla="*/ 210543 w 769938"/>
                <a:gd name="connsiteY29" fmla="*/ 707522 h 790577"/>
                <a:gd name="connsiteX30" fmla="*/ 221567 w 769938"/>
                <a:gd name="connsiteY30" fmla="*/ 710066 h 790577"/>
                <a:gd name="connsiteX31" fmla="*/ 224897 w 769938"/>
                <a:gd name="connsiteY31" fmla="*/ 710191 h 790577"/>
                <a:gd name="connsiteX32" fmla="*/ 236009 w 769938"/>
                <a:gd name="connsiteY32" fmla="*/ 736456 h 790577"/>
                <a:gd name="connsiteX33" fmla="*/ 236009 w 769938"/>
                <a:gd name="connsiteY33" fmla="*/ 737334 h 790577"/>
                <a:gd name="connsiteX34" fmla="*/ 206375 w 769938"/>
                <a:gd name="connsiteY34" fmla="*/ 744905 h 790577"/>
                <a:gd name="connsiteX35" fmla="*/ 198967 w 769938"/>
                <a:gd name="connsiteY35" fmla="*/ 718406 h 790577"/>
                <a:gd name="connsiteX36" fmla="*/ 210543 w 769938"/>
                <a:gd name="connsiteY36" fmla="*/ 707522 h 790577"/>
                <a:gd name="connsiteX37" fmla="*/ 671646 w 769938"/>
                <a:gd name="connsiteY37" fmla="*/ 611915 h 790577"/>
                <a:gd name="connsiteX38" fmla="*/ 686992 w 769938"/>
                <a:gd name="connsiteY38" fmla="*/ 617009 h 790577"/>
                <a:gd name="connsiteX39" fmla="*/ 690828 w 769938"/>
                <a:gd name="connsiteY39" fmla="*/ 642938 h 790577"/>
                <a:gd name="connsiteX40" fmla="*/ 660136 w 769938"/>
                <a:gd name="connsiteY40" fmla="*/ 646642 h 790577"/>
                <a:gd name="connsiteX41" fmla="*/ 656300 w 769938"/>
                <a:gd name="connsiteY41" fmla="*/ 620713 h 790577"/>
                <a:gd name="connsiteX42" fmla="*/ 671646 w 769938"/>
                <a:gd name="connsiteY42" fmla="*/ 611915 h 790577"/>
                <a:gd name="connsiteX43" fmla="*/ 91612 w 769938"/>
                <a:gd name="connsiteY43" fmla="*/ 600803 h 790577"/>
                <a:gd name="connsiteX44" fmla="*/ 105040 w 769938"/>
                <a:gd name="connsiteY44" fmla="*/ 609601 h 790577"/>
                <a:gd name="connsiteX45" fmla="*/ 101203 w 769938"/>
                <a:gd name="connsiteY45" fmla="*/ 635530 h 790577"/>
                <a:gd name="connsiteX46" fmla="*/ 87776 w 769938"/>
                <a:gd name="connsiteY46" fmla="*/ 639234 h 790577"/>
                <a:gd name="connsiteX47" fmla="*/ 87328 w 769938"/>
                <a:gd name="connsiteY47" fmla="*/ 638987 h 790577"/>
                <a:gd name="connsiteX48" fmla="*/ 86337 w 769938"/>
                <a:gd name="connsiteY48" fmla="*/ 639234 h 790577"/>
                <a:gd name="connsiteX49" fmla="*/ 74348 w 769938"/>
                <a:gd name="connsiteY49" fmla="*/ 631826 h 790577"/>
                <a:gd name="connsiteX50" fmla="*/ 78184 w 769938"/>
                <a:gd name="connsiteY50" fmla="*/ 605897 h 790577"/>
                <a:gd name="connsiteX51" fmla="*/ 91612 w 769938"/>
                <a:gd name="connsiteY51" fmla="*/ 600803 h 790577"/>
                <a:gd name="connsiteX52" fmla="*/ 754929 w 769938"/>
                <a:gd name="connsiteY52" fmla="*/ 461963 h 790577"/>
                <a:gd name="connsiteX53" fmla="*/ 760315 w 769938"/>
                <a:gd name="connsiteY53" fmla="*/ 467432 h 790577"/>
                <a:gd name="connsiteX54" fmla="*/ 766581 w 769938"/>
                <a:gd name="connsiteY54" fmla="*/ 472696 h 790577"/>
                <a:gd name="connsiteX55" fmla="*/ 769938 w 769938"/>
                <a:gd name="connsiteY55" fmla="*/ 485644 h 790577"/>
                <a:gd name="connsiteX56" fmla="*/ 743083 w 769938"/>
                <a:gd name="connsiteY56" fmla="*/ 500990 h 790577"/>
                <a:gd name="connsiteX57" fmla="*/ 727737 w 769938"/>
                <a:gd name="connsiteY57" fmla="*/ 477971 h 790577"/>
                <a:gd name="connsiteX58" fmla="*/ 738287 w 769938"/>
                <a:gd name="connsiteY58" fmla="*/ 464543 h 790577"/>
                <a:gd name="connsiteX59" fmla="*/ 748567 w 769938"/>
                <a:gd name="connsiteY59" fmla="*/ 463334 h 790577"/>
                <a:gd name="connsiteX60" fmla="*/ 18521 w 769938"/>
                <a:gd name="connsiteY60" fmla="*/ 448204 h 790577"/>
                <a:gd name="connsiteX61" fmla="*/ 40746 w 769938"/>
                <a:gd name="connsiteY61" fmla="*/ 463021 h 790577"/>
                <a:gd name="connsiteX62" fmla="*/ 40470 w 769938"/>
                <a:gd name="connsiteY62" fmla="*/ 465364 h 790577"/>
                <a:gd name="connsiteX63" fmla="*/ 41275 w 769938"/>
                <a:gd name="connsiteY63" fmla="*/ 466437 h 790577"/>
                <a:gd name="connsiteX64" fmla="*/ 39934 w 769938"/>
                <a:gd name="connsiteY64" fmla="*/ 469924 h 790577"/>
                <a:gd name="connsiteX65" fmla="*/ 38893 w 769938"/>
                <a:gd name="connsiteY65" fmla="*/ 478764 h 790577"/>
                <a:gd name="connsiteX66" fmla="*/ 25929 w 769938"/>
                <a:gd name="connsiteY66" fmla="*/ 488950 h 790577"/>
                <a:gd name="connsiteX67" fmla="*/ 0 w 769938"/>
                <a:gd name="connsiteY67" fmla="*/ 470429 h 790577"/>
                <a:gd name="connsiteX68" fmla="*/ 18521 w 769938"/>
                <a:gd name="connsiteY68" fmla="*/ 448204 h 790577"/>
                <a:gd name="connsiteX69" fmla="*/ 747184 w 769938"/>
                <a:gd name="connsiteY69" fmla="*/ 297392 h 790577"/>
                <a:gd name="connsiteX70" fmla="*/ 761075 w 769938"/>
                <a:gd name="connsiteY70" fmla="*/ 299245 h 790577"/>
                <a:gd name="connsiteX71" fmla="*/ 767317 w 769938"/>
                <a:gd name="connsiteY71" fmla="*/ 308955 h 790577"/>
                <a:gd name="connsiteX72" fmla="*/ 769938 w 769938"/>
                <a:gd name="connsiteY72" fmla="*/ 312450 h 790577"/>
                <a:gd name="connsiteX73" fmla="*/ 768827 w 769938"/>
                <a:gd name="connsiteY73" fmla="*/ 316579 h 790577"/>
                <a:gd name="connsiteX74" fmla="*/ 767557 w 769938"/>
                <a:gd name="connsiteY74" fmla="*/ 326100 h 790577"/>
                <a:gd name="connsiteX75" fmla="*/ 754592 w 769938"/>
                <a:gd name="connsiteY75" fmla="*/ 334434 h 790577"/>
                <a:gd name="connsiteX76" fmla="*/ 739313 w 769938"/>
                <a:gd name="connsiteY76" fmla="*/ 332582 h 790577"/>
                <a:gd name="connsiteX77" fmla="*/ 732768 w 769938"/>
                <a:gd name="connsiteY77" fmla="*/ 320365 h 790577"/>
                <a:gd name="connsiteX78" fmla="*/ 732416 w 769938"/>
                <a:gd name="connsiteY78" fmla="*/ 319954 h 790577"/>
                <a:gd name="connsiteX79" fmla="*/ 732440 w 769938"/>
                <a:gd name="connsiteY79" fmla="*/ 319753 h 790577"/>
                <a:gd name="connsiteX80" fmla="*/ 732367 w 769938"/>
                <a:gd name="connsiteY80" fmla="*/ 319617 h 790577"/>
                <a:gd name="connsiteX81" fmla="*/ 747184 w 769938"/>
                <a:gd name="connsiteY81" fmla="*/ 297392 h 790577"/>
                <a:gd name="connsiteX82" fmla="*/ 29104 w 769938"/>
                <a:gd name="connsiteY82" fmla="*/ 281650 h 790577"/>
                <a:gd name="connsiteX83" fmla="*/ 42068 w 769938"/>
                <a:gd name="connsiteY83" fmla="*/ 288843 h 790577"/>
                <a:gd name="connsiteX84" fmla="*/ 43586 w 769938"/>
                <a:gd name="connsiteY84" fmla="*/ 301807 h 790577"/>
                <a:gd name="connsiteX85" fmla="*/ 44450 w 769938"/>
                <a:gd name="connsiteY85" fmla="*/ 305089 h 790577"/>
                <a:gd name="connsiteX86" fmla="*/ 42124 w 769938"/>
                <a:gd name="connsiteY86" fmla="*/ 308143 h 790577"/>
                <a:gd name="connsiteX87" fmla="*/ 36975 w 769938"/>
                <a:gd name="connsiteY87" fmla="*/ 318097 h 790577"/>
                <a:gd name="connsiteX88" fmla="*/ 25015 w 769938"/>
                <a:gd name="connsiteY88" fmla="*/ 319598 h 790577"/>
                <a:gd name="connsiteX89" fmla="*/ 21590 w 769938"/>
                <a:gd name="connsiteY89" fmla="*/ 320098 h 790577"/>
                <a:gd name="connsiteX90" fmla="*/ 9684 w 769938"/>
                <a:gd name="connsiteY90" fmla="*/ 311655 h 790577"/>
                <a:gd name="connsiteX91" fmla="*/ 9401 w 769938"/>
                <a:gd name="connsiteY91" fmla="*/ 310465 h 790577"/>
                <a:gd name="connsiteX92" fmla="*/ 8731 w 769938"/>
                <a:gd name="connsiteY92" fmla="*/ 309944 h 790577"/>
                <a:gd name="connsiteX93" fmla="*/ 7897 w 769938"/>
                <a:gd name="connsiteY93" fmla="*/ 304117 h 790577"/>
                <a:gd name="connsiteX94" fmla="*/ 6350 w 769938"/>
                <a:gd name="connsiteY94" fmla="*/ 297584 h 790577"/>
                <a:gd name="connsiteX95" fmla="*/ 7031 w 769938"/>
                <a:gd name="connsiteY95" fmla="*/ 296786 h 790577"/>
                <a:gd name="connsiteX96" fmla="*/ 16602 w 769938"/>
                <a:gd name="connsiteY96" fmla="*/ 283568 h 790577"/>
                <a:gd name="connsiteX97" fmla="*/ 29104 w 769938"/>
                <a:gd name="connsiteY97" fmla="*/ 281650 h 790577"/>
                <a:gd name="connsiteX98" fmla="*/ 681302 w 769938"/>
                <a:gd name="connsiteY98" fmla="*/ 144314 h 790577"/>
                <a:gd name="connsiteX99" fmla="*/ 687103 w 769938"/>
                <a:gd name="connsiteY99" fmla="*/ 147103 h 790577"/>
                <a:gd name="connsiteX100" fmla="*/ 694748 w 769938"/>
                <a:gd name="connsiteY100" fmla="*/ 150380 h 790577"/>
                <a:gd name="connsiteX101" fmla="*/ 697093 w 769938"/>
                <a:gd name="connsiteY101" fmla="*/ 166327 h 790577"/>
                <a:gd name="connsiteX102" fmla="*/ 691148 w 769938"/>
                <a:gd name="connsiteY102" fmla="*/ 176387 h 790577"/>
                <a:gd name="connsiteX103" fmla="*/ 690563 w 769938"/>
                <a:gd name="connsiteY103" fmla="*/ 181240 h 790577"/>
                <a:gd name="connsiteX104" fmla="*/ 664634 w 769938"/>
                <a:gd name="connsiteY104" fmla="*/ 177404 h 790577"/>
                <a:gd name="connsiteX105" fmla="*/ 668338 w 769938"/>
                <a:gd name="connsiteY105" fmla="*/ 146712 h 790577"/>
                <a:gd name="connsiteX106" fmla="*/ 681302 w 769938"/>
                <a:gd name="connsiteY106" fmla="*/ 144314 h 790577"/>
                <a:gd name="connsiteX107" fmla="*/ 102923 w 769938"/>
                <a:gd name="connsiteY107" fmla="*/ 133202 h 790577"/>
                <a:gd name="connsiteX108" fmla="*/ 115887 w 769938"/>
                <a:gd name="connsiteY108" fmla="*/ 135600 h 790577"/>
                <a:gd name="connsiteX109" fmla="*/ 119591 w 769938"/>
                <a:gd name="connsiteY109" fmla="*/ 166292 h 790577"/>
                <a:gd name="connsiteX110" fmla="*/ 89958 w 769938"/>
                <a:gd name="connsiteY110" fmla="*/ 170128 h 790577"/>
                <a:gd name="connsiteX111" fmla="*/ 85252 w 769938"/>
                <a:gd name="connsiteY111" fmla="*/ 157129 h 790577"/>
                <a:gd name="connsiteX112" fmla="*/ 84426 w 769938"/>
                <a:gd name="connsiteY112" fmla="*/ 155684 h 790577"/>
                <a:gd name="connsiteX113" fmla="*/ 84593 w 769938"/>
                <a:gd name="connsiteY113" fmla="*/ 155309 h 790577"/>
                <a:gd name="connsiteX114" fmla="*/ 84402 w 769938"/>
                <a:gd name="connsiteY114" fmla="*/ 154782 h 790577"/>
                <a:gd name="connsiteX115" fmla="*/ 89958 w 769938"/>
                <a:gd name="connsiteY115" fmla="*/ 139436 h 790577"/>
                <a:gd name="connsiteX116" fmla="*/ 102923 w 769938"/>
                <a:gd name="connsiteY116" fmla="*/ 133202 h 790577"/>
                <a:gd name="connsiteX117" fmla="*/ 542595 w 769938"/>
                <a:gd name="connsiteY117" fmla="*/ 41341 h 790577"/>
                <a:gd name="connsiteX118" fmla="*/ 558801 w 769938"/>
                <a:gd name="connsiteY118" fmla="*/ 41804 h 790577"/>
                <a:gd name="connsiteX119" fmla="*/ 565235 w 769938"/>
                <a:gd name="connsiteY119" fmla="*/ 51267 h 790577"/>
                <a:gd name="connsiteX120" fmla="*/ 566209 w 769938"/>
                <a:gd name="connsiteY120" fmla="*/ 52171 h 790577"/>
                <a:gd name="connsiteX121" fmla="*/ 566209 w 769938"/>
                <a:gd name="connsiteY121" fmla="*/ 52699 h 790577"/>
                <a:gd name="connsiteX122" fmla="*/ 566672 w 769938"/>
                <a:gd name="connsiteY122" fmla="*/ 53380 h 790577"/>
                <a:gd name="connsiteX123" fmla="*/ 566209 w 769938"/>
                <a:gd name="connsiteY123" fmla="*/ 67733 h 790577"/>
                <a:gd name="connsiteX124" fmla="*/ 566209 w 769938"/>
                <a:gd name="connsiteY124" fmla="*/ 68118 h 790577"/>
                <a:gd name="connsiteX125" fmla="*/ 565400 w 769938"/>
                <a:gd name="connsiteY125" fmla="*/ 68616 h 790577"/>
                <a:gd name="connsiteX126" fmla="*/ 556023 w 769938"/>
                <a:gd name="connsiteY126" fmla="*/ 78846 h 790577"/>
                <a:gd name="connsiteX127" fmla="*/ 540280 w 769938"/>
                <a:gd name="connsiteY127" fmla="*/ 78846 h 790577"/>
                <a:gd name="connsiteX128" fmla="*/ 538429 w 769938"/>
                <a:gd name="connsiteY128" fmla="*/ 73911 h 790577"/>
                <a:gd name="connsiteX129" fmla="*/ 529630 w 769938"/>
                <a:gd name="connsiteY129" fmla="*/ 65773 h 790577"/>
                <a:gd name="connsiteX130" fmla="*/ 531962 w 769938"/>
                <a:gd name="connsiteY130" fmla="*/ 56665 h 790577"/>
                <a:gd name="connsiteX131" fmla="*/ 529167 w 769938"/>
                <a:gd name="connsiteY131" fmla="*/ 49213 h 790577"/>
                <a:gd name="connsiteX132" fmla="*/ 542595 w 769938"/>
                <a:gd name="connsiteY132" fmla="*/ 41341 h 790577"/>
                <a:gd name="connsiteX133" fmla="*/ 228967 w 769938"/>
                <a:gd name="connsiteY133" fmla="*/ 33999 h 790577"/>
                <a:gd name="connsiteX134" fmla="*/ 254611 w 769938"/>
                <a:gd name="connsiteY134" fmla="*/ 45509 h 790577"/>
                <a:gd name="connsiteX135" fmla="*/ 254656 w 769938"/>
                <a:gd name="connsiteY135" fmla="*/ 45908 h 790577"/>
                <a:gd name="connsiteX136" fmla="*/ 255011 w 769938"/>
                <a:gd name="connsiteY136" fmla="*/ 46182 h 790577"/>
                <a:gd name="connsiteX137" fmla="*/ 255011 w 769938"/>
                <a:gd name="connsiteY137" fmla="*/ 49065 h 790577"/>
                <a:gd name="connsiteX138" fmla="*/ 256443 w 769938"/>
                <a:gd name="connsiteY138" fmla="*/ 61814 h 790577"/>
                <a:gd name="connsiteX139" fmla="*/ 247284 w 769938"/>
                <a:gd name="connsiteY139" fmla="*/ 72365 h 790577"/>
                <a:gd name="connsiteX140" fmla="*/ 243845 w 769938"/>
                <a:gd name="connsiteY140" fmla="*/ 72365 h 790577"/>
                <a:gd name="connsiteX141" fmla="*/ 243754 w 769938"/>
                <a:gd name="connsiteY141" fmla="*/ 72448 h 790577"/>
                <a:gd name="connsiteX142" fmla="*/ 231090 w 769938"/>
                <a:gd name="connsiteY142" fmla="*/ 72448 h 790577"/>
                <a:gd name="connsiteX143" fmla="*/ 230266 w 769938"/>
                <a:gd name="connsiteY143" fmla="*/ 71506 h 790577"/>
                <a:gd name="connsiteX144" fmla="*/ 217977 w 769938"/>
                <a:gd name="connsiteY144" fmla="*/ 60855 h 790577"/>
                <a:gd name="connsiteX145" fmla="*/ 228967 w 769938"/>
                <a:gd name="connsiteY145" fmla="*/ 33999 h 790577"/>
                <a:gd name="connsiteX146" fmla="*/ 386557 w 769938"/>
                <a:gd name="connsiteY146" fmla="*/ 0 h 790577"/>
                <a:gd name="connsiteX147" fmla="*/ 404814 w 769938"/>
                <a:gd name="connsiteY147" fmla="*/ 20638 h 790577"/>
                <a:gd name="connsiteX148" fmla="*/ 404351 w 769938"/>
                <a:gd name="connsiteY148" fmla="*/ 21902 h 790577"/>
                <a:gd name="connsiteX149" fmla="*/ 404814 w 769938"/>
                <a:gd name="connsiteY149" fmla="*/ 23020 h 790577"/>
                <a:gd name="connsiteX150" fmla="*/ 386557 w 769938"/>
                <a:gd name="connsiteY150" fmla="*/ 41277 h 790577"/>
                <a:gd name="connsiteX151" fmla="*/ 368300 w 769938"/>
                <a:gd name="connsiteY151" fmla="*/ 23020 h 790577"/>
                <a:gd name="connsiteX152" fmla="*/ 368763 w 769938"/>
                <a:gd name="connsiteY152" fmla="*/ 21902 h 790577"/>
                <a:gd name="connsiteX153" fmla="*/ 368300 w 769938"/>
                <a:gd name="connsiteY153" fmla="*/ 20638 h 790577"/>
                <a:gd name="connsiteX154" fmla="*/ 386557 w 769938"/>
                <a:gd name="connsiteY154" fmla="*/ 0 h 79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</a:cxnLst>
              <a:rect l="l" t="t" r="r" b="b"/>
              <a:pathLst>
                <a:path w="769938" h="790577">
                  <a:moveTo>
                    <a:pt x="378620" y="747713"/>
                  </a:moveTo>
                  <a:lnTo>
                    <a:pt x="378620" y="747713"/>
                  </a:lnTo>
                  <a:cubicBezTo>
                    <a:pt x="383662" y="747713"/>
                    <a:pt x="388226" y="750112"/>
                    <a:pt x="391530" y="753990"/>
                  </a:cubicBezTo>
                  <a:lnTo>
                    <a:pt x="391627" y="754265"/>
                  </a:lnTo>
                  <a:lnTo>
                    <a:pt x="391856" y="754381"/>
                  </a:lnTo>
                  <a:cubicBezTo>
                    <a:pt x="395051" y="758191"/>
                    <a:pt x="396876" y="762953"/>
                    <a:pt x="396876" y="766763"/>
                  </a:cubicBezTo>
                  <a:lnTo>
                    <a:pt x="396450" y="767935"/>
                  </a:lnTo>
                  <a:lnTo>
                    <a:pt x="396877" y="769145"/>
                  </a:lnTo>
                  <a:cubicBezTo>
                    <a:pt x="396877" y="780982"/>
                    <a:pt x="388703" y="790577"/>
                    <a:pt x="378620" y="790577"/>
                  </a:cubicBezTo>
                  <a:cubicBezTo>
                    <a:pt x="368537" y="790577"/>
                    <a:pt x="360363" y="780982"/>
                    <a:pt x="360363" y="769145"/>
                  </a:cubicBezTo>
                  <a:lnTo>
                    <a:pt x="360790" y="767937"/>
                  </a:lnTo>
                  <a:lnTo>
                    <a:pt x="360363" y="766763"/>
                  </a:lnTo>
                  <a:lnTo>
                    <a:pt x="363905" y="759109"/>
                  </a:lnTo>
                  <a:lnTo>
                    <a:pt x="365711" y="753990"/>
                  </a:lnTo>
                  <a:lnTo>
                    <a:pt x="366436" y="753638"/>
                  </a:lnTo>
                  <a:lnTo>
                    <a:pt x="366753" y="752952"/>
                  </a:lnTo>
                  <a:cubicBezTo>
                    <a:pt x="370404" y="749618"/>
                    <a:pt x="374969" y="747713"/>
                    <a:pt x="378620" y="747713"/>
                  </a:cubicBezTo>
                  <a:close/>
                  <a:moveTo>
                    <a:pt x="532668" y="714904"/>
                  </a:moveTo>
                  <a:cubicBezTo>
                    <a:pt x="538346" y="713052"/>
                    <a:pt x="544025" y="713052"/>
                    <a:pt x="548757" y="714904"/>
                  </a:cubicBezTo>
                  <a:lnTo>
                    <a:pt x="549340" y="715526"/>
                  </a:lnTo>
                  <a:lnTo>
                    <a:pt x="549961" y="715367"/>
                  </a:lnTo>
                  <a:cubicBezTo>
                    <a:pt x="554182" y="716756"/>
                    <a:pt x="557935" y="720460"/>
                    <a:pt x="559811" y="726017"/>
                  </a:cubicBezTo>
                  <a:lnTo>
                    <a:pt x="560088" y="733674"/>
                  </a:lnTo>
                  <a:lnTo>
                    <a:pt x="561060" y="741760"/>
                  </a:lnTo>
                  <a:lnTo>
                    <a:pt x="553698" y="749684"/>
                  </a:lnTo>
                  <a:lnTo>
                    <a:pt x="552306" y="751946"/>
                  </a:lnTo>
                  <a:lnTo>
                    <a:pt x="551596" y="751946"/>
                  </a:lnTo>
                  <a:cubicBezTo>
                    <a:pt x="540239" y="755650"/>
                    <a:pt x="528882" y="751946"/>
                    <a:pt x="525096" y="740834"/>
                  </a:cubicBezTo>
                  <a:cubicBezTo>
                    <a:pt x="517525" y="733425"/>
                    <a:pt x="521311" y="718609"/>
                    <a:pt x="532668" y="714904"/>
                  </a:cubicBezTo>
                  <a:close/>
                  <a:moveTo>
                    <a:pt x="210543" y="707522"/>
                  </a:moveTo>
                  <a:lnTo>
                    <a:pt x="221567" y="710066"/>
                  </a:lnTo>
                  <a:lnTo>
                    <a:pt x="224897" y="710191"/>
                  </a:lnTo>
                  <a:cubicBezTo>
                    <a:pt x="236009" y="713943"/>
                    <a:pt x="239713" y="725200"/>
                    <a:pt x="236009" y="736456"/>
                  </a:cubicBezTo>
                  <a:lnTo>
                    <a:pt x="236009" y="737334"/>
                  </a:lnTo>
                  <a:cubicBezTo>
                    <a:pt x="228601" y="744905"/>
                    <a:pt x="217488" y="752476"/>
                    <a:pt x="206375" y="744905"/>
                  </a:cubicBezTo>
                  <a:cubicBezTo>
                    <a:pt x="198967" y="741119"/>
                    <a:pt x="195263" y="729763"/>
                    <a:pt x="198967" y="718406"/>
                  </a:cubicBezTo>
                  <a:cubicBezTo>
                    <a:pt x="200819" y="712727"/>
                    <a:pt x="205449" y="708942"/>
                    <a:pt x="210543" y="707522"/>
                  </a:cubicBezTo>
                  <a:close/>
                  <a:moveTo>
                    <a:pt x="671646" y="611915"/>
                  </a:moveTo>
                  <a:cubicBezTo>
                    <a:pt x="677401" y="611452"/>
                    <a:pt x="683155" y="613304"/>
                    <a:pt x="686992" y="617009"/>
                  </a:cubicBezTo>
                  <a:cubicBezTo>
                    <a:pt x="694665" y="624417"/>
                    <a:pt x="698501" y="635529"/>
                    <a:pt x="690828" y="642938"/>
                  </a:cubicBezTo>
                  <a:cubicBezTo>
                    <a:pt x="683155" y="654050"/>
                    <a:pt x="667809" y="654050"/>
                    <a:pt x="660136" y="646642"/>
                  </a:cubicBezTo>
                  <a:cubicBezTo>
                    <a:pt x="652463" y="639234"/>
                    <a:pt x="652463" y="628121"/>
                    <a:pt x="656300" y="620713"/>
                  </a:cubicBezTo>
                  <a:cubicBezTo>
                    <a:pt x="660136" y="615157"/>
                    <a:pt x="665891" y="612378"/>
                    <a:pt x="671646" y="611915"/>
                  </a:cubicBezTo>
                  <a:close/>
                  <a:moveTo>
                    <a:pt x="91612" y="600803"/>
                  </a:moveTo>
                  <a:cubicBezTo>
                    <a:pt x="96408" y="601266"/>
                    <a:pt x="101203" y="604045"/>
                    <a:pt x="105040" y="609601"/>
                  </a:cubicBezTo>
                  <a:cubicBezTo>
                    <a:pt x="112713" y="617009"/>
                    <a:pt x="112713" y="628122"/>
                    <a:pt x="101203" y="635530"/>
                  </a:cubicBezTo>
                  <a:cubicBezTo>
                    <a:pt x="97367" y="639234"/>
                    <a:pt x="92571" y="640160"/>
                    <a:pt x="87776" y="639234"/>
                  </a:cubicBezTo>
                  <a:lnTo>
                    <a:pt x="87328" y="638987"/>
                  </a:lnTo>
                  <a:lnTo>
                    <a:pt x="86337" y="639234"/>
                  </a:lnTo>
                  <a:cubicBezTo>
                    <a:pt x="81062" y="638308"/>
                    <a:pt x="76266" y="635530"/>
                    <a:pt x="74348" y="631826"/>
                  </a:cubicBezTo>
                  <a:cubicBezTo>
                    <a:pt x="66675" y="624417"/>
                    <a:pt x="66675" y="609601"/>
                    <a:pt x="78184" y="605897"/>
                  </a:cubicBezTo>
                  <a:cubicBezTo>
                    <a:pt x="82021" y="602193"/>
                    <a:pt x="86816" y="600340"/>
                    <a:pt x="91612" y="600803"/>
                  </a:cubicBezTo>
                  <a:close/>
                  <a:moveTo>
                    <a:pt x="754929" y="461963"/>
                  </a:moveTo>
                  <a:lnTo>
                    <a:pt x="760315" y="467432"/>
                  </a:lnTo>
                  <a:lnTo>
                    <a:pt x="766581" y="472696"/>
                  </a:lnTo>
                  <a:cubicBezTo>
                    <a:pt x="768979" y="477012"/>
                    <a:pt x="769938" y="481807"/>
                    <a:pt x="769938" y="485644"/>
                  </a:cubicBezTo>
                  <a:cubicBezTo>
                    <a:pt x="766102" y="497153"/>
                    <a:pt x="754592" y="504826"/>
                    <a:pt x="743083" y="500990"/>
                  </a:cubicBezTo>
                  <a:cubicBezTo>
                    <a:pt x="731573" y="500990"/>
                    <a:pt x="723900" y="489480"/>
                    <a:pt x="727737" y="477971"/>
                  </a:cubicBezTo>
                  <a:cubicBezTo>
                    <a:pt x="729655" y="472216"/>
                    <a:pt x="733491" y="467420"/>
                    <a:pt x="738287" y="464543"/>
                  </a:cubicBezTo>
                  <a:lnTo>
                    <a:pt x="748567" y="463334"/>
                  </a:lnTo>
                  <a:close/>
                  <a:moveTo>
                    <a:pt x="18521" y="448204"/>
                  </a:moveTo>
                  <a:cubicBezTo>
                    <a:pt x="29633" y="444500"/>
                    <a:pt x="37041" y="451909"/>
                    <a:pt x="40746" y="463021"/>
                  </a:cubicBezTo>
                  <a:lnTo>
                    <a:pt x="40470" y="465364"/>
                  </a:lnTo>
                  <a:lnTo>
                    <a:pt x="41275" y="466437"/>
                  </a:lnTo>
                  <a:lnTo>
                    <a:pt x="39934" y="469924"/>
                  </a:lnTo>
                  <a:lnTo>
                    <a:pt x="38893" y="478764"/>
                  </a:lnTo>
                  <a:cubicBezTo>
                    <a:pt x="36115" y="483394"/>
                    <a:pt x="31485" y="487098"/>
                    <a:pt x="25929" y="488950"/>
                  </a:cubicBezTo>
                  <a:cubicBezTo>
                    <a:pt x="14816" y="488950"/>
                    <a:pt x="3704" y="481542"/>
                    <a:pt x="0" y="470429"/>
                  </a:cubicBezTo>
                  <a:cubicBezTo>
                    <a:pt x="0" y="459317"/>
                    <a:pt x="7408" y="451909"/>
                    <a:pt x="18521" y="448204"/>
                  </a:cubicBezTo>
                  <a:close/>
                  <a:moveTo>
                    <a:pt x="747184" y="297392"/>
                  </a:moveTo>
                  <a:cubicBezTo>
                    <a:pt x="752741" y="295540"/>
                    <a:pt x="757371" y="296466"/>
                    <a:pt x="761075" y="299245"/>
                  </a:cubicBezTo>
                  <a:lnTo>
                    <a:pt x="767317" y="308955"/>
                  </a:lnTo>
                  <a:lnTo>
                    <a:pt x="769938" y="312450"/>
                  </a:lnTo>
                  <a:lnTo>
                    <a:pt x="768827" y="316579"/>
                  </a:lnTo>
                  <a:lnTo>
                    <a:pt x="767557" y="326100"/>
                  </a:lnTo>
                  <a:cubicBezTo>
                    <a:pt x="764779" y="329804"/>
                    <a:pt x="760149" y="332582"/>
                    <a:pt x="754592" y="334434"/>
                  </a:cubicBezTo>
                  <a:cubicBezTo>
                    <a:pt x="749036" y="336286"/>
                    <a:pt x="743480" y="335360"/>
                    <a:pt x="739313" y="332582"/>
                  </a:cubicBezTo>
                  <a:lnTo>
                    <a:pt x="732768" y="320365"/>
                  </a:lnTo>
                  <a:lnTo>
                    <a:pt x="732416" y="319954"/>
                  </a:lnTo>
                  <a:lnTo>
                    <a:pt x="732440" y="319753"/>
                  </a:lnTo>
                  <a:lnTo>
                    <a:pt x="732367" y="319617"/>
                  </a:lnTo>
                  <a:cubicBezTo>
                    <a:pt x="728663" y="308505"/>
                    <a:pt x="736072" y="297392"/>
                    <a:pt x="747184" y="297392"/>
                  </a:cubicBezTo>
                  <a:close/>
                  <a:moveTo>
                    <a:pt x="29104" y="281650"/>
                  </a:moveTo>
                  <a:cubicBezTo>
                    <a:pt x="34660" y="281650"/>
                    <a:pt x="39290" y="284527"/>
                    <a:pt x="42068" y="288843"/>
                  </a:cubicBezTo>
                  <a:lnTo>
                    <a:pt x="43586" y="301807"/>
                  </a:lnTo>
                  <a:lnTo>
                    <a:pt x="44450" y="305089"/>
                  </a:lnTo>
                  <a:lnTo>
                    <a:pt x="42124" y="308143"/>
                  </a:lnTo>
                  <a:lnTo>
                    <a:pt x="36975" y="318097"/>
                  </a:lnTo>
                  <a:lnTo>
                    <a:pt x="25015" y="319598"/>
                  </a:lnTo>
                  <a:lnTo>
                    <a:pt x="21590" y="320098"/>
                  </a:lnTo>
                  <a:cubicBezTo>
                    <a:pt x="15875" y="318222"/>
                    <a:pt x="12065" y="315408"/>
                    <a:pt x="9684" y="311655"/>
                  </a:cubicBezTo>
                  <a:lnTo>
                    <a:pt x="9401" y="310465"/>
                  </a:lnTo>
                  <a:lnTo>
                    <a:pt x="8731" y="309944"/>
                  </a:lnTo>
                  <a:lnTo>
                    <a:pt x="7897" y="304117"/>
                  </a:lnTo>
                  <a:lnTo>
                    <a:pt x="6350" y="297584"/>
                  </a:lnTo>
                  <a:lnTo>
                    <a:pt x="7031" y="296786"/>
                  </a:lnTo>
                  <a:lnTo>
                    <a:pt x="16602" y="283568"/>
                  </a:lnTo>
                  <a:cubicBezTo>
                    <a:pt x="20770" y="280691"/>
                    <a:pt x="25400" y="279732"/>
                    <a:pt x="29104" y="281650"/>
                  </a:cubicBezTo>
                  <a:close/>
                  <a:moveTo>
                    <a:pt x="681302" y="144314"/>
                  </a:moveTo>
                  <a:lnTo>
                    <a:pt x="687103" y="147103"/>
                  </a:lnTo>
                  <a:lnTo>
                    <a:pt x="694748" y="150380"/>
                  </a:lnTo>
                  <a:cubicBezTo>
                    <a:pt x="696624" y="156008"/>
                    <a:pt x="697562" y="161636"/>
                    <a:pt x="697093" y="166327"/>
                  </a:cubicBezTo>
                  <a:lnTo>
                    <a:pt x="691148" y="176387"/>
                  </a:lnTo>
                  <a:lnTo>
                    <a:pt x="690563" y="181240"/>
                  </a:lnTo>
                  <a:cubicBezTo>
                    <a:pt x="683154" y="188913"/>
                    <a:pt x="668338" y="185077"/>
                    <a:pt x="664634" y="177404"/>
                  </a:cubicBezTo>
                  <a:cubicBezTo>
                    <a:pt x="657225" y="169731"/>
                    <a:pt x="657225" y="154385"/>
                    <a:pt x="668338" y="146712"/>
                  </a:cubicBezTo>
                  <a:cubicBezTo>
                    <a:pt x="672042" y="144793"/>
                    <a:pt x="676672" y="143834"/>
                    <a:pt x="681302" y="144314"/>
                  </a:cubicBezTo>
                  <a:close/>
                  <a:moveTo>
                    <a:pt x="102923" y="133202"/>
                  </a:moveTo>
                  <a:cubicBezTo>
                    <a:pt x="107553" y="132722"/>
                    <a:pt x="112183" y="133681"/>
                    <a:pt x="115887" y="135600"/>
                  </a:cubicBezTo>
                  <a:cubicBezTo>
                    <a:pt x="123296" y="143273"/>
                    <a:pt x="127000" y="158619"/>
                    <a:pt x="119591" y="166292"/>
                  </a:cubicBezTo>
                  <a:cubicBezTo>
                    <a:pt x="112183" y="173965"/>
                    <a:pt x="97366" y="177801"/>
                    <a:pt x="89958" y="170128"/>
                  </a:cubicBezTo>
                  <a:lnTo>
                    <a:pt x="85252" y="157129"/>
                  </a:lnTo>
                  <a:lnTo>
                    <a:pt x="84426" y="155684"/>
                  </a:lnTo>
                  <a:lnTo>
                    <a:pt x="84593" y="155309"/>
                  </a:lnTo>
                  <a:lnTo>
                    <a:pt x="84402" y="154782"/>
                  </a:lnTo>
                  <a:cubicBezTo>
                    <a:pt x="84402" y="149027"/>
                    <a:pt x="86254" y="143273"/>
                    <a:pt x="89958" y="139436"/>
                  </a:cubicBezTo>
                  <a:cubicBezTo>
                    <a:pt x="93662" y="135600"/>
                    <a:pt x="98292" y="133681"/>
                    <a:pt x="102923" y="133202"/>
                  </a:cubicBezTo>
                  <a:close/>
                  <a:moveTo>
                    <a:pt x="542595" y="41341"/>
                  </a:moveTo>
                  <a:cubicBezTo>
                    <a:pt x="547688" y="39952"/>
                    <a:pt x="553244" y="39952"/>
                    <a:pt x="558801" y="41804"/>
                  </a:cubicBezTo>
                  <a:lnTo>
                    <a:pt x="565235" y="51267"/>
                  </a:lnTo>
                  <a:lnTo>
                    <a:pt x="566209" y="52171"/>
                  </a:lnTo>
                  <a:lnTo>
                    <a:pt x="566209" y="52699"/>
                  </a:lnTo>
                  <a:lnTo>
                    <a:pt x="566672" y="53380"/>
                  </a:lnTo>
                  <a:cubicBezTo>
                    <a:pt x="568061" y="58473"/>
                    <a:pt x="568061" y="64029"/>
                    <a:pt x="566209" y="67733"/>
                  </a:cubicBezTo>
                  <a:lnTo>
                    <a:pt x="566209" y="68118"/>
                  </a:lnTo>
                  <a:lnTo>
                    <a:pt x="565400" y="68616"/>
                  </a:lnTo>
                  <a:lnTo>
                    <a:pt x="556023" y="78846"/>
                  </a:lnTo>
                  <a:cubicBezTo>
                    <a:pt x="551392" y="80698"/>
                    <a:pt x="545836" y="80698"/>
                    <a:pt x="540280" y="78846"/>
                  </a:cubicBezTo>
                  <a:lnTo>
                    <a:pt x="538429" y="73911"/>
                  </a:lnTo>
                  <a:lnTo>
                    <a:pt x="529630" y="65773"/>
                  </a:lnTo>
                  <a:lnTo>
                    <a:pt x="531962" y="56665"/>
                  </a:lnTo>
                  <a:lnTo>
                    <a:pt x="529167" y="49213"/>
                  </a:lnTo>
                  <a:cubicBezTo>
                    <a:pt x="532871" y="45508"/>
                    <a:pt x="537502" y="42730"/>
                    <a:pt x="542595" y="41341"/>
                  </a:cubicBezTo>
                  <a:close/>
                  <a:moveTo>
                    <a:pt x="228967" y="33999"/>
                  </a:moveTo>
                  <a:cubicBezTo>
                    <a:pt x="239957" y="30163"/>
                    <a:pt x="250948" y="33999"/>
                    <a:pt x="254611" y="45509"/>
                  </a:cubicBezTo>
                  <a:lnTo>
                    <a:pt x="254656" y="45908"/>
                  </a:lnTo>
                  <a:lnTo>
                    <a:pt x="255011" y="46182"/>
                  </a:lnTo>
                  <a:lnTo>
                    <a:pt x="255011" y="49065"/>
                  </a:lnTo>
                  <a:lnTo>
                    <a:pt x="256443" y="61814"/>
                  </a:lnTo>
                  <a:cubicBezTo>
                    <a:pt x="254611" y="66610"/>
                    <a:pt x="250948" y="70446"/>
                    <a:pt x="247284" y="72365"/>
                  </a:cubicBezTo>
                  <a:lnTo>
                    <a:pt x="243845" y="72365"/>
                  </a:lnTo>
                  <a:lnTo>
                    <a:pt x="243754" y="72448"/>
                  </a:lnTo>
                  <a:cubicBezTo>
                    <a:pt x="240002" y="74324"/>
                    <a:pt x="235312" y="74324"/>
                    <a:pt x="231090" y="72448"/>
                  </a:cubicBezTo>
                  <a:lnTo>
                    <a:pt x="230266" y="71506"/>
                  </a:lnTo>
                  <a:lnTo>
                    <a:pt x="217977" y="60855"/>
                  </a:lnTo>
                  <a:cubicBezTo>
                    <a:pt x="214313" y="53182"/>
                    <a:pt x="217977" y="37836"/>
                    <a:pt x="228967" y="33999"/>
                  </a:cubicBezTo>
                  <a:close/>
                  <a:moveTo>
                    <a:pt x="386557" y="0"/>
                  </a:moveTo>
                  <a:cubicBezTo>
                    <a:pt x="396640" y="0"/>
                    <a:pt x="404814" y="9240"/>
                    <a:pt x="404814" y="20638"/>
                  </a:cubicBezTo>
                  <a:lnTo>
                    <a:pt x="404351" y="21902"/>
                  </a:lnTo>
                  <a:lnTo>
                    <a:pt x="404814" y="23020"/>
                  </a:lnTo>
                  <a:cubicBezTo>
                    <a:pt x="404814" y="33103"/>
                    <a:pt x="396640" y="41277"/>
                    <a:pt x="386557" y="41277"/>
                  </a:cubicBezTo>
                  <a:cubicBezTo>
                    <a:pt x="376474" y="41277"/>
                    <a:pt x="368300" y="33103"/>
                    <a:pt x="368300" y="23020"/>
                  </a:cubicBezTo>
                  <a:lnTo>
                    <a:pt x="368763" y="21902"/>
                  </a:lnTo>
                  <a:lnTo>
                    <a:pt x="368300" y="20638"/>
                  </a:lnTo>
                  <a:cubicBezTo>
                    <a:pt x="368300" y="9240"/>
                    <a:pt x="376474" y="0"/>
                    <a:pt x="386557" y="0"/>
                  </a:cubicBezTo>
                  <a:close/>
                </a:path>
              </a:pathLst>
            </a:custGeom>
            <a:solidFill>
              <a:srgbClr val="F4B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0" name="ïṡḻidê">
              <a:extLst>
                <a:ext uri="{FF2B5EF4-FFF2-40B4-BE49-F238E27FC236}">
                  <a16:creationId xmlns:a16="http://schemas.microsoft.com/office/drawing/2014/main" id="{047B1570-A4B3-43AA-8B10-DCEF7ABF6E4F}"/>
                </a:ext>
              </a:extLst>
            </p:cNvPr>
            <p:cNvSpPr/>
            <p:nvPr/>
          </p:nvSpPr>
          <p:spPr bwMode="auto">
            <a:xfrm>
              <a:off x="3192944" y="4897313"/>
              <a:ext cx="378107" cy="4986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0000" tIns="46800" rIns="90000" bIns="46800" anchor="ctr" anchorCtr="0" compatLnSpc="1">
              <a:prstTxWarp prst="textNoShape">
                <a:avLst/>
              </a:prstTxWarp>
              <a:normAutofit fontScale="77500" lnSpcReduction="20000"/>
            </a:bodyPr>
            <a:lstStyle/>
            <a:p>
              <a:pPr marL="0" marR="0" lvl="0" indent="0" algn="l" defTabSz="914400" rtl="0" eaLnBrk="0" fontAlgn="base" latinLnBrk="0" hangingPunct="0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4000" b="0" i="0" u="none" strike="noStrike" cap="none" normalizeH="0" baseline="0" dirty="0">
                  <a:ln>
                    <a:noFill/>
                  </a:ln>
                  <a:solidFill>
                    <a:srgbClr val="FFC610"/>
                  </a:solidFill>
                  <a:effectLst/>
                </a:rPr>
                <a:t>$</a:t>
              </a:r>
              <a:endParaRPr kumimoji="0" lang="zh-CN" altLang="zh-CN" sz="4000" b="0" i="0" u="none" strike="noStrike" cap="none" normalizeH="0" baseline="0" dirty="0">
                <a:ln>
                  <a:noFill/>
                </a:ln>
                <a:solidFill>
                  <a:srgbClr val="FFC610"/>
                </a:solidFill>
                <a:effectLst/>
              </a:endParaRPr>
            </a:p>
          </p:txBody>
        </p:sp>
        <p:sp>
          <p:nvSpPr>
            <p:cNvPr id="398" name="îṩlîḑe">
              <a:extLst>
                <a:ext uri="{FF2B5EF4-FFF2-40B4-BE49-F238E27FC236}">
                  <a16:creationId xmlns:a16="http://schemas.microsoft.com/office/drawing/2014/main" id="{6C936186-CD2F-4BC6-8551-2C0D6270EF04}"/>
                </a:ext>
              </a:extLst>
            </p:cNvPr>
            <p:cNvSpPr/>
            <p:nvPr/>
          </p:nvSpPr>
          <p:spPr bwMode="auto">
            <a:xfrm>
              <a:off x="3131211" y="3661713"/>
              <a:ext cx="596740" cy="587738"/>
            </a:xfrm>
            <a:custGeom>
              <a:avLst/>
              <a:gdLst>
                <a:gd name="T0" fmla="*/ 188 w 196"/>
                <a:gd name="T1" fmla="*/ 136 h 193"/>
                <a:gd name="T2" fmla="*/ 196 w 196"/>
                <a:gd name="T3" fmla="*/ 88 h 193"/>
                <a:gd name="T4" fmla="*/ 164 w 196"/>
                <a:gd name="T5" fmla="*/ 83 h 193"/>
                <a:gd name="T6" fmla="*/ 160 w 196"/>
                <a:gd name="T7" fmla="*/ 71 h 193"/>
                <a:gd name="T8" fmla="*/ 184 w 196"/>
                <a:gd name="T9" fmla="*/ 48 h 193"/>
                <a:gd name="T10" fmla="*/ 151 w 196"/>
                <a:gd name="T11" fmla="*/ 13 h 193"/>
                <a:gd name="T12" fmla="*/ 127 w 196"/>
                <a:gd name="T13" fmla="*/ 36 h 193"/>
                <a:gd name="T14" fmla="*/ 121 w 196"/>
                <a:gd name="T15" fmla="*/ 33 h 193"/>
                <a:gd name="T16" fmla="*/ 121 w 196"/>
                <a:gd name="T17" fmla="*/ 0 h 193"/>
                <a:gd name="T18" fmla="*/ 72 w 196"/>
                <a:gd name="T19" fmla="*/ 1 h 193"/>
                <a:gd name="T20" fmla="*/ 72 w 196"/>
                <a:gd name="T21" fmla="*/ 34 h 193"/>
                <a:gd name="T22" fmla="*/ 67 w 196"/>
                <a:gd name="T23" fmla="*/ 37 h 193"/>
                <a:gd name="T24" fmla="*/ 42 w 196"/>
                <a:gd name="T25" fmla="*/ 15 h 193"/>
                <a:gd name="T26" fmla="*/ 10 w 196"/>
                <a:gd name="T27" fmla="*/ 52 h 193"/>
                <a:gd name="T28" fmla="*/ 35 w 196"/>
                <a:gd name="T29" fmla="*/ 74 h 193"/>
                <a:gd name="T30" fmla="*/ 32 w 196"/>
                <a:gd name="T31" fmla="*/ 85 h 193"/>
                <a:gd name="T32" fmla="*/ 0 w 196"/>
                <a:gd name="T33" fmla="*/ 92 h 193"/>
                <a:gd name="T34" fmla="*/ 10 w 196"/>
                <a:gd name="T35" fmla="*/ 140 h 193"/>
                <a:gd name="T36" fmla="*/ 42 w 196"/>
                <a:gd name="T37" fmla="*/ 133 h 193"/>
                <a:gd name="T38" fmla="*/ 49 w 196"/>
                <a:gd name="T39" fmla="*/ 143 h 193"/>
                <a:gd name="T40" fmla="*/ 35 w 196"/>
                <a:gd name="T41" fmla="*/ 172 h 193"/>
                <a:gd name="T42" fmla="*/ 79 w 196"/>
                <a:gd name="T43" fmla="*/ 193 h 193"/>
                <a:gd name="T44" fmla="*/ 94 w 196"/>
                <a:gd name="T45" fmla="*/ 163 h 193"/>
                <a:gd name="T46" fmla="*/ 98 w 196"/>
                <a:gd name="T47" fmla="*/ 164 h 193"/>
                <a:gd name="T48" fmla="*/ 105 w 196"/>
                <a:gd name="T49" fmla="*/ 163 h 193"/>
                <a:gd name="T50" fmla="*/ 121 w 196"/>
                <a:gd name="T51" fmla="*/ 192 h 193"/>
                <a:gd name="T52" fmla="*/ 164 w 196"/>
                <a:gd name="T53" fmla="*/ 170 h 193"/>
                <a:gd name="T54" fmla="*/ 149 w 196"/>
                <a:gd name="T55" fmla="*/ 140 h 193"/>
                <a:gd name="T56" fmla="*/ 156 w 196"/>
                <a:gd name="T57" fmla="*/ 131 h 193"/>
                <a:gd name="T58" fmla="*/ 188 w 196"/>
                <a:gd name="T59" fmla="*/ 136 h 193"/>
                <a:gd name="T60" fmla="*/ 98 w 196"/>
                <a:gd name="T61" fmla="*/ 135 h 193"/>
                <a:gd name="T62" fmla="*/ 60 w 196"/>
                <a:gd name="T63" fmla="*/ 97 h 193"/>
                <a:gd name="T64" fmla="*/ 98 w 196"/>
                <a:gd name="T65" fmla="*/ 58 h 193"/>
                <a:gd name="T66" fmla="*/ 136 w 196"/>
                <a:gd name="T67" fmla="*/ 97 h 193"/>
                <a:gd name="T68" fmla="*/ 98 w 196"/>
                <a:gd name="T69" fmla="*/ 135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96" h="193">
                  <a:moveTo>
                    <a:pt x="188" y="136"/>
                  </a:moveTo>
                  <a:cubicBezTo>
                    <a:pt x="196" y="88"/>
                    <a:pt x="196" y="88"/>
                    <a:pt x="196" y="88"/>
                  </a:cubicBezTo>
                  <a:cubicBezTo>
                    <a:pt x="164" y="83"/>
                    <a:pt x="164" y="83"/>
                    <a:pt x="164" y="83"/>
                  </a:cubicBezTo>
                  <a:cubicBezTo>
                    <a:pt x="163" y="79"/>
                    <a:pt x="162" y="75"/>
                    <a:pt x="160" y="71"/>
                  </a:cubicBezTo>
                  <a:cubicBezTo>
                    <a:pt x="184" y="48"/>
                    <a:pt x="184" y="48"/>
                    <a:pt x="184" y="48"/>
                  </a:cubicBezTo>
                  <a:cubicBezTo>
                    <a:pt x="151" y="13"/>
                    <a:pt x="151" y="13"/>
                    <a:pt x="151" y="13"/>
                  </a:cubicBezTo>
                  <a:cubicBezTo>
                    <a:pt x="127" y="36"/>
                    <a:pt x="127" y="36"/>
                    <a:pt x="127" y="36"/>
                  </a:cubicBezTo>
                  <a:cubicBezTo>
                    <a:pt x="125" y="35"/>
                    <a:pt x="123" y="34"/>
                    <a:pt x="121" y="33"/>
                  </a:cubicBezTo>
                  <a:cubicBezTo>
                    <a:pt x="121" y="0"/>
                    <a:pt x="121" y="0"/>
                    <a:pt x="121" y="0"/>
                  </a:cubicBezTo>
                  <a:cubicBezTo>
                    <a:pt x="72" y="1"/>
                    <a:pt x="72" y="1"/>
                    <a:pt x="72" y="1"/>
                  </a:cubicBezTo>
                  <a:cubicBezTo>
                    <a:pt x="72" y="34"/>
                    <a:pt x="72" y="34"/>
                    <a:pt x="72" y="34"/>
                  </a:cubicBezTo>
                  <a:cubicBezTo>
                    <a:pt x="71" y="35"/>
                    <a:pt x="69" y="36"/>
                    <a:pt x="67" y="37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35" y="74"/>
                    <a:pt x="35" y="74"/>
                    <a:pt x="35" y="74"/>
                  </a:cubicBezTo>
                  <a:cubicBezTo>
                    <a:pt x="34" y="77"/>
                    <a:pt x="33" y="81"/>
                    <a:pt x="32" y="85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10" y="140"/>
                    <a:pt x="10" y="140"/>
                    <a:pt x="10" y="140"/>
                  </a:cubicBezTo>
                  <a:cubicBezTo>
                    <a:pt x="42" y="133"/>
                    <a:pt x="42" y="133"/>
                    <a:pt x="42" y="133"/>
                  </a:cubicBezTo>
                  <a:cubicBezTo>
                    <a:pt x="44" y="137"/>
                    <a:pt x="47" y="140"/>
                    <a:pt x="49" y="143"/>
                  </a:cubicBezTo>
                  <a:cubicBezTo>
                    <a:pt x="35" y="172"/>
                    <a:pt x="35" y="172"/>
                    <a:pt x="35" y="172"/>
                  </a:cubicBezTo>
                  <a:cubicBezTo>
                    <a:pt x="79" y="193"/>
                    <a:pt x="79" y="193"/>
                    <a:pt x="79" y="193"/>
                  </a:cubicBezTo>
                  <a:cubicBezTo>
                    <a:pt x="94" y="163"/>
                    <a:pt x="94" y="163"/>
                    <a:pt x="94" y="163"/>
                  </a:cubicBezTo>
                  <a:cubicBezTo>
                    <a:pt x="95" y="163"/>
                    <a:pt x="97" y="164"/>
                    <a:pt x="98" y="164"/>
                  </a:cubicBezTo>
                  <a:cubicBezTo>
                    <a:pt x="101" y="164"/>
                    <a:pt x="103" y="163"/>
                    <a:pt x="105" y="163"/>
                  </a:cubicBezTo>
                  <a:cubicBezTo>
                    <a:pt x="121" y="192"/>
                    <a:pt x="121" y="192"/>
                    <a:pt x="121" y="192"/>
                  </a:cubicBezTo>
                  <a:cubicBezTo>
                    <a:pt x="164" y="170"/>
                    <a:pt x="164" y="170"/>
                    <a:pt x="164" y="170"/>
                  </a:cubicBezTo>
                  <a:cubicBezTo>
                    <a:pt x="149" y="140"/>
                    <a:pt x="149" y="140"/>
                    <a:pt x="149" y="140"/>
                  </a:cubicBezTo>
                  <a:cubicBezTo>
                    <a:pt x="151" y="137"/>
                    <a:pt x="154" y="134"/>
                    <a:pt x="156" y="131"/>
                  </a:cubicBezTo>
                  <a:lnTo>
                    <a:pt x="188" y="136"/>
                  </a:lnTo>
                  <a:close/>
                  <a:moveTo>
                    <a:pt x="98" y="135"/>
                  </a:moveTo>
                  <a:cubicBezTo>
                    <a:pt x="77" y="135"/>
                    <a:pt x="60" y="118"/>
                    <a:pt x="60" y="97"/>
                  </a:cubicBezTo>
                  <a:cubicBezTo>
                    <a:pt x="60" y="76"/>
                    <a:pt x="77" y="58"/>
                    <a:pt x="98" y="58"/>
                  </a:cubicBezTo>
                  <a:cubicBezTo>
                    <a:pt x="119" y="58"/>
                    <a:pt x="136" y="76"/>
                    <a:pt x="136" y="97"/>
                  </a:cubicBezTo>
                  <a:cubicBezTo>
                    <a:pt x="136" y="118"/>
                    <a:pt x="119" y="135"/>
                    <a:pt x="98" y="135"/>
                  </a:cubicBezTo>
                  <a:close/>
                </a:path>
              </a:pathLst>
            </a:custGeom>
            <a:solidFill>
              <a:srgbClr val="C4C5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9" name="íṧ1ïḋe">
              <a:extLst>
                <a:ext uri="{FF2B5EF4-FFF2-40B4-BE49-F238E27FC236}">
                  <a16:creationId xmlns:a16="http://schemas.microsoft.com/office/drawing/2014/main" id="{F202136A-2A9D-477E-9314-C228A568C39F}"/>
                </a:ext>
              </a:extLst>
            </p:cNvPr>
            <p:cNvSpPr/>
            <p:nvPr/>
          </p:nvSpPr>
          <p:spPr bwMode="auto">
            <a:xfrm>
              <a:off x="3739527" y="3336335"/>
              <a:ext cx="286796" cy="282937"/>
            </a:xfrm>
            <a:custGeom>
              <a:avLst/>
              <a:gdLst>
                <a:gd name="T0" fmla="*/ 90 w 94"/>
                <a:gd name="T1" fmla="*/ 65 h 93"/>
                <a:gd name="T2" fmla="*/ 94 w 94"/>
                <a:gd name="T3" fmla="*/ 42 h 93"/>
                <a:gd name="T4" fmla="*/ 79 w 94"/>
                <a:gd name="T5" fmla="*/ 39 h 93"/>
                <a:gd name="T6" fmla="*/ 77 w 94"/>
                <a:gd name="T7" fmla="*/ 34 h 93"/>
                <a:gd name="T8" fmla="*/ 88 w 94"/>
                <a:gd name="T9" fmla="*/ 23 h 93"/>
                <a:gd name="T10" fmla="*/ 72 w 94"/>
                <a:gd name="T11" fmla="*/ 6 h 93"/>
                <a:gd name="T12" fmla="*/ 61 w 94"/>
                <a:gd name="T13" fmla="*/ 17 h 93"/>
                <a:gd name="T14" fmla="*/ 58 w 94"/>
                <a:gd name="T15" fmla="*/ 16 h 93"/>
                <a:gd name="T16" fmla="*/ 58 w 94"/>
                <a:gd name="T17" fmla="*/ 0 h 93"/>
                <a:gd name="T18" fmla="*/ 34 w 94"/>
                <a:gd name="T19" fmla="*/ 0 h 93"/>
                <a:gd name="T20" fmla="*/ 35 w 94"/>
                <a:gd name="T21" fmla="*/ 16 h 93"/>
                <a:gd name="T22" fmla="*/ 32 w 94"/>
                <a:gd name="T23" fmla="*/ 18 h 93"/>
                <a:gd name="T24" fmla="*/ 20 w 94"/>
                <a:gd name="T25" fmla="*/ 7 h 93"/>
                <a:gd name="T26" fmla="*/ 5 w 94"/>
                <a:gd name="T27" fmla="*/ 25 h 93"/>
                <a:gd name="T28" fmla="*/ 17 w 94"/>
                <a:gd name="T29" fmla="*/ 35 h 93"/>
                <a:gd name="T30" fmla="*/ 15 w 94"/>
                <a:gd name="T31" fmla="*/ 41 h 93"/>
                <a:gd name="T32" fmla="*/ 0 w 94"/>
                <a:gd name="T33" fmla="*/ 44 h 93"/>
                <a:gd name="T34" fmla="*/ 4 w 94"/>
                <a:gd name="T35" fmla="*/ 67 h 93"/>
                <a:gd name="T36" fmla="*/ 20 w 94"/>
                <a:gd name="T37" fmla="*/ 64 h 93"/>
                <a:gd name="T38" fmla="*/ 24 w 94"/>
                <a:gd name="T39" fmla="*/ 68 h 93"/>
                <a:gd name="T40" fmla="*/ 17 w 94"/>
                <a:gd name="T41" fmla="*/ 83 h 93"/>
                <a:gd name="T42" fmla="*/ 38 w 94"/>
                <a:gd name="T43" fmla="*/ 93 h 93"/>
                <a:gd name="T44" fmla="*/ 45 w 94"/>
                <a:gd name="T45" fmla="*/ 78 h 93"/>
                <a:gd name="T46" fmla="*/ 47 w 94"/>
                <a:gd name="T47" fmla="*/ 78 h 93"/>
                <a:gd name="T48" fmla="*/ 50 w 94"/>
                <a:gd name="T49" fmla="*/ 78 h 93"/>
                <a:gd name="T50" fmla="*/ 58 w 94"/>
                <a:gd name="T51" fmla="*/ 92 h 93"/>
                <a:gd name="T52" fmla="*/ 79 w 94"/>
                <a:gd name="T53" fmla="*/ 81 h 93"/>
                <a:gd name="T54" fmla="*/ 71 w 94"/>
                <a:gd name="T55" fmla="*/ 67 h 93"/>
                <a:gd name="T56" fmla="*/ 75 w 94"/>
                <a:gd name="T57" fmla="*/ 63 h 93"/>
                <a:gd name="T58" fmla="*/ 90 w 94"/>
                <a:gd name="T59" fmla="*/ 65 h 93"/>
                <a:gd name="T60" fmla="*/ 47 w 94"/>
                <a:gd name="T61" fmla="*/ 65 h 93"/>
                <a:gd name="T62" fmla="*/ 28 w 94"/>
                <a:gd name="T63" fmla="*/ 46 h 93"/>
                <a:gd name="T64" fmla="*/ 47 w 94"/>
                <a:gd name="T65" fmla="*/ 28 h 93"/>
                <a:gd name="T66" fmla="*/ 65 w 94"/>
                <a:gd name="T67" fmla="*/ 46 h 93"/>
                <a:gd name="T68" fmla="*/ 47 w 94"/>
                <a:gd name="T69" fmla="*/ 6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4" h="93">
                  <a:moveTo>
                    <a:pt x="90" y="65"/>
                  </a:moveTo>
                  <a:cubicBezTo>
                    <a:pt x="94" y="42"/>
                    <a:pt x="94" y="42"/>
                    <a:pt x="94" y="42"/>
                  </a:cubicBezTo>
                  <a:cubicBezTo>
                    <a:pt x="79" y="39"/>
                    <a:pt x="79" y="39"/>
                    <a:pt x="79" y="39"/>
                  </a:cubicBezTo>
                  <a:cubicBezTo>
                    <a:pt x="78" y="38"/>
                    <a:pt x="78" y="36"/>
                    <a:pt x="77" y="34"/>
                  </a:cubicBezTo>
                  <a:cubicBezTo>
                    <a:pt x="88" y="23"/>
                    <a:pt x="88" y="23"/>
                    <a:pt x="88" y="23"/>
                  </a:cubicBezTo>
                  <a:cubicBezTo>
                    <a:pt x="72" y="6"/>
                    <a:pt x="72" y="6"/>
                    <a:pt x="72" y="6"/>
                  </a:cubicBezTo>
                  <a:cubicBezTo>
                    <a:pt x="61" y="17"/>
                    <a:pt x="61" y="17"/>
                    <a:pt x="61" y="17"/>
                  </a:cubicBezTo>
                  <a:cubicBezTo>
                    <a:pt x="60" y="17"/>
                    <a:pt x="59" y="16"/>
                    <a:pt x="58" y="16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4" y="17"/>
                    <a:pt x="33" y="17"/>
                    <a:pt x="32" y="18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6" y="37"/>
                    <a:pt x="15" y="39"/>
                    <a:pt x="15" y="41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4" y="67"/>
                    <a:pt x="4" y="67"/>
                    <a:pt x="4" y="67"/>
                  </a:cubicBezTo>
                  <a:cubicBezTo>
                    <a:pt x="20" y="64"/>
                    <a:pt x="20" y="64"/>
                    <a:pt x="20" y="64"/>
                  </a:cubicBezTo>
                  <a:cubicBezTo>
                    <a:pt x="21" y="65"/>
                    <a:pt x="22" y="67"/>
                    <a:pt x="24" y="68"/>
                  </a:cubicBezTo>
                  <a:cubicBezTo>
                    <a:pt x="17" y="83"/>
                    <a:pt x="17" y="83"/>
                    <a:pt x="17" y="83"/>
                  </a:cubicBezTo>
                  <a:cubicBezTo>
                    <a:pt x="38" y="93"/>
                    <a:pt x="38" y="93"/>
                    <a:pt x="38" y="93"/>
                  </a:cubicBezTo>
                  <a:cubicBezTo>
                    <a:pt x="45" y="78"/>
                    <a:pt x="45" y="78"/>
                    <a:pt x="45" y="78"/>
                  </a:cubicBezTo>
                  <a:cubicBezTo>
                    <a:pt x="46" y="78"/>
                    <a:pt x="46" y="78"/>
                    <a:pt x="47" y="78"/>
                  </a:cubicBezTo>
                  <a:cubicBezTo>
                    <a:pt x="48" y="78"/>
                    <a:pt x="49" y="78"/>
                    <a:pt x="50" y="78"/>
                  </a:cubicBezTo>
                  <a:cubicBezTo>
                    <a:pt x="58" y="92"/>
                    <a:pt x="58" y="92"/>
                    <a:pt x="58" y="92"/>
                  </a:cubicBezTo>
                  <a:cubicBezTo>
                    <a:pt x="79" y="81"/>
                    <a:pt x="79" y="81"/>
                    <a:pt x="79" y="81"/>
                  </a:cubicBezTo>
                  <a:cubicBezTo>
                    <a:pt x="71" y="67"/>
                    <a:pt x="71" y="67"/>
                    <a:pt x="71" y="67"/>
                  </a:cubicBezTo>
                  <a:cubicBezTo>
                    <a:pt x="73" y="66"/>
                    <a:pt x="74" y="64"/>
                    <a:pt x="75" y="63"/>
                  </a:cubicBezTo>
                  <a:lnTo>
                    <a:pt x="90" y="65"/>
                  </a:lnTo>
                  <a:close/>
                  <a:moveTo>
                    <a:pt x="47" y="65"/>
                  </a:moveTo>
                  <a:cubicBezTo>
                    <a:pt x="37" y="65"/>
                    <a:pt x="28" y="56"/>
                    <a:pt x="28" y="46"/>
                  </a:cubicBezTo>
                  <a:cubicBezTo>
                    <a:pt x="28" y="36"/>
                    <a:pt x="37" y="28"/>
                    <a:pt x="47" y="28"/>
                  </a:cubicBezTo>
                  <a:cubicBezTo>
                    <a:pt x="57" y="28"/>
                    <a:pt x="65" y="36"/>
                    <a:pt x="65" y="46"/>
                  </a:cubicBezTo>
                  <a:cubicBezTo>
                    <a:pt x="65" y="56"/>
                    <a:pt x="57" y="65"/>
                    <a:pt x="47" y="65"/>
                  </a:cubicBezTo>
                  <a:close/>
                </a:path>
              </a:pathLst>
            </a:custGeom>
            <a:solidFill>
              <a:srgbClr val="C4C5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11" name="Grupo 10">
            <a:extLst>
              <a:ext uri="{FF2B5EF4-FFF2-40B4-BE49-F238E27FC236}">
                <a16:creationId xmlns:a16="http://schemas.microsoft.com/office/drawing/2014/main" id="{3F15B8EF-568C-4495-B539-F010F6ABAB09}"/>
              </a:ext>
            </a:extLst>
          </p:cNvPr>
          <p:cNvGrpSpPr/>
          <p:nvPr/>
        </p:nvGrpSpPr>
        <p:grpSpPr>
          <a:xfrm>
            <a:off x="6777067" y="2383694"/>
            <a:ext cx="991566" cy="1431405"/>
            <a:chOff x="3883567" y="3875202"/>
            <a:chExt cx="991566" cy="1431405"/>
          </a:xfrm>
        </p:grpSpPr>
        <p:sp>
          <p:nvSpPr>
            <p:cNvPr id="126" name="ísļiḓè">
              <a:extLst>
                <a:ext uri="{FF2B5EF4-FFF2-40B4-BE49-F238E27FC236}">
                  <a16:creationId xmlns:a16="http://schemas.microsoft.com/office/drawing/2014/main" id="{CF0CC717-24DE-4B9F-9D3B-6D1480819EC9}"/>
                </a:ext>
              </a:extLst>
            </p:cNvPr>
            <p:cNvSpPr/>
            <p:nvPr/>
          </p:nvSpPr>
          <p:spPr bwMode="auto">
            <a:xfrm>
              <a:off x="3883567" y="5230728"/>
              <a:ext cx="154329" cy="75879"/>
            </a:xfrm>
            <a:custGeom>
              <a:avLst/>
              <a:gdLst>
                <a:gd name="T0" fmla="*/ 50 w 51"/>
                <a:gd name="T1" fmla="*/ 1 h 25"/>
                <a:gd name="T2" fmla="*/ 38 w 51"/>
                <a:gd name="T3" fmla="*/ 8 h 25"/>
                <a:gd name="T4" fmla="*/ 35 w 51"/>
                <a:gd name="T5" fmla="*/ 5 h 25"/>
                <a:gd name="T6" fmla="*/ 27 w 51"/>
                <a:gd name="T7" fmla="*/ 0 h 25"/>
                <a:gd name="T8" fmla="*/ 25 w 51"/>
                <a:gd name="T9" fmla="*/ 2 h 25"/>
                <a:gd name="T10" fmla="*/ 20 w 51"/>
                <a:gd name="T11" fmla="*/ 6 h 25"/>
                <a:gd name="T12" fmla="*/ 2 w 51"/>
                <a:gd name="T13" fmla="*/ 14 h 25"/>
                <a:gd name="T14" fmla="*/ 0 w 51"/>
                <a:gd name="T15" fmla="*/ 18 h 25"/>
                <a:gd name="T16" fmla="*/ 0 w 51"/>
                <a:gd name="T17" fmla="*/ 19 h 25"/>
                <a:gd name="T18" fmla="*/ 0 w 51"/>
                <a:gd name="T19" fmla="*/ 19 h 25"/>
                <a:gd name="T20" fmla="*/ 0 w 51"/>
                <a:gd name="T21" fmla="*/ 20 h 25"/>
                <a:gd name="T22" fmla="*/ 0 w 51"/>
                <a:gd name="T23" fmla="*/ 20 h 25"/>
                <a:gd name="T24" fmla="*/ 0 w 51"/>
                <a:gd name="T25" fmla="*/ 21 h 25"/>
                <a:gd name="T26" fmla="*/ 0 w 51"/>
                <a:gd name="T27" fmla="*/ 21 h 25"/>
                <a:gd name="T28" fmla="*/ 1 w 51"/>
                <a:gd name="T29" fmla="*/ 22 h 25"/>
                <a:gd name="T30" fmla="*/ 1 w 51"/>
                <a:gd name="T31" fmla="*/ 22 h 25"/>
                <a:gd name="T32" fmla="*/ 1 w 51"/>
                <a:gd name="T33" fmla="*/ 22 h 25"/>
                <a:gd name="T34" fmla="*/ 1 w 51"/>
                <a:gd name="T35" fmla="*/ 23 h 25"/>
                <a:gd name="T36" fmla="*/ 2 w 51"/>
                <a:gd name="T37" fmla="*/ 23 h 25"/>
                <a:gd name="T38" fmla="*/ 2 w 51"/>
                <a:gd name="T39" fmla="*/ 23 h 25"/>
                <a:gd name="T40" fmla="*/ 2 w 51"/>
                <a:gd name="T41" fmla="*/ 24 h 25"/>
                <a:gd name="T42" fmla="*/ 2 w 51"/>
                <a:gd name="T43" fmla="*/ 24 h 25"/>
                <a:gd name="T44" fmla="*/ 3 w 51"/>
                <a:gd name="T45" fmla="*/ 24 h 25"/>
                <a:gd name="T46" fmla="*/ 3 w 51"/>
                <a:gd name="T47" fmla="*/ 24 h 25"/>
                <a:gd name="T48" fmla="*/ 4 w 51"/>
                <a:gd name="T49" fmla="*/ 24 h 25"/>
                <a:gd name="T50" fmla="*/ 4 w 51"/>
                <a:gd name="T51" fmla="*/ 25 h 25"/>
                <a:gd name="T52" fmla="*/ 5 w 51"/>
                <a:gd name="T53" fmla="*/ 25 h 25"/>
                <a:gd name="T54" fmla="*/ 5 w 51"/>
                <a:gd name="T55" fmla="*/ 25 h 25"/>
                <a:gd name="T56" fmla="*/ 6 w 51"/>
                <a:gd name="T57" fmla="*/ 25 h 25"/>
                <a:gd name="T58" fmla="*/ 6 w 51"/>
                <a:gd name="T59" fmla="*/ 25 h 25"/>
                <a:gd name="T60" fmla="*/ 45 w 51"/>
                <a:gd name="T61" fmla="*/ 22 h 25"/>
                <a:gd name="T62" fmla="*/ 48 w 51"/>
                <a:gd name="T63" fmla="*/ 21 h 25"/>
                <a:gd name="T64" fmla="*/ 49 w 51"/>
                <a:gd name="T65" fmla="*/ 20 h 25"/>
                <a:gd name="T66" fmla="*/ 49 w 51"/>
                <a:gd name="T67" fmla="*/ 18 h 25"/>
                <a:gd name="T68" fmla="*/ 49 w 51"/>
                <a:gd name="T69" fmla="*/ 17 h 25"/>
                <a:gd name="T70" fmla="*/ 49 w 51"/>
                <a:gd name="T71" fmla="*/ 13 h 25"/>
                <a:gd name="T72" fmla="*/ 50 w 51"/>
                <a:gd name="T73" fmla="*/ 6 h 25"/>
                <a:gd name="T74" fmla="*/ 50 w 51"/>
                <a:gd name="T75" fmla="*/ 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1" h="25">
                  <a:moveTo>
                    <a:pt x="50" y="1"/>
                  </a:moveTo>
                  <a:cubicBezTo>
                    <a:pt x="46" y="9"/>
                    <a:pt x="44" y="10"/>
                    <a:pt x="38" y="8"/>
                  </a:cubicBezTo>
                  <a:cubicBezTo>
                    <a:pt x="37" y="8"/>
                    <a:pt x="36" y="7"/>
                    <a:pt x="35" y="5"/>
                  </a:cubicBezTo>
                  <a:cubicBezTo>
                    <a:pt x="34" y="2"/>
                    <a:pt x="30" y="0"/>
                    <a:pt x="27" y="0"/>
                  </a:cubicBezTo>
                  <a:cubicBezTo>
                    <a:pt x="26" y="0"/>
                    <a:pt x="25" y="1"/>
                    <a:pt x="25" y="2"/>
                  </a:cubicBezTo>
                  <a:cubicBezTo>
                    <a:pt x="24" y="4"/>
                    <a:pt x="22" y="5"/>
                    <a:pt x="20" y="6"/>
                  </a:cubicBezTo>
                  <a:cubicBezTo>
                    <a:pt x="15" y="10"/>
                    <a:pt x="8" y="10"/>
                    <a:pt x="2" y="14"/>
                  </a:cubicBezTo>
                  <a:cubicBezTo>
                    <a:pt x="1" y="15"/>
                    <a:pt x="0" y="17"/>
                    <a:pt x="0" y="18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45" y="22"/>
                    <a:pt x="45" y="22"/>
                    <a:pt x="45" y="22"/>
                  </a:cubicBezTo>
                  <a:cubicBezTo>
                    <a:pt x="46" y="22"/>
                    <a:pt x="47" y="22"/>
                    <a:pt x="48" y="21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49" y="20"/>
                    <a:pt x="49" y="19"/>
                    <a:pt x="49" y="18"/>
                  </a:cubicBezTo>
                  <a:cubicBezTo>
                    <a:pt x="49" y="17"/>
                    <a:pt x="49" y="17"/>
                    <a:pt x="49" y="17"/>
                  </a:cubicBezTo>
                  <a:cubicBezTo>
                    <a:pt x="49" y="13"/>
                    <a:pt x="49" y="13"/>
                    <a:pt x="49" y="13"/>
                  </a:cubicBezTo>
                  <a:cubicBezTo>
                    <a:pt x="49" y="10"/>
                    <a:pt x="49" y="8"/>
                    <a:pt x="50" y="6"/>
                  </a:cubicBezTo>
                  <a:cubicBezTo>
                    <a:pt x="51" y="1"/>
                    <a:pt x="50" y="1"/>
                    <a:pt x="50" y="1"/>
                  </a:cubicBezTo>
                  <a:close/>
                </a:path>
              </a:pathLst>
            </a:custGeom>
            <a:solidFill>
              <a:srgbClr val="1F1F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id="{8A37ED64-EB9F-4B20-A421-22A2F631303D}"/>
                </a:ext>
              </a:extLst>
            </p:cNvPr>
            <p:cNvGrpSpPr/>
            <p:nvPr/>
          </p:nvGrpSpPr>
          <p:grpSpPr>
            <a:xfrm>
              <a:off x="3944013" y="3875202"/>
              <a:ext cx="931120" cy="1403111"/>
              <a:chOff x="3944013" y="3875202"/>
              <a:chExt cx="931120" cy="1403111"/>
            </a:xfrm>
          </p:grpSpPr>
          <p:grpSp>
            <p:nvGrpSpPr>
              <p:cNvPr id="4" name="Grupo 3">
                <a:extLst>
                  <a:ext uri="{FF2B5EF4-FFF2-40B4-BE49-F238E27FC236}">
                    <a16:creationId xmlns:a16="http://schemas.microsoft.com/office/drawing/2014/main" id="{AF52F633-F247-4239-A95F-62CE7100F368}"/>
                  </a:ext>
                </a:extLst>
              </p:cNvPr>
              <p:cNvGrpSpPr/>
              <p:nvPr/>
            </p:nvGrpSpPr>
            <p:grpSpPr>
              <a:xfrm>
                <a:off x="3944013" y="3924073"/>
                <a:ext cx="897682" cy="1354240"/>
                <a:chOff x="3944013" y="3924073"/>
                <a:chExt cx="897682" cy="1354240"/>
              </a:xfrm>
            </p:grpSpPr>
            <p:sp>
              <p:nvSpPr>
                <p:cNvPr id="111" name="iṣḷïḑé">
                  <a:extLst>
                    <a:ext uri="{FF2B5EF4-FFF2-40B4-BE49-F238E27FC236}">
                      <a16:creationId xmlns:a16="http://schemas.microsoft.com/office/drawing/2014/main" id="{76E4F0E6-EF45-4966-8812-9D57496C24F7}"/>
                    </a:ext>
                  </a:extLst>
                </p:cNvPr>
                <p:cNvSpPr/>
                <p:nvPr/>
              </p:nvSpPr>
              <p:spPr bwMode="auto">
                <a:xfrm>
                  <a:off x="4080337" y="4414069"/>
                  <a:ext cx="135039" cy="88740"/>
                </a:xfrm>
                <a:custGeom>
                  <a:avLst/>
                  <a:gdLst>
                    <a:gd name="T0" fmla="*/ 39 w 44"/>
                    <a:gd name="T1" fmla="*/ 28 h 29"/>
                    <a:gd name="T2" fmla="*/ 0 w 44"/>
                    <a:gd name="T3" fmla="*/ 10 h 29"/>
                    <a:gd name="T4" fmla="*/ 26 w 44"/>
                    <a:gd name="T5" fmla="*/ 10 h 29"/>
                    <a:gd name="T6" fmla="*/ 11 w 44"/>
                    <a:gd name="T7" fmla="*/ 5 h 29"/>
                    <a:gd name="T8" fmla="*/ 23 w 44"/>
                    <a:gd name="T9" fmla="*/ 3 h 29"/>
                    <a:gd name="T10" fmla="*/ 32 w 44"/>
                    <a:gd name="T11" fmla="*/ 6 h 29"/>
                    <a:gd name="T12" fmla="*/ 44 w 44"/>
                    <a:gd name="T13" fmla="*/ 12 h 29"/>
                    <a:gd name="T14" fmla="*/ 39 w 44"/>
                    <a:gd name="T15" fmla="*/ 28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4" h="29">
                      <a:moveTo>
                        <a:pt x="39" y="28"/>
                      </a:moveTo>
                      <a:cubicBezTo>
                        <a:pt x="39" y="28"/>
                        <a:pt x="14" y="29"/>
                        <a:pt x="0" y="10"/>
                      </a:cubicBezTo>
                      <a:cubicBezTo>
                        <a:pt x="26" y="10"/>
                        <a:pt x="26" y="10"/>
                        <a:pt x="26" y="10"/>
                      </a:cubicBezTo>
                      <a:cubicBezTo>
                        <a:pt x="11" y="5"/>
                        <a:pt x="11" y="5"/>
                        <a:pt x="11" y="5"/>
                      </a:cubicBezTo>
                      <a:cubicBezTo>
                        <a:pt x="11" y="5"/>
                        <a:pt x="14" y="0"/>
                        <a:pt x="23" y="3"/>
                      </a:cubicBezTo>
                      <a:cubicBezTo>
                        <a:pt x="32" y="6"/>
                        <a:pt x="32" y="6"/>
                        <a:pt x="32" y="6"/>
                      </a:cubicBezTo>
                      <a:cubicBezTo>
                        <a:pt x="32" y="6"/>
                        <a:pt x="41" y="5"/>
                        <a:pt x="44" y="12"/>
                      </a:cubicBezTo>
                      <a:lnTo>
                        <a:pt x="39" y="28"/>
                      </a:lnTo>
                      <a:close/>
                    </a:path>
                  </a:pathLst>
                </a:custGeom>
                <a:solidFill>
                  <a:srgbClr val="FFD5B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112" name="íṧlïḍé">
                  <a:extLst>
                    <a:ext uri="{FF2B5EF4-FFF2-40B4-BE49-F238E27FC236}">
                      <a16:creationId xmlns:a16="http://schemas.microsoft.com/office/drawing/2014/main" id="{5EEFC8E2-0E40-46F8-BE63-B2F4A8FDFA31}"/>
                    </a:ext>
                  </a:extLst>
                </p:cNvPr>
                <p:cNvSpPr/>
                <p:nvPr/>
              </p:nvSpPr>
              <p:spPr bwMode="auto">
                <a:xfrm>
                  <a:off x="4196084" y="4450079"/>
                  <a:ext cx="46299" cy="57874"/>
                </a:xfrm>
                <a:custGeom>
                  <a:avLst/>
                  <a:gdLst>
                    <a:gd name="T0" fmla="*/ 15 w 15"/>
                    <a:gd name="T1" fmla="*/ 4 h 19"/>
                    <a:gd name="T2" fmla="*/ 11 w 15"/>
                    <a:gd name="T3" fmla="*/ 19 h 19"/>
                    <a:gd name="T4" fmla="*/ 1 w 15"/>
                    <a:gd name="T5" fmla="*/ 16 h 19"/>
                    <a:gd name="T6" fmla="*/ 6 w 15"/>
                    <a:gd name="T7" fmla="*/ 0 h 19"/>
                    <a:gd name="T8" fmla="*/ 15 w 15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" h="19">
                      <a:moveTo>
                        <a:pt x="15" y="4"/>
                      </a:moveTo>
                      <a:cubicBezTo>
                        <a:pt x="11" y="19"/>
                        <a:pt x="11" y="19"/>
                        <a:pt x="11" y="19"/>
                      </a:cubicBezTo>
                      <a:cubicBezTo>
                        <a:pt x="1" y="16"/>
                        <a:pt x="1" y="16"/>
                        <a:pt x="1" y="16"/>
                      </a:cubicBezTo>
                      <a:cubicBezTo>
                        <a:pt x="1" y="16"/>
                        <a:pt x="0" y="5"/>
                        <a:pt x="6" y="0"/>
                      </a:cubicBezTo>
                      <a:lnTo>
                        <a:pt x="15" y="4"/>
                      </a:lnTo>
                      <a:close/>
                    </a:path>
                  </a:pathLst>
                </a:custGeom>
                <a:solidFill>
                  <a:srgbClr val="FFA70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113" name="îş1íḋê">
                  <a:extLst>
                    <a:ext uri="{FF2B5EF4-FFF2-40B4-BE49-F238E27FC236}">
                      <a16:creationId xmlns:a16="http://schemas.microsoft.com/office/drawing/2014/main" id="{BEE9FEFA-314E-43E0-9204-FA9EABF23E2F}"/>
                    </a:ext>
                  </a:extLst>
                </p:cNvPr>
                <p:cNvSpPr/>
                <p:nvPr/>
              </p:nvSpPr>
              <p:spPr bwMode="auto">
                <a:xfrm>
                  <a:off x="4229522" y="4146565"/>
                  <a:ext cx="536295" cy="480993"/>
                </a:xfrm>
                <a:custGeom>
                  <a:avLst/>
                  <a:gdLst>
                    <a:gd name="T0" fmla="*/ 166 w 176"/>
                    <a:gd name="T1" fmla="*/ 15 h 158"/>
                    <a:gd name="T2" fmla="*/ 127 w 176"/>
                    <a:gd name="T3" fmla="*/ 31 h 158"/>
                    <a:gd name="T4" fmla="*/ 4 w 176"/>
                    <a:gd name="T5" fmla="*/ 104 h 158"/>
                    <a:gd name="T6" fmla="*/ 0 w 176"/>
                    <a:gd name="T7" fmla="*/ 119 h 158"/>
                    <a:gd name="T8" fmla="*/ 156 w 176"/>
                    <a:gd name="T9" fmla="*/ 66 h 158"/>
                    <a:gd name="T10" fmla="*/ 166 w 176"/>
                    <a:gd name="T11" fmla="*/ 15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76" h="158">
                      <a:moveTo>
                        <a:pt x="166" y="15"/>
                      </a:moveTo>
                      <a:cubicBezTo>
                        <a:pt x="160" y="7"/>
                        <a:pt x="140" y="0"/>
                        <a:pt x="127" y="31"/>
                      </a:cubicBezTo>
                      <a:cubicBezTo>
                        <a:pt x="112" y="67"/>
                        <a:pt x="87" y="104"/>
                        <a:pt x="4" y="104"/>
                      </a:cubicBezTo>
                      <a:cubicBezTo>
                        <a:pt x="0" y="119"/>
                        <a:pt x="0" y="119"/>
                        <a:pt x="0" y="119"/>
                      </a:cubicBezTo>
                      <a:cubicBezTo>
                        <a:pt x="0" y="119"/>
                        <a:pt x="95" y="158"/>
                        <a:pt x="156" y="66"/>
                      </a:cubicBezTo>
                      <a:cubicBezTo>
                        <a:pt x="171" y="44"/>
                        <a:pt x="176" y="28"/>
                        <a:pt x="166" y="15"/>
                      </a:cubicBezTo>
                      <a:close/>
                    </a:path>
                  </a:pathLst>
                </a:custGeom>
                <a:solidFill>
                  <a:srgbClr val="FFA70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114" name="ïŝḻíḓê">
                  <a:extLst>
                    <a:ext uri="{FF2B5EF4-FFF2-40B4-BE49-F238E27FC236}">
                      <a16:creationId xmlns:a16="http://schemas.microsoft.com/office/drawing/2014/main" id="{A00CAD43-F0E4-4C4D-82A0-4D803394C1C2}"/>
                    </a:ext>
                  </a:extLst>
                </p:cNvPr>
                <p:cNvSpPr/>
                <p:nvPr/>
              </p:nvSpPr>
              <p:spPr bwMode="auto">
                <a:xfrm>
                  <a:off x="4531751" y="3924073"/>
                  <a:ext cx="216061" cy="316375"/>
                </a:xfrm>
                <a:custGeom>
                  <a:avLst/>
                  <a:gdLst>
                    <a:gd name="T0" fmla="*/ 20 w 71"/>
                    <a:gd name="T1" fmla="*/ 0 h 104"/>
                    <a:gd name="T2" fmla="*/ 15 w 71"/>
                    <a:gd name="T3" fmla="*/ 5 h 104"/>
                    <a:gd name="T4" fmla="*/ 11 w 71"/>
                    <a:gd name="T5" fmla="*/ 15 h 104"/>
                    <a:gd name="T6" fmla="*/ 8 w 71"/>
                    <a:gd name="T7" fmla="*/ 26 h 104"/>
                    <a:gd name="T8" fmla="*/ 7 w 71"/>
                    <a:gd name="T9" fmla="*/ 28 h 104"/>
                    <a:gd name="T10" fmla="*/ 6 w 71"/>
                    <a:gd name="T11" fmla="*/ 35 h 104"/>
                    <a:gd name="T12" fmla="*/ 8 w 71"/>
                    <a:gd name="T13" fmla="*/ 46 h 104"/>
                    <a:gd name="T14" fmla="*/ 8 w 71"/>
                    <a:gd name="T15" fmla="*/ 46 h 104"/>
                    <a:gd name="T16" fmla="*/ 0 w 71"/>
                    <a:gd name="T17" fmla="*/ 56 h 104"/>
                    <a:gd name="T18" fmla="*/ 6 w 71"/>
                    <a:gd name="T19" fmla="*/ 59 h 104"/>
                    <a:gd name="T20" fmla="*/ 7 w 71"/>
                    <a:gd name="T21" fmla="*/ 60 h 104"/>
                    <a:gd name="T22" fmla="*/ 6 w 71"/>
                    <a:gd name="T23" fmla="*/ 62 h 104"/>
                    <a:gd name="T24" fmla="*/ 6 w 71"/>
                    <a:gd name="T25" fmla="*/ 65 h 104"/>
                    <a:gd name="T26" fmla="*/ 6 w 71"/>
                    <a:gd name="T27" fmla="*/ 65 h 104"/>
                    <a:gd name="T28" fmla="*/ 7 w 71"/>
                    <a:gd name="T29" fmla="*/ 66 h 104"/>
                    <a:gd name="T30" fmla="*/ 7 w 71"/>
                    <a:gd name="T31" fmla="*/ 66 h 104"/>
                    <a:gd name="T32" fmla="*/ 7 w 71"/>
                    <a:gd name="T33" fmla="*/ 68 h 104"/>
                    <a:gd name="T34" fmla="*/ 7 w 71"/>
                    <a:gd name="T35" fmla="*/ 69 h 104"/>
                    <a:gd name="T36" fmla="*/ 8 w 71"/>
                    <a:gd name="T37" fmla="*/ 70 h 104"/>
                    <a:gd name="T38" fmla="*/ 9 w 71"/>
                    <a:gd name="T39" fmla="*/ 79 h 104"/>
                    <a:gd name="T40" fmla="*/ 26 w 71"/>
                    <a:gd name="T41" fmla="*/ 78 h 104"/>
                    <a:gd name="T42" fmla="*/ 30 w 71"/>
                    <a:gd name="T43" fmla="*/ 83 h 104"/>
                    <a:gd name="T44" fmla="*/ 31 w 71"/>
                    <a:gd name="T45" fmla="*/ 86 h 104"/>
                    <a:gd name="T46" fmla="*/ 29 w 71"/>
                    <a:gd name="T47" fmla="*/ 98 h 104"/>
                    <a:gd name="T48" fmla="*/ 36 w 71"/>
                    <a:gd name="T49" fmla="*/ 103 h 104"/>
                    <a:gd name="T50" fmla="*/ 51 w 71"/>
                    <a:gd name="T51" fmla="*/ 99 h 104"/>
                    <a:gd name="T52" fmla="*/ 65 w 71"/>
                    <a:gd name="T53" fmla="*/ 91 h 104"/>
                    <a:gd name="T54" fmla="*/ 67 w 71"/>
                    <a:gd name="T55" fmla="*/ 89 h 104"/>
                    <a:gd name="T56" fmla="*/ 64 w 71"/>
                    <a:gd name="T57" fmla="*/ 75 h 104"/>
                    <a:gd name="T58" fmla="*/ 65 w 71"/>
                    <a:gd name="T59" fmla="*/ 74 h 104"/>
                    <a:gd name="T60" fmla="*/ 71 w 71"/>
                    <a:gd name="T61" fmla="*/ 58 h 104"/>
                    <a:gd name="T62" fmla="*/ 20 w 71"/>
                    <a:gd name="T63" fmla="*/ 0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71" h="104">
                      <a:moveTo>
                        <a:pt x="20" y="0"/>
                      </a:moveTo>
                      <a:cubicBezTo>
                        <a:pt x="18" y="2"/>
                        <a:pt x="17" y="4"/>
                        <a:pt x="15" y="5"/>
                      </a:cubicBezTo>
                      <a:cubicBezTo>
                        <a:pt x="13" y="8"/>
                        <a:pt x="12" y="12"/>
                        <a:pt x="11" y="15"/>
                      </a:cubicBezTo>
                      <a:cubicBezTo>
                        <a:pt x="11" y="19"/>
                        <a:pt x="10" y="23"/>
                        <a:pt x="8" y="26"/>
                      </a:cubicBezTo>
                      <a:cubicBezTo>
                        <a:pt x="8" y="27"/>
                        <a:pt x="8" y="28"/>
                        <a:pt x="7" y="28"/>
                      </a:cubicBezTo>
                      <a:cubicBezTo>
                        <a:pt x="7" y="30"/>
                        <a:pt x="6" y="33"/>
                        <a:pt x="6" y="35"/>
                      </a:cubicBezTo>
                      <a:cubicBezTo>
                        <a:pt x="6" y="39"/>
                        <a:pt x="10" y="42"/>
                        <a:pt x="8" y="46"/>
                      </a:cubicBezTo>
                      <a:cubicBezTo>
                        <a:pt x="8" y="46"/>
                        <a:pt x="8" y="46"/>
                        <a:pt x="8" y="46"/>
                      </a:cubicBezTo>
                      <a:cubicBezTo>
                        <a:pt x="5" y="51"/>
                        <a:pt x="0" y="54"/>
                        <a:pt x="0" y="56"/>
                      </a:cubicBezTo>
                      <a:cubicBezTo>
                        <a:pt x="1" y="58"/>
                        <a:pt x="4" y="59"/>
                        <a:pt x="6" y="59"/>
                      </a:cubicBezTo>
                      <a:cubicBezTo>
                        <a:pt x="6" y="59"/>
                        <a:pt x="7" y="60"/>
                        <a:pt x="7" y="60"/>
                      </a:cubicBezTo>
                      <a:cubicBezTo>
                        <a:pt x="7" y="61"/>
                        <a:pt x="6" y="61"/>
                        <a:pt x="6" y="62"/>
                      </a:cubicBezTo>
                      <a:cubicBezTo>
                        <a:pt x="5" y="63"/>
                        <a:pt x="5" y="64"/>
                        <a:pt x="6" y="65"/>
                      </a:cubicBezTo>
                      <a:cubicBezTo>
                        <a:pt x="6" y="65"/>
                        <a:pt x="6" y="65"/>
                        <a:pt x="6" y="65"/>
                      </a:cubicBezTo>
                      <a:cubicBezTo>
                        <a:pt x="7" y="66"/>
                        <a:pt x="7" y="66"/>
                        <a:pt x="7" y="66"/>
                      </a:cubicBezTo>
                      <a:cubicBezTo>
                        <a:pt x="7" y="66"/>
                        <a:pt x="7" y="66"/>
                        <a:pt x="7" y="66"/>
                      </a:cubicBezTo>
                      <a:cubicBezTo>
                        <a:pt x="7" y="67"/>
                        <a:pt x="6" y="67"/>
                        <a:pt x="7" y="68"/>
                      </a:cubicBezTo>
                      <a:cubicBezTo>
                        <a:pt x="7" y="68"/>
                        <a:pt x="7" y="69"/>
                        <a:pt x="7" y="69"/>
                      </a:cubicBezTo>
                      <a:cubicBezTo>
                        <a:pt x="7" y="70"/>
                        <a:pt x="8" y="70"/>
                        <a:pt x="8" y="70"/>
                      </a:cubicBezTo>
                      <a:cubicBezTo>
                        <a:pt x="9" y="71"/>
                        <a:pt x="6" y="75"/>
                        <a:pt x="9" y="79"/>
                      </a:cubicBezTo>
                      <a:cubicBezTo>
                        <a:pt x="13" y="83"/>
                        <a:pt x="24" y="78"/>
                        <a:pt x="26" y="78"/>
                      </a:cubicBezTo>
                      <a:cubicBezTo>
                        <a:pt x="28" y="78"/>
                        <a:pt x="30" y="79"/>
                        <a:pt x="30" y="83"/>
                      </a:cubicBezTo>
                      <a:cubicBezTo>
                        <a:pt x="30" y="84"/>
                        <a:pt x="31" y="85"/>
                        <a:pt x="31" y="86"/>
                      </a:cubicBezTo>
                      <a:cubicBezTo>
                        <a:pt x="31" y="89"/>
                        <a:pt x="30" y="93"/>
                        <a:pt x="29" y="98"/>
                      </a:cubicBezTo>
                      <a:cubicBezTo>
                        <a:pt x="28" y="102"/>
                        <a:pt x="32" y="104"/>
                        <a:pt x="36" y="103"/>
                      </a:cubicBezTo>
                      <a:cubicBezTo>
                        <a:pt x="41" y="102"/>
                        <a:pt x="46" y="101"/>
                        <a:pt x="51" y="99"/>
                      </a:cubicBezTo>
                      <a:cubicBezTo>
                        <a:pt x="56" y="96"/>
                        <a:pt x="61" y="93"/>
                        <a:pt x="65" y="91"/>
                      </a:cubicBezTo>
                      <a:cubicBezTo>
                        <a:pt x="66" y="90"/>
                        <a:pt x="67" y="90"/>
                        <a:pt x="67" y="89"/>
                      </a:cubicBezTo>
                      <a:cubicBezTo>
                        <a:pt x="70" y="86"/>
                        <a:pt x="60" y="80"/>
                        <a:pt x="64" y="75"/>
                      </a:cubicBezTo>
                      <a:cubicBezTo>
                        <a:pt x="65" y="74"/>
                        <a:pt x="65" y="74"/>
                        <a:pt x="65" y="74"/>
                      </a:cubicBezTo>
                      <a:cubicBezTo>
                        <a:pt x="69" y="69"/>
                        <a:pt x="71" y="64"/>
                        <a:pt x="71" y="58"/>
                      </a:cubicBezTo>
                      <a:cubicBezTo>
                        <a:pt x="71" y="31"/>
                        <a:pt x="50" y="11"/>
                        <a:pt x="20" y="0"/>
                      </a:cubicBezTo>
                      <a:close/>
                    </a:path>
                  </a:pathLst>
                </a:custGeom>
                <a:solidFill>
                  <a:srgbClr val="FCBDB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115" name="íṣlïḓe">
                  <a:extLst>
                    <a:ext uri="{FF2B5EF4-FFF2-40B4-BE49-F238E27FC236}">
                      <a16:creationId xmlns:a16="http://schemas.microsoft.com/office/drawing/2014/main" id="{4540AF74-F332-4FAD-A3AA-D5FB1C30115D}"/>
                    </a:ext>
                  </a:extLst>
                </p:cNvPr>
                <p:cNvSpPr/>
                <p:nvPr/>
              </p:nvSpPr>
              <p:spPr bwMode="auto">
                <a:xfrm>
                  <a:off x="4570333" y="4133704"/>
                  <a:ext cx="24436" cy="9003"/>
                </a:xfrm>
                <a:custGeom>
                  <a:avLst/>
                  <a:gdLst>
                    <a:gd name="T0" fmla="*/ 0 w 8"/>
                    <a:gd name="T1" fmla="*/ 3 h 3"/>
                    <a:gd name="T2" fmla="*/ 4 w 8"/>
                    <a:gd name="T3" fmla="*/ 1 h 3"/>
                    <a:gd name="T4" fmla="*/ 8 w 8"/>
                    <a:gd name="T5" fmla="*/ 0 h 3"/>
                    <a:gd name="T6" fmla="*/ 8 w 8"/>
                    <a:gd name="T7" fmla="*/ 0 h 3"/>
                    <a:gd name="T8" fmla="*/ 4 w 8"/>
                    <a:gd name="T9" fmla="*/ 2 h 3"/>
                    <a:gd name="T10" fmla="*/ 0 w 8"/>
                    <a:gd name="T11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" h="3">
                      <a:moveTo>
                        <a:pt x="0" y="3"/>
                      </a:moveTo>
                      <a:cubicBezTo>
                        <a:pt x="1" y="2"/>
                        <a:pt x="3" y="2"/>
                        <a:pt x="4" y="1"/>
                      </a:cubicBezTo>
                      <a:cubicBezTo>
                        <a:pt x="5" y="1"/>
                        <a:pt x="6" y="1"/>
                        <a:pt x="8" y="0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7" y="1"/>
                        <a:pt x="5" y="2"/>
                        <a:pt x="4" y="2"/>
                      </a:cubicBezTo>
                      <a:cubicBezTo>
                        <a:pt x="3" y="2"/>
                        <a:pt x="1" y="2"/>
                        <a:pt x="0" y="3"/>
                      </a:cubicBezTo>
                      <a:close/>
                    </a:path>
                  </a:pathLst>
                </a:custGeom>
                <a:solidFill>
                  <a:srgbClr val="FC96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116" name="ïśļîḑe">
                  <a:extLst>
                    <a:ext uri="{FF2B5EF4-FFF2-40B4-BE49-F238E27FC236}">
                      <a16:creationId xmlns:a16="http://schemas.microsoft.com/office/drawing/2014/main" id="{218D7F5F-DDC8-43C6-8CDF-FC6F06C50776}"/>
                    </a:ext>
                  </a:extLst>
                </p:cNvPr>
                <p:cNvSpPr/>
                <p:nvPr/>
              </p:nvSpPr>
              <p:spPr bwMode="auto">
                <a:xfrm>
                  <a:off x="4153644" y="4672570"/>
                  <a:ext cx="387110" cy="529864"/>
                </a:xfrm>
                <a:custGeom>
                  <a:avLst/>
                  <a:gdLst>
                    <a:gd name="T0" fmla="*/ 127 w 127"/>
                    <a:gd name="T1" fmla="*/ 0 h 174"/>
                    <a:gd name="T2" fmla="*/ 9 w 127"/>
                    <a:gd name="T3" fmla="*/ 20 h 174"/>
                    <a:gd name="T4" fmla="*/ 0 w 127"/>
                    <a:gd name="T5" fmla="*/ 174 h 174"/>
                    <a:gd name="T6" fmla="*/ 15 w 127"/>
                    <a:gd name="T7" fmla="*/ 170 h 174"/>
                    <a:gd name="T8" fmla="*/ 35 w 127"/>
                    <a:gd name="T9" fmla="*/ 41 h 174"/>
                    <a:gd name="T10" fmla="*/ 54 w 127"/>
                    <a:gd name="T11" fmla="*/ 16 h 174"/>
                    <a:gd name="T12" fmla="*/ 127 w 127"/>
                    <a:gd name="T13" fmla="*/ 0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7" h="174">
                      <a:moveTo>
                        <a:pt x="127" y="0"/>
                      </a:moveTo>
                      <a:cubicBezTo>
                        <a:pt x="9" y="20"/>
                        <a:pt x="9" y="20"/>
                        <a:pt x="9" y="20"/>
                      </a:cubicBezTo>
                      <a:cubicBezTo>
                        <a:pt x="0" y="174"/>
                        <a:pt x="0" y="174"/>
                        <a:pt x="0" y="174"/>
                      </a:cubicBezTo>
                      <a:cubicBezTo>
                        <a:pt x="15" y="170"/>
                        <a:pt x="15" y="170"/>
                        <a:pt x="15" y="170"/>
                      </a:cubicBezTo>
                      <a:cubicBezTo>
                        <a:pt x="15" y="170"/>
                        <a:pt x="57" y="84"/>
                        <a:pt x="35" y="41"/>
                      </a:cubicBezTo>
                      <a:cubicBezTo>
                        <a:pt x="54" y="16"/>
                        <a:pt x="54" y="16"/>
                        <a:pt x="54" y="16"/>
                      </a:cubicBezTo>
                      <a:lnTo>
                        <a:pt x="127" y="0"/>
                      </a:lnTo>
                      <a:close/>
                    </a:path>
                  </a:pathLst>
                </a:custGeom>
                <a:solidFill>
                  <a:srgbClr val="36326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117" name="iš1idé">
                  <a:extLst>
                    <a:ext uri="{FF2B5EF4-FFF2-40B4-BE49-F238E27FC236}">
                      <a16:creationId xmlns:a16="http://schemas.microsoft.com/office/drawing/2014/main" id="{FB5AA0D1-B5AB-4DA4-970A-2495E0E60C9F}"/>
                    </a:ext>
                  </a:extLst>
                </p:cNvPr>
                <p:cNvSpPr/>
                <p:nvPr/>
              </p:nvSpPr>
              <p:spPr bwMode="auto">
                <a:xfrm>
                  <a:off x="3974879" y="4672570"/>
                  <a:ext cx="790939" cy="605743"/>
                </a:xfrm>
                <a:custGeom>
                  <a:avLst/>
                  <a:gdLst>
                    <a:gd name="T0" fmla="*/ 260 w 260"/>
                    <a:gd name="T1" fmla="*/ 23 h 199"/>
                    <a:gd name="T2" fmla="*/ 189 w 260"/>
                    <a:gd name="T3" fmla="*/ 72 h 199"/>
                    <a:gd name="T4" fmla="*/ 94 w 260"/>
                    <a:gd name="T5" fmla="*/ 52 h 199"/>
                    <a:gd name="T6" fmla="*/ 81 w 260"/>
                    <a:gd name="T7" fmla="*/ 57 h 199"/>
                    <a:gd name="T8" fmla="*/ 13 w 260"/>
                    <a:gd name="T9" fmla="*/ 195 h 199"/>
                    <a:gd name="T10" fmla="*/ 0 w 260"/>
                    <a:gd name="T11" fmla="*/ 199 h 199"/>
                    <a:gd name="T12" fmla="*/ 52 w 260"/>
                    <a:gd name="T13" fmla="*/ 11 h 199"/>
                    <a:gd name="T14" fmla="*/ 64 w 260"/>
                    <a:gd name="T15" fmla="*/ 1 h 199"/>
                    <a:gd name="T16" fmla="*/ 186 w 260"/>
                    <a:gd name="T17" fmla="*/ 0 h 199"/>
                    <a:gd name="T18" fmla="*/ 260 w 260"/>
                    <a:gd name="T19" fmla="*/ 23 h 1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60" h="199">
                      <a:moveTo>
                        <a:pt x="260" y="23"/>
                      </a:moveTo>
                      <a:cubicBezTo>
                        <a:pt x="260" y="23"/>
                        <a:pt x="253" y="61"/>
                        <a:pt x="189" y="72"/>
                      </a:cubicBezTo>
                      <a:cubicBezTo>
                        <a:pt x="143" y="81"/>
                        <a:pt x="110" y="63"/>
                        <a:pt x="94" y="52"/>
                      </a:cubicBezTo>
                      <a:cubicBezTo>
                        <a:pt x="89" y="49"/>
                        <a:pt x="83" y="51"/>
                        <a:pt x="81" y="57"/>
                      </a:cubicBezTo>
                      <a:cubicBezTo>
                        <a:pt x="75" y="77"/>
                        <a:pt x="59" y="120"/>
                        <a:pt x="13" y="195"/>
                      </a:cubicBezTo>
                      <a:cubicBezTo>
                        <a:pt x="0" y="199"/>
                        <a:pt x="0" y="199"/>
                        <a:pt x="0" y="199"/>
                      </a:cubicBezTo>
                      <a:cubicBezTo>
                        <a:pt x="52" y="11"/>
                        <a:pt x="52" y="11"/>
                        <a:pt x="52" y="11"/>
                      </a:cubicBezTo>
                      <a:cubicBezTo>
                        <a:pt x="53" y="5"/>
                        <a:pt x="58" y="1"/>
                        <a:pt x="64" y="1"/>
                      </a:cubicBezTo>
                      <a:cubicBezTo>
                        <a:pt x="186" y="0"/>
                        <a:pt x="186" y="0"/>
                        <a:pt x="186" y="0"/>
                      </a:cubicBezTo>
                      <a:lnTo>
                        <a:pt x="260" y="23"/>
                      </a:lnTo>
                      <a:close/>
                    </a:path>
                  </a:pathLst>
                </a:custGeom>
                <a:solidFill>
                  <a:srgbClr val="443F7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118" name="îs1ïḑê">
                  <a:extLst>
                    <a:ext uri="{FF2B5EF4-FFF2-40B4-BE49-F238E27FC236}">
                      <a16:creationId xmlns:a16="http://schemas.microsoft.com/office/drawing/2014/main" id="{685B69DC-1F51-493E-9EA9-A9C3BFCF1961}"/>
                    </a:ext>
                  </a:extLst>
                </p:cNvPr>
                <p:cNvSpPr/>
                <p:nvPr/>
              </p:nvSpPr>
              <p:spPr bwMode="auto">
                <a:xfrm>
                  <a:off x="4540753" y="4169714"/>
                  <a:ext cx="300942" cy="573591"/>
                </a:xfrm>
                <a:custGeom>
                  <a:avLst/>
                  <a:gdLst>
                    <a:gd name="T0" fmla="*/ 0 w 99"/>
                    <a:gd name="T1" fmla="*/ 165 h 188"/>
                    <a:gd name="T2" fmla="*/ 22 w 99"/>
                    <a:gd name="T3" fmla="*/ 38 h 188"/>
                    <a:gd name="T4" fmla="*/ 48 w 99"/>
                    <a:gd name="T5" fmla="*/ 5 h 188"/>
                    <a:gd name="T6" fmla="*/ 67 w 99"/>
                    <a:gd name="T7" fmla="*/ 8 h 188"/>
                    <a:gd name="T8" fmla="*/ 74 w 99"/>
                    <a:gd name="T9" fmla="*/ 188 h 188"/>
                    <a:gd name="T10" fmla="*/ 0 w 99"/>
                    <a:gd name="T11" fmla="*/ 165 h 1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9" h="188">
                      <a:moveTo>
                        <a:pt x="0" y="165"/>
                      </a:moveTo>
                      <a:cubicBezTo>
                        <a:pt x="22" y="38"/>
                        <a:pt x="22" y="38"/>
                        <a:pt x="22" y="38"/>
                      </a:cubicBezTo>
                      <a:cubicBezTo>
                        <a:pt x="22" y="38"/>
                        <a:pt x="22" y="16"/>
                        <a:pt x="48" y="5"/>
                      </a:cubicBezTo>
                      <a:cubicBezTo>
                        <a:pt x="48" y="5"/>
                        <a:pt x="58" y="0"/>
                        <a:pt x="67" y="8"/>
                      </a:cubicBezTo>
                      <a:cubicBezTo>
                        <a:pt x="89" y="28"/>
                        <a:pt x="99" y="128"/>
                        <a:pt x="74" y="188"/>
                      </a:cubicBezTo>
                      <a:lnTo>
                        <a:pt x="0" y="165"/>
                      </a:lnTo>
                      <a:close/>
                    </a:path>
                  </a:pathLst>
                </a:custGeom>
                <a:solidFill>
                  <a:srgbClr val="FCE43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119" name="iṧḻíḑê">
                  <a:extLst>
                    <a:ext uri="{FF2B5EF4-FFF2-40B4-BE49-F238E27FC236}">
                      <a16:creationId xmlns:a16="http://schemas.microsoft.com/office/drawing/2014/main" id="{7AA01B9E-943A-464A-A7F0-F5E5150A40CA}"/>
                    </a:ext>
                  </a:extLst>
                </p:cNvPr>
                <p:cNvSpPr/>
                <p:nvPr/>
              </p:nvSpPr>
              <p:spPr bwMode="auto">
                <a:xfrm>
                  <a:off x="3953016" y="4204438"/>
                  <a:ext cx="131180" cy="218633"/>
                </a:xfrm>
                <a:custGeom>
                  <a:avLst/>
                  <a:gdLst>
                    <a:gd name="T0" fmla="*/ 102 w 102"/>
                    <a:gd name="T1" fmla="*/ 163 h 170"/>
                    <a:gd name="T2" fmla="*/ 12 w 102"/>
                    <a:gd name="T3" fmla="*/ 0 h 170"/>
                    <a:gd name="T4" fmla="*/ 0 w 102"/>
                    <a:gd name="T5" fmla="*/ 7 h 170"/>
                    <a:gd name="T6" fmla="*/ 90 w 102"/>
                    <a:gd name="T7" fmla="*/ 170 h 170"/>
                    <a:gd name="T8" fmla="*/ 102 w 102"/>
                    <a:gd name="T9" fmla="*/ 163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0">
                      <a:moveTo>
                        <a:pt x="102" y="163"/>
                      </a:moveTo>
                      <a:lnTo>
                        <a:pt x="12" y="0"/>
                      </a:lnTo>
                      <a:lnTo>
                        <a:pt x="0" y="7"/>
                      </a:lnTo>
                      <a:lnTo>
                        <a:pt x="90" y="170"/>
                      </a:lnTo>
                      <a:lnTo>
                        <a:pt x="102" y="163"/>
                      </a:lnTo>
                      <a:close/>
                    </a:path>
                  </a:pathLst>
                </a:custGeom>
                <a:solidFill>
                  <a:srgbClr val="80D3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120" name="íšḻïḍê">
                  <a:extLst>
                    <a:ext uri="{FF2B5EF4-FFF2-40B4-BE49-F238E27FC236}">
                      <a16:creationId xmlns:a16="http://schemas.microsoft.com/office/drawing/2014/main" id="{78B0C8AA-4C23-4D60-88AC-B58B422005AE}"/>
                    </a:ext>
                  </a:extLst>
                </p:cNvPr>
                <p:cNvSpPr/>
                <p:nvPr/>
              </p:nvSpPr>
              <p:spPr bwMode="auto">
                <a:xfrm>
                  <a:off x="3944013" y="4194149"/>
                  <a:ext cx="146613" cy="250786"/>
                </a:xfrm>
                <a:custGeom>
                  <a:avLst/>
                  <a:gdLst>
                    <a:gd name="T0" fmla="*/ 114 w 114"/>
                    <a:gd name="T1" fmla="*/ 187 h 195"/>
                    <a:gd name="T2" fmla="*/ 12 w 114"/>
                    <a:gd name="T3" fmla="*/ 0 h 195"/>
                    <a:gd name="T4" fmla="*/ 0 w 114"/>
                    <a:gd name="T5" fmla="*/ 8 h 195"/>
                    <a:gd name="T6" fmla="*/ 102 w 114"/>
                    <a:gd name="T7" fmla="*/ 195 h 195"/>
                    <a:gd name="T8" fmla="*/ 114 w 114"/>
                    <a:gd name="T9" fmla="*/ 187 h 1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4" h="195">
                      <a:moveTo>
                        <a:pt x="114" y="187"/>
                      </a:moveTo>
                      <a:lnTo>
                        <a:pt x="12" y="0"/>
                      </a:lnTo>
                      <a:lnTo>
                        <a:pt x="0" y="8"/>
                      </a:lnTo>
                      <a:lnTo>
                        <a:pt x="102" y="195"/>
                      </a:lnTo>
                      <a:lnTo>
                        <a:pt x="114" y="187"/>
                      </a:lnTo>
                      <a:close/>
                    </a:path>
                  </a:pathLst>
                </a:custGeom>
                <a:solidFill>
                  <a:srgbClr val="36326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121" name="íŝ1ïde">
                  <a:extLst>
                    <a:ext uri="{FF2B5EF4-FFF2-40B4-BE49-F238E27FC236}">
                      <a16:creationId xmlns:a16="http://schemas.microsoft.com/office/drawing/2014/main" id="{D76F2977-CDFF-41A7-A6D3-C0F64945C44D}"/>
                    </a:ext>
                  </a:extLst>
                </p:cNvPr>
                <p:cNvSpPr/>
                <p:nvPr/>
              </p:nvSpPr>
              <p:spPr bwMode="auto">
                <a:xfrm>
                  <a:off x="4075193" y="4429502"/>
                  <a:ext cx="249499" cy="36010"/>
                </a:xfrm>
                <a:custGeom>
                  <a:avLst/>
                  <a:gdLst>
                    <a:gd name="T0" fmla="*/ 0 w 194"/>
                    <a:gd name="T1" fmla="*/ 12 h 28"/>
                    <a:gd name="T2" fmla="*/ 194 w 194"/>
                    <a:gd name="T3" fmla="*/ 28 h 28"/>
                    <a:gd name="T4" fmla="*/ 191 w 194"/>
                    <a:gd name="T5" fmla="*/ 14 h 28"/>
                    <a:gd name="T6" fmla="*/ 9 w 194"/>
                    <a:gd name="T7" fmla="*/ 0 h 28"/>
                    <a:gd name="T8" fmla="*/ 0 w 194"/>
                    <a:gd name="T9" fmla="*/ 12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4" h="28">
                      <a:moveTo>
                        <a:pt x="0" y="12"/>
                      </a:moveTo>
                      <a:lnTo>
                        <a:pt x="194" y="28"/>
                      </a:lnTo>
                      <a:lnTo>
                        <a:pt x="191" y="14"/>
                      </a:lnTo>
                      <a:lnTo>
                        <a:pt x="9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443F7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122" name="iSľïḋè">
                  <a:extLst>
                    <a:ext uri="{FF2B5EF4-FFF2-40B4-BE49-F238E27FC236}">
                      <a16:creationId xmlns:a16="http://schemas.microsoft.com/office/drawing/2014/main" id="{5499C57D-CA58-4EDB-83AB-14338475E7F5}"/>
                    </a:ext>
                  </a:extLst>
                </p:cNvPr>
                <p:cNvSpPr/>
                <p:nvPr/>
              </p:nvSpPr>
              <p:spPr bwMode="auto">
                <a:xfrm>
                  <a:off x="4084196" y="4420499"/>
                  <a:ext cx="133752" cy="91312"/>
                </a:xfrm>
                <a:custGeom>
                  <a:avLst/>
                  <a:gdLst>
                    <a:gd name="T0" fmla="*/ 38 w 44"/>
                    <a:gd name="T1" fmla="*/ 30 h 30"/>
                    <a:gd name="T2" fmla="*/ 0 w 44"/>
                    <a:gd name="T3" fmla="*/ 9 h 30"/>
                    <a:gd name="T4" fmla="*/ 27 w 44"/>
                    <a:gd name="T5" fmla="*/ 11 h 30"/>
                    <a:gd name="T6" fmla="*/ 12 w 44"/>
                    <a:gd name="T7" fmla="*/ 5 h 30"/>
                    <a:gd name="T8" fmla="*/ 24 w 44"/>
                    <a:gd name="T9" fmla="*/ 4 h 30"/>
                    <a:gd name="T10" fmla="*/ 33 w 44"/>
                    <a:gd name="T11" fmla="*/ 7 h 30"/>
                    <a:gd name="T12" fmla="*/ 44 w 44"/>
                    <a:gd name="T13" fmla="*/ 15 h 30"/>
                    <a:gd name="T14" fmla="*/ 38 w 44"/>
                    <a:gd name="T15" fmla="*/ 3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4" h="30">
                      <a:moveTo>
                        <a:pt x="38" y="30"/>
                      </a:moveTo>
                      <a:cubicBezTo>
                        <a:pt x="38" y="30"/>
                        <a:pt x="12" y="28"/>
                        <a:pt x="0" y="9"/>
                      </a:cubicBezTo>
                      <a:cubicBezTo>
                        <a:pt x="27" y="11"/>
                        <a:pt x="27" y="11"/>
                        <a:pt x="27" y="11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5"/>
                        <a:pt x="15" y="0"/>
                        <a:pt x="24" y="4"/>
                      </a:cubicBezTo>
                      <a:cubicBezTo>
                        <a:pt x="33" y="7"/>
                        <a:pt x="33" y="7"/>
                        <a:pt x="33" y="7"/>
                      </a:cubicBezTo>
                      <a:cubicBezTo>
                        <a:pt x="33" y="7"/>
                        <a:pt x="41" y="7"/>
                        <a:pt x="44" y="15"/>
                      </a:cubicBezTo>
                      <a:lnTo>
                        <a:pt x="38" y="30"/>
                      </a:lnTo>
                      <a:close/>
                    </a:path>
                  </a:pathLst>
                </a:custGeom>
                <a:solidFill>
                  <a:srgbClr val="FFD5B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123" name="ïŝļíḓé">
                  <a:extLst>
                    <a:ext uri="{FF2B5EF4-FFF2-40B4-BE49-F238E27FC236}">
                      <a16:creationId xmlns:a16="http://schemas.microsoft.com/office/drawing/2014/main" id="{BB5F5C8D-2CD7-4F45-8843-26D85278750D}"/>
                    </a:ext>
                  </a:extLst>
                </p:cNvPr>
                <p:cNvSpPr/>
                <p:nvPr/>
              </p:nvSpPr>
              <p:spPr bwMode="auto">
                <a:xfrm>
                  <a:off x="4199943" y="4465512"/>
                  <a:ext cx="45013" cy="61732"/>
                </a:xfrm>
                <a:custGeom>
                  <a:avLst/>
                  <a:gdLst>
                    <a:gd name="T0" fmla="*/ 15 w 15"/>
                    <a:gd name="T1" fmla="*/ 4 h 20"/>
                    <a:gd name="T2" fmla="*/ 9 w 15"/>
                    <a:gd name="T3" fmla="*/ 20 h 20"/>
                    <a:gd name="T4" fmla="*/ 0 w 15"/>
                    <a:gd name="T5" fmla="*/ 15 h 20"/>
                    <a:gd name="T6" fmla="*/ 6 w 15"/>
                    <a:gd name="T7" fmla="*/ 0 h 20"/>
                    <a:gd name="T8" fmla="*/ 15 w 15"/>
                    <a:gd name="T9" fmla="*/ 4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" h="20">
                      <a:moveTo>
                        <a:pt x="15" y="4"/>
                      </a:moveTo>
                      <a:cubicBezTo>
                        <a:pt x="9" y="20"/>
                        <a:pt x="9" y="20"/>
                        <a:pt x="9" y="20"/>
                      </a:cubicBezTo>
                      <a:cubicBezTo>
                        <a:pt x="0" y="15"/>
                        <a:pt x="0" y="15"/>
                        <a:pt x="0" y="15"/>
                      </a:cubicBezTo>
                      <a:cubicBezTo>
                        <a:pt x="0" y="15"/>
                        <a:pt x="0" y="4"/>
                        <a:pt x="6" y="0"/>
                      </a:cubicBezTo>
                      <a:lnTo>
                        <a:pt x="15" y="4"/>
                      </a:lnTo>
                      <a:close/>
                    </a:path>
                  </a:pathLst>
                </a:custGeom>
                <a:solidFill>
                  <a:srgbClr val="FFC61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124" name="îṥ1íḑê">
                  <a:extLst>
                    <a:ext uri="{FF2B5EF4-FFF2-40B4-BE49-F238E27FC236}">
                      <a16:creationId xmlns:a16="http://schemas.microsoft.com/office/drawing/2014/main" id="{A92DCAA8-B66D-45D4-8174-6F5950E8AA24}"/>
                    </a:ext>
                  </a:extLst>
                </p:cNvPr>
                <p:cNvSpPr/>
                <p:nvPr/>
              </p:nvSpPr>
              <p:spPr bwMode="auto">
                <a:xfrm>
                  <a:off x="4226950" y="4207010"/>
                  <a:ext cx="563302" cy="462988"/>
                </a:xfrm>
                <a:custGeom>
                  <a:avLst/>
                  <a:gdLst>
                    <a:gd name="T0" fmla="*/ 176 w 185"/>
                    <a:gd name="T1" fmla="*/ 18 h 152"/>
                    <a:gd name="T2" fmla="*/ 136 w 185"/>
                    <a:gd name="T3" fmla="*/ 29 h 152"/>
                    <a:gd name="T4" fmla="*/ 6 w 185"/>
                    <a:gd name="T5" fmla="*/ 89 h 152"/>
                    <a:gd name="T6" fmla="*/ 0 w 185"/>
                    <a:gd name="T7" fmla="*/ 105 h 152"/>
                    <a:gd name="T8" fmla="*/ 160 w 185"/>
                    <a:gd name="T9" fmla="*/ 68 h 152"/>
                    <a:gd name="T10" fmla="*/ 176 w 185"/>
                    <a:gd name="T11" fmla="*/ 18 h 1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85" h="152">
                      <a:moveTo>
                        <a:pt x="176" y="18"/>
                      </a:moveTo>
                      <a:cubicBezTo>
                        <a:pt x="171" y="9"/>
                        <a:pt x="151" y="0"/>
                        <a:pt x="136" y="29"/>
                      </a:cubicBezTo>
                      <a:cubicBezTo>
                        <a:pt x="117" y="63"/>
                        <a:pt x="88" y="98"/>
                        <a:pt x="6" y="89"/>
                      </a:cubicBezTo>
                      <a:cubicBezTo>
                        <a:pt x="0" y="105"/>
                        <a:pt x="0" y="105"/>
                        <a:pt x="0" y="105"/>
                      </a:cubicBezTo>
                      <a:cubicBezTo>
                        <a:pt x="0" y="105"/>
                        <a:pt x="91" y="152"/>
                        <a:pt x="160" y="68"/>
                      </a:cubicBezTo>
                      <a:cubicBezTo>
                        <a:pt x="178" y="47"/>
                        <a:pt x="185" y="31"/>
                        <a:pt x="176" y="18"/>
                      </a:cubicBezTo>
                      <a:close/>
                    </a:path>
                  </a:pathLst>
                </a:custGeom>
                <a:solidFill>
                  <a:srgbClr val="FFC61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125" name="íṡļïḋé">
                  <a:extLst>
                    <a:ext uri="{FF2B5EF4-FFF2-40B4-BE49-F238E27FC236}">
                      <a16:creationId xmlns:a16="http://schemas.microsoft.com/office/drawing/2014/main" id="{5009289C-33BD-407B-8BF8-B2050F9DE869}"/>
                    </a:ext>
                  </a:extLst>
                </p:cNvPr>
                <p:cNvSpPr/>
                <p:nvPr/>
              </p:nvSpPr>
              <p:spPr bwMode="auto">
                <a:xfrm>
                  <a:off x="4077765" y="5148419"/>
                  <a:ext cx="146613" cy="102886"/>
                </a:xfrm>
                <a:custGeom>
                  <a:avLst/>
                  <a:gdLst>
                    <a:gd name="T0" fmla="*/ 45 w 48"/>
                    <a:gd name="T1" fmla="*/ 1 h 34"/>
                    <a:gd name="T2" fmla="*/ 35 w 48"/>
                    <a:gd name="T3" fmla="*/ 11 h 34"/>
                    <a:gd name="T4" fmla="*/ 31 w 48"/>
                    <a:gd name="T5" fmla="*/ 9 h 34"/>
                    <a:gd name="T6" fmla="*/ 22 w 48"/>
                    <a:gd name="T7" fmla="*/ 5 h 34"/>
                    <a:gd name="T8" fmla="*/ 21 w 48"/>
                    <a:gd name="T9" fmla="*/ 7 h 34"/>
                    <a:gd name="T10" fmla="*/ 17 w 48"/>
                    <a:gd name="T11" fmla="*/ 13 h 34"/>
                    <a:gd name="T12" fmla="*/ 1 w 48"/>
                    <a:gd name="T13" fmla="*/ 25 h 34"/>
                    <a:gd name="T14" fmla="*/ 0 w 48"/>
                    <a:gd name="T15" fmla="*/ 29 h 34"/>
                    <a:gd name="T16" fmla="*/ 0 w 48"/>
                    <a:gd name="T17" fmla="*/ 30 h 34"/>
                    <a:gd name="T18" fmla="*/ 0 w 48"/>
                    <a:gd name="T19" fmla="*/ 30 h 34"/>
                    <a:gd name="T20" fmla="*/ 0 w 48"/>
                    <a:gd name="T21" fmla="*/ 31 h 34"/>
                    <a:gd name="T22" fmla="*/ 0 w 48"/>
                    <a:gd name="T23" fmla="*/ 31 h 34"/>
                    <a:gd name="T24" fmla="*/ 1 w 48"/>
                    <a:gd name="T25" fmla="*/ 32 h 34"/>
                    <a:gd name="T26" fmla="*/ 1 w 48"/>
                    <a:gd name="T27" fmla="*/ 32 h 34"/>
                    <a:gd name="T28" fmla="*/ 1 w 48"/>
                    <a:gd name="T29" fmla="*/ 32 h 34"/>
                    <a:gd name="T30" fmla="*/ 1 w 48"/>
                    <a:gd name="T31" fmla="*/ 32 h 34"/>
                    <a:gd name="T32" fmla="*/ 2 w 48"/>
                    <a:gd name="T33" fmla="*/ 33 h 34"/>
                    <a:gd name="T34" fmla="*/ 2 w 48"/>
                    <a:gd name="T35" fmla="*/ 33 h 34"/>
                    <a:gd name="T36" fmla="*/ 3 w 48"/>
                    <a:gd name="T37" fmla="*/ 33 h 34"/>
                    <a:gd name="T38" fmla="*/ 3 w 48"/>
                    <a:gd name="T39" fmla="*/ 33 h 34"/>
                    <a:gd name="T40" fmla="*/ 3 w 48"/>
                    <a:gd name="T41" fmla="*/ 34 h 34"/>
                    <a:gd name="T42" fmla="*/ 4 w 48"/>
                    <a:gd name="T43" fmla="*/ 34 h 34"/>
                    <a:gd name="T44" fmla="*/ 4 w 48"/>
                    <a:gd name="T45" fmla="*/ 34 h 34"/>
                    <a:gd name="T46" fmla="*/ 4 w 48"/>
                    <a:gd name="T47" fmla="*/ 34 h 34"/>
                    <a:gd name="T48" fmla="*/ 5 w 48"/>
                    <a:gd name="T49" fmla="*/ 34 h 34"/>
                    <a:gd name="T50" fmla="*/ 5 w 48"/>
                    <a:gd name="T51" fmla="*/ 34 h 34"/>
                    <a:gd name="T52" fmla="*/ 6 w 48"/>
                    <a:gd name="T53" fmla="*/ 34 h 34"/>
                    <a:gd name="T54" fmla="*/ 6 w 48"/>
                    <a:gd name="T55" fmla="*/ 34 h 34"/>
                    <a:gd name="T56" fmla="*/ 7 w 48"/>
                    <a:gd name="T57" fmla="*/ 34 h 34"/>
                    <a:gd name="T58" fmla="*/ 7 w 48"/>
                    <a:gd name="T59" fmla="*/ 34 h 34"/>
                    <a:gd name="T60" fmla="*/ 45 w 48"/>
                    <a:gd name="T61" fmla="*/ 23 h 34"/>
                    <a:gd name="T62" fmla="*/ 47 w 48"/>
                    <a:gd name="T63" fmla="*/ 21 h 34"/>
                    <a:gd name="T64" fmla="*/ 48 w 48"/>
                    <a:gd name="T65" fmla="*/ 20 h 34"/>
                    <a:gd name="T66" fmla="*/ 48 w 48"/>
                    <a:gd name="T67" fmla="*/ 18 h 34"/>
                    <a:gd name="T68" fmla="*/ 48 w 48"/>
                    <a:gd name="T69" fmla="*/ 17 h 34"/>
                    <a:gd name="T70" fmla="*/ 45 w 48"/>
                    <a:gd name="T71" fmla="*/ 9 h 34"/>
                    <a:gd name="T72" fmla="*/ 45 w 48"/>
                    <a:gd name="T73" fmla="*/ 1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48" h="34">
                      <a:moveTo>
                        <a:pt x="45" y="1"/>
                      </a:moveTo>
                      <a:cubicBezTo>
                        <a:pt x="42" y="9"/>
                        <a:pt x="40" y="11"/>
                        <a:pt x="35" y="11"/>
                      </a:cubicBezTo>
                      <a:cubicBezTo>
                        <a:pt x="33" y="11"/>
                        <a:pt x="32" y="10"/>
                        <a:pt x="31" y="9"/>
                      </a:cubicBezTo>
                      <a:cubicBezTo>
                        <a:pt x="29" y="6"/>
                        <a:pt x="25" y="4"/>
                        <a:pt x="22" y="5"/>
                      </a:cubicBezTo>
                      <a:cubicBezTo>
                        <a:pt x="21" y="5"/>
                        <a:pt x="21" y="6"/>
                        <a:pt x="21" y="7"/>
                      </a:cubicBezTo>
                      <a:cubicBezTo>
                        <a:pt x="20" y="9"/>
                        <a:pt x="19" y="11"/>
                        <a:pt x="17" y="13"/>
                      </a:cubicBezTo>
                      <a:cubicBezTo>
                        <a:pt x="12" y="18"/>
                        <a:pt x="5" y="20"/>
                        <a:pt x="1" y="25"/>
                      </a:cubicBezTo>
                      <a:cubicBezTo>
                        <a:pt x="0" y="26"/>
                        <a:pt x="0" y="28"/>
                        <a:pt x="0" y="29"/>
                      </a:cubicBezTo>
                      <a:cubicBezTo>
                        <a:pt x="0" y="30"/>
                        <a:pt x="0" y="30"/>
                        <a:pt x="0" y="30"/>
                      </a:cubicBezTo>
                      <a:cubicBezTo>
                        <a:pt x="0" y="30"/>
                        <a:pt x="0" y="30"/>
                        <a:pt x="0" y="30"/>
                      </a:cubicBezTo>
                      <a:cubicBezTo>
                        <a:pt x="0" y="31"/>
                        <a:pt x="0" y="31"/>
                        <a:pt x="0" y="31"/>
                      </a:cubicBezTo>
                      <a:cubicBezTo>
                        <a:pt x="0" y="31"/>
                        <a:pt x="0" y="31"/>
                        <a:pt x="0" y="31"/>
                      </a:cubicBezTo>
                      <a:cubicBezTo>
                        <a:pt x="1" y="32"/>
                        <a:pt x="1" y="32"/>
                        <a:pt x="1" y="32"/>
                      </a:cubicBezTo>
                      <a:cubicBezTo>
                        <a:pt x="1" y="32"/>
                        <a:pt x="1" y="32"/>
                        <a:pt x="1" y="32"/>
                      </a:cubicBezTo>
                      <a:cubicBezTo>
                        <a:pt x="1" y="32"/>
                        <a:pt x="1" y="32"/>
                        <a:pt x="1" y="32"/>
                      </a:cubicBezTo>
                      <a:cubicBezTo>
                        <a:pt x="1" y="32"/>
                        <a:pt x="1" y="32"/>
                        <a:pt x="1" y="32"/>
                      </a:cubicBezTo>
                      <a:cubicBezTo>
                        <a:pt x="2" y="33"/>
                        <a:pt x="2" y="33"/>
                        <a:pt x="2" y="33"/>
                      </a:cubicBezTo>
                      <a:cubicBezTo>
                        <a:pt x="2" y="33"/>
                        <a:pt x="2" y="33"/>
                        <a:pt x="2" y="33"/>
                      </a:cubicBezTo>
                      <a:cubicBezTo>
                        <a:pt x="3" y="33"/>
                        <a:pt x="3" y="33"/>
                        <a:pt x="3" y="33"/>
                      </a:cubicBezTo>
                      <a:cubicBezTo>
                        <a:pt x="3" y="33"/>
                        <a:pt x="3" y="33"/>
                        <a:pt x="3" y="33"/>
                      </a:cubicBezTo>
                      <a:cubicBezTo>
                        <a:pt x="3" y="34"/>
                        <a:pt x="3" y="34"/>
                        <a:pt x="3" y="34"/>
                      </a:cubicBezTo>
                      <a:cubicBezTo>
                        <a:pt x="4" y="34"/>
                        <a:pt x="4" y="34"/>
                        <a:pt x="4" y="34"/>
                      </a:cubicBezTo>
                      <a:cubicBezTo>
                        <a:pt x="4" y="34"/>
                        <a:pt x="4" y="34"/>
                        <a:pt x="4" y="34"/>
                      </a:cubicBezTo>
                      <a:cubicBezTo>
                        <a:pt x="4" y="34"/>
                        <a:pt x="4" y="34"/>
                        <a:pt x="4" y="34"/>
                      </a:cubicBezTo>
                      <a:cubicBezTo>
                        <a:pt x="5" y="34"/>
                        <a:pt x="5" y="34"/>
                        <a:pt x="5" y="34"/>
                      </a:cubicBezTo>
                      <a:cubicBezTo>
                        <a:pt x="5" y="34"/>
                        <a:pt x="5" y="34"/>
                        <a:pt x="5" y="34"/>
                      </a:cubicBezTo>
                      <a:cubicBezTo>
                        <a:pt x="6" y="34"/>
                        <a:pt x="6" y="34"/>
                        <a:pt x="6" y="34"/>
                      </a:cubicBezTo>
                      <a:cubicBezTo>
                        <a:pt x="6" y="34"/>
                        <a:pt x="6" y="34"/>
                        <a:pt x="6" y="34"/>
                      </a:cubicBezTo>
                      <a:cubicBezTo>
                        <a:pt x="7" y="34"/>
                        <a:pt x="7" y="34"/>
                        <a:pt x="7" y="34"/>
                      </a:cubicBezTo>
                      <a:cubicBezTo>
                        <a:pt x="7" y="34"/>
                        <a:pt x="7" y="34"/>
                        <a:pt x="7" y="34"/>
                      </a:cubicBezTo>
                      <a:cubicBezTo>
                        <a:pt x="45" y="23"/>
                        <a:pt x="45" y="23"/>
                        <a:pt x="45" y="23"/>
                      </a:cubicBezTo>
                      <a:cubicBezTo>
                        <a:pt x="46" y="22"/>
                        <a:pt x="47" y="22"/>
                        <a:pt x="47" y="21"/>
                      </a:cubicBezTo>
                      <a:cubicBezTo>
                        <a:pt x="48" y="20"/>
                        <a:pt x="48" y="20"/>
                        <a:pt x="48" y="20"/>
                      </a:cubicBezTo>
                      <a:cubicBezTo>
                        <a:pt x="48" y="19"/>
                        <a:pt x="48" y="19"/>
                        <a:pt x="48" y="18"/>
                      </a:cubicBezTo>
                      <a:cubicBezTo>
                        <a:pt x="48" y="17"/>
                        <a:pt x="48" y="17"/>
                        <a:pt x="48" y="17"/>
                      </a:cubicBezTo>
                      <a:cubicBezTo>
                        <a:pt x="45" y="9"/>
                        <a:pt x="45" y="9"/>
                        <a:pt x="45" y="9"/>
                      </a:cubicBezTo>
                      <a:cubicBezTo>
                        <a:pt x="47" y="0"/>
                        <a:pt x="45" y="1"/>
                        <a:pt x="45" y="1"/>
                      </a:cubicBezTo>
                      <a:close/>
                    </a:path>
                  </a:pathLst>
                </a:custGeom>
                <a:solidFill>
                  <a:srgbClr val="1F1F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62" name="íṩliḑè">
                  <a:extLst>
                    <a:ext uri="{FF2B5EF4-FFF2-40B4-BE49-F238E27FC236}">
                      <a16:creationId xmlns:a16="http://schemas.microsoft.com/office/drawing/2014/main" id="{C5033894-2D03-4754-9DFA-494A59156E92}"/>
                    </a:ext>
                  </a:extLst>
                </p:cNvPr>
                <p:cNvSpPr/>
                <p:nvPr/>
              </p:nvSpPr>
              <p:spPr bwMode="auto">
                <a:xfrm>
                  <a:off x="4102201" y="3978088"/>
                  <a:ext cx="249499" cy="304801"/>
                </a:xfrm>
                <a:custGeom>
                  <a:avLst/>
                  <a:gdLst>
                    <a:gd name="T0" fmla="*/ 19 w 82"/>
                    <a:gd name="T1" fmla="*/ 85 h 100"/>
                    <a:gd name="T2" fmla="*/ 26 w 82"/>
                    <a:gd name="T3" fmla="*/ 100 h 100"/>
                    <a:gd name="T4" fmla="*/ 57 w 82"/>
                    <a:gd name="T5" fmla="*/ 100 h 100"/>
                    <a:gd name="T6" fmla="*/ 64 w 82"/>
                    <a:gd name="T7" fmla="*/ 85 h 100"/>
                    <a:gd name="T8" fmla="*/ 64 w 82"/>
                    <a:gd name="T9" fmla="*/ 85 h 100"/>
                    <a:gd name="T10" fmla="*/ 70 w 82"/>
                    <a:gd name="T11" fmla="*/ 69 h 100"/>
                    <a:gd name="T12" fmla="*/ 82 w 82"/>
                    <a:gd name="T13" fmla="*/ 41 h 100"/>
                    <a:gd name="T14" fmla="*/ 40 w 82"/>
                    <a:gd name="T15" fmla="*/ 1 h 100"/>
                    <a:gd name="T16" fmla="*/ 1 w 82"/>
                    <a:gd name="T17" fmla="*/ 39 h 100"/>
                    <a:gd name="T18" fmla="*/ 13 w 82"/>
                    <a:gd name="T19" fmla="*/ 69 h 100"/>
                    <a:gd name="T20" fmla="*/ 19 w 82"/>
                    <a:gd name="T21" fmla="*/ 85 h 100"/>
                    <a:gd name="T22" fmla="*/ 19 w 82"/>
                    <a:gd name="T23" fmla="*/ 85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82" h="100">
                      <a:moveTo>
                        <a:pt x="19" y="85"/>
                      </a:moveTo>
                      <a:cubicBezTo>
                        <a:pt x="19" y="91"/>
                        <a:pt x="22" y="96"/>
                        <a:pt x="26" y="100"/>
                      </a:cubicBezTo>
                      <a:cubicBezTo>
                        <a:pt x="57" y="100"/>
                        <a:pt x="57" y="100"/>
                        <a:pt x="57" y="100"/>
                      </a:cubicBezTo>
                      <a:cubicBezTo>
                        <a:pt x="61" y="96"/>
                        <a:pt x="64" y="91"/>
                        <a:pt x="64" y="85"/>
                      </a:cubicBezTo>
                      <a:cubicBezTo>
                        <a:pt x="64" y="85"/>
                        <a:pt x="64" y="85"/>
                        <a:pt x="64" y="85"/>
                      </a:cubicBezTo>
                      <a:cubicBezTo>
                        <a:pt x="64" y="79"/>
                        <a:pt x="66" y="73"/>
                        <a:pt x="70" y="69"/>
                      </a:cubicBezTo>
                      <a:cubicBezTo>
                        <a:pt x="77" y="62"/>
                        <a:pt x="82" y="52"/>
                        <a:pt x="82" y="41"/>
                      </a:cubicBezTo>
                      <a:cubicBezTo>
                        <a:pt x="82" y="18"/>
                        <a:pt x="63" y="0"/>
                        <a:pt x="40" y="1"/>
                      </a:cubicBezTo>
                      <a:cubicBezTo>
                        <a:pt x="19" y="1"/>
                        <a:pt x="2" y="18"/>
                        <a:pt x="1" y="39"/>
                      </a:cubicBezTo>
                      <a:cubicBezTo>
                        <a:pt x="0" y="51"/>
                        <a:pt x="5" y="61"/>
                        <a:pt x="13" y="69"/>
                      </a:cubicBezTo>
                      <a:cubicBezTo>
                        <a:pt x="17" y="74"/>
                        <a:pt x="19" y="79"/>
                        <a:pt x="19" y="85"/>
                      </a:cubicBezTo>
                      <a:cubicBezTo>
                        <a:pt x="19" y="85"/>
                        <a:pt x="19" y="85"/>
                        <a:pt x="19" y="85"/>
                      </a:cubicBezTo>
                    </a:path>
                  </a:pathLst>
                </a:custGeom>
                <a:solidFill>
                  <a:srgbClr val="FFC61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63" name="i$ḷîde">
                  <a:extLst>
                    <a:ext uri="{FF2B5EF4-FFF2-40B4-BE49-F238E27FC236}">
                      <a16:creationId xmlns:a16="http://schemas.microsoft.com/office/drawing/2014/main" id="{AC538004-8FE0-4194-9FBD-FCDCF0C11F53}"/>
                    </a:ext>
                  </a:extLst>
                </p:cNvPr>
                <p:cNvSpPr/>
                <p:nvPr/>
              </p:nvSpPr>
              <p:spPr bwMode="auto">
                <a:xfrm>
                  <a:off x="4205087" y="3978088"/>
                  <a:ext cx="146613" cy="304801"/>
                </a:xfrm>
                <a:custGeom>
                  <a:avLst/>
                  <a:gdLst>
                    <a:gd name="T0" fmla="*/ 33 w 48"/>
                    <a:gd name="T1" fmla="*/ 41 h 100"/>
                    <a:gd name="T2" fmla="*/ 21 w 48"/>
                    <a:gd name="T3" fmla="*/ 69 h 100"/>
                    <a:gd name="T4" fmla="*/ 14 w 48"/>
                    <a:gd name="T5" fmla="*/ 85 h 100"/>
                    <a:gd name="T6" fmla="*/ 14 w 48"/>
                    <a:gd name="T7" fmla="*/ 85 h 100"/>
                    <a:gd name="T8" fmla="*/ 8 w 48"/>
                    <a:gd name="T9" fmla="*/ 100 h 100"/>
                    <a:gd name="T10" fmla="*/ 23 w 48"/>
                    <a:gd name="T11" fmla="*/ 100 h 100"/>
                    <a:gd name="T12" fmla="*/ 30 w 48"/>
                    <a:gd name="T13" fmla="*/ 85 h 100"/>
                    <a:gd name="T14" fmla="*/ 30 w 48"/>
                    <a:gd name="T15" fmla="*/ 85 h 100"/>
                    <a:gd name="T16" fmla="*/ 36 w 48"/>
                    <a:gd name="T17" fmla="*/ 69 h 100"/>
                    <a:gd name="T18" fmla="*/ 48 w 48"/>
                    <a:gd name="T19" fmla="*/ 41 h 100"/>
                    <a:gd name="T20" fmla="*/ 6 w 48"/>
                    <a:gd name="T21" fmla="*/ 1 h 100"/>
                    <a:gd name="T22" fmla="*/ 0 w 48"/>
                    <a:gd name="T23" fmla="*/ 1 h 100"/>
                    <a:gd name="T24" fmla="*/ 33 w 48"/>
                    <a:gd name="T25" fmla="*/ 41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8" h="100">
                      <a:moveTo>
                        <a:pt x="33" y="41"/>
                      </a:moveTo>
                      <a:cubicBezTo>
                        <a:pt x="33" y="52"/>
                        <a:pt x="28" y="62"/>
                        <a:pt x="21" y="69"/>
                      </a:cubicBezTo>
                      <a:cubicBezTo>
                        <a:pt x="17" y="73"/>
                        <a:pt x="14" y="79"/>
                        <a:pt x="14" y="85"/>
                      </a:cubicBezTo>
                      <a:cubicBezTo>
                        <a:pt x="14" y="85"/>
                        <a:pt x="14" y="85"/>
                        <a:pt x="14" y="85"/>
                      </a:cubicBezTo>
                      <a:cubicBezTo>
                        <a:pt x="14" y="91"/>
                        <a:pt x="12" y="96"/>
                        <a:pt x="8" y="100"/>
                      </a:cubicBezTo>
                      <a:cubicBezTo>
                        <a:pt x="23" y="100"/>
                        <a:pt x="23" y="100"/>
                        <a:pt x="23" y="100"/>
                      </a:cubicBezTo>
                      <a:cubicBezTo>
                        <a:pt x="27" y="96"/>
                        <a:pt x="30" y="91"/>
                        <a:pt x="30" y="85"/>
                      </a:cubicBezTo>
                      <a:cubicBezTo>
                        <a:pt x="30" y="85"/>
                        <a:pt x="30" y="85"/>
                        <a:pt x="30" y="85"/>
                      </a:cubicBezTo>
                      <a:cubicBezTo>
                        <a:pt x="30" y="79"/>
                        <a:pt x="32" y="73"/>
                        <a:pt x="36" y="69"/>
                      </a:cubicBezTo>
                      <a:cubicBezTo>
                        <a:pt x="43" y="62"/>
                        <a:pt x="48" y="52"/>
                        <a:pt x="48" y="41"/>
                      </a:cubicBezTo>
                      <a:cubicBezTo>
                        <a:pt x="48" y="18"/>
                        <a:pt x="29" y="0"/>
                        <a:pt x="6" y="1"/>
                      </a:cubicBezTo>
                      <a:cubicBezTo>
                        <a:pt x="4" y="1"/>
                        <a:pt x="2" y="1"/>
                        <a:pt x="0" y="1"/>
                      </a:cubicBezTo>
                      <a:cubicBezTo>
                        <a:pt x="18" y="5"/>
                        <a:pt x="33" y="21"/>
                        <a:pt x="33" y="41"/>
                      </a:cubicBezTo>
                    </a:path>
                  </a:pathLst>
                </a:custGeom>
                <a:solidFill>
                  <a:srgbClr val="F4B3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64" name="íşliďé">
                  <a:extLst>
                    <a:ext uri="{FF2B5EF4-FFF2-40B4-BE49-F238E27FC236}">
                      <a16:creationId xmlns:a16="http://schemas.microsoft.com/office/drawing/2014/main" id="{421C3130-1ACF-4CC2-B87D-4EED2D9A2682}"/>
                    </a:ext>
                  </a:extLst>
                </p:cNvPr>
                <p:cNvSpPr/>
                <p:nvPr/>
              </p:nvSpPr>
              <p:spPr bwMode="auto">
                <a:xfrm>
                  <a:off x="4224378" y="3978088"/>
                  <a:ext cx="127322" cy="124750"/>
                </a:xfrm>
                <a:custGeom>
                  <a:avLst/>
                  <a:gdLst>
                    <a:gd name="T0" fmla="*/ 42 w 42"/>
                    <a:gd name="T1" fmla="*/ 40 h 41"/>
                    <a:gd name="T2" fmla="*/ 42 w 42"/>
                    <a:gd name="T3" fmla="*/ 41 h 41"/>
                    <a:gd name="T4" fmla="*/ 42 w 42"/>
                    <a:gd name="T5" fmla="*/ 41 h 41"/>
                    <a:gd name="T6" fmla="*/ 42 w 42"/>
                    <a:gd name="T7" fmla="*/ 40 h 41"/>
                    <a:gd name="T8" fmla="*/ 1 w 42"/>
                    <a:gd name="T9" fmla="*/ 0 h 41"/>
                    <a:gd name="T10" fmla="*/ 0 w 42"/>
                    <a:gd name="T11" fmla="*/ 1 h 41"/>
                    <a:gd name="T12" fmla="*/ 0 w 42"/>
                    <a:gd name="T13" fmla="*/ 1 h 41"/>
                    <a:gd name="T14" fmla="*/ 1 w 42"/>
                    <a:gd name="T15" fmla="*/ 0 h 41"/>
                    <a:gd name="T16" fmla="*/ 3 w 42"/>
                    <a:gd name="T17" fmla="*/ 1 h 41"/>
                    <a:gd name="T18" fmla="*/ 42 w 42"/>
                    <a:gd name="T19" fmla="*/ 40 h 41"/>
                    <a:gd name="T20" fmla="*/ 1 w 42"/>
                    <a:gd name="T21" fmla="*/ 0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2" h="41">
                      <a:moveTo>
                        <a:pt x="42" y="40"/>
                      </a:moveTo>
                      <a:cubicBezTo>
                        <a:pt x="42" y="41"/>
                        <a:pt x="42" y="41"/>
                        <a:pt x="42" y="41"/>
                      </a:cubicBezTo>
                      <a:cubicBezTo>
                        <a:pt x="42" y="41"/>
                        <a:pt x="42" y="41"/>
                        <a:pt x="42" y="41"/>
                      </a:cubicBezTo>
                      <a:cubicBezTo>
                        <a:pt x="42" y="41"/>
                        <a:pt x="42" y="41"/>
                        <a:pt x="42" y="40"/>
                      </a:cubicBezTo>
                      <a:moveTo>
                        <a:pt x="1" y="0"/>
                      </a:moveTo>
                      <a:cubicBezTo>
                        <a:pt x="1" y="0"/>
                        <a:pt x="1" y="0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2" y="0"/>
                        <a:pt x="3" y="1"/>
                        <a:pt x="3" y="1"/>
                      </a:cubicBezTo>
                      <a:cubicBezTo>
                        <a:pt x="24" y="1"/>
                        <a:pt x="41" y="19"/>
                        <a:pt x="42" y="40"/>
                      </a:cubicBezTo>
                      <a:cubicBezTo>
                        <a:pt x="41" y="18"/>
                        <a:pt x="23" y="0"/>
                        <a:pt x="1" y="0"/>
                      </a:cubicBezTo>
                    </a:path>
                  </a:pathLst>
                </a:custGeom>
                <a:solidFill>
                  <a:srgbClr val="FDEE8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65" name="ï$ḻíḍê">
                  <a:extLst>
                    <a:ext uri="{FF2B5EF4-FFF2-40B4-BE49-F238E27FC236}">
                      <a16:creationId xmlns:a16="http://schemas.microsoft.com/office/drawing/2014/main" id="{46F7E9AD-0CED-4B59-845A-2FB6CD1669C2}"/>
                    </a:ext>
                  </a:extLst>
                </p:cNvPr>
                <p:cNvSpPr/>
                <p:nvPr/>
              </p:nvSpPr>
              <p:spPr bwMode="auto">
                <a:xfrm>
                  <a:off x="4233381" y="3981947"/>
                  <a:ext cx="118319" cy="300942"/>
                </a:xfrm>
                <a:custGeom>
                  <a:avLst/>
                  <a:gdLst>
                    <a:gd name="T0" fmla="*/ 0 w 39"/>
                    <a:gd name="T1" fmla="*/ 0 h 99"/>
                    <a:gd name="T2" fmla="*/ 3 w 39"/>
                    <a:gd name="T3" fmla="*/ 0 h 99"/>
                    <a:gd name="T4" fmla="*/ 3 w 39"/>
                    <a:gd name="T5" fmla="*/ 0 h 99"/>
                    <a:gd name="T6" fmla="*/ 2 w 39"/>
                    <a:gd name="T7" fmla="*/ 0 h 99"/>
                    <a:gd name="T8" fmla="*/ 1 w 39"/>
                    <a:gd name="T9" fmla="*/ 0 h 99"/>
                    <a:gd name="T10" fmla="*/ 37 w 39"/>
                    <a:gd name="T11" fmla="*/ 40 h 99"/>
                    <a:gd name="T12" fmla="*/ 25 w 39"/>
                    <a:gd name="T13" fmla="*/ 68 h 99"/>
                    <a:gd name="T14" fmla="*/ 19 w 39"/>
                    <a:gd name="T15" fmla="*/ 84 h 99"/>
                    <a:gd name="T16" fmla="*/ 19 w 39"/>
                    <a:gd name="T17" fmla="*/ 84 h 99"/>
                    <a:gd name="T18" fmla="*/ 12 w 39"/>
                    <a:gd name="T19" fmla="*/ 99 h 99"/>
                    <a:gd name="T20" fmla="*/ 14 w 39"/>
                    <a:gd name="T21" fmla="*/ 99 h 99"/>
                    <a:gd name="T22" fmla="*/ 21 w 39"/>
                    <a:gd name="T23" fmla="*/ 84 h 99"/>
                    <a:gd name="T24" fmla="*/ 21 w 39"/>
                    <a:gd name="T25" fmla="*/ 84 h 99"/>
                    <a:gd name="T26" fmla="*/ 21 w 39"/>
                    <a:gd name="T27" fmla="*/ 84 h 99"/>
                    <a:gd name="T28" fmla="*/ 27 w 39"/>
                    <a:gd name="T29" fmla="*/ 68 h 99"/>
                    <a:gd name="T30" fmla="*/ 39 w 39"/>
                    <a:gd name="T31" fmla="*/ 40 h 99"/>
                    <a:gd name="T32" fmla="*/ 39 w 39"/>
                    <a:gd name="T33" fmla="*/ 39 h 99"/>
                    <a:gd name="T34" fmla="*/ 39 w 39"/>
                    <a:gd name="T35" fmla="*/ 39 h 99"/>
                    <a:gd name="T36" fmla="*/ 0 w 39"/>
                    <a:gd name="T37" fmla="*/ 0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9" h="99">
                      <a:moveTo>
                        <a:pt x="0" y="0"/>
                      </a:moveTo>
                      <a:cubicBezTo>
                        <a:pt x="1" y="0"/>
                        <a:pt x="2" y="0"/>
                        <a:pt x="3" y="0"/>
                      </a:cubicBez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2" y="0"/>
                        <a:pt x="1" y="0"/>
                        <a:pt x="1" y="0"/>
                      </a:cubicBezTo>
                      <a:cubicBezTo>
                        <a:pt x="21" y="2"/>
                        <a:pt x="37" y="19"/>
                        <a:pt x="37" y="40"/>
                      </a:cubicBezTo>
                      <a:cubicBezTo>
                        <a:pt x="37" y="51"/>
                        <a:pt x="32" y="61"/>
                        <a:pt x="25" y="68"/>
                      </a:cubicBezTo>
                      <a:cubicBezTo>
                        <a:pt x="21" y="72"/>
                        <a:pt x="19" y="78"/>
                        <a:pt x="19" y="84"/>
                      </a:cubicBezTo>
                      <a:cubicBezTo>
                        <a:pt x="19" y="84"/>
                        <a:pt x="19" y="84"/>
                        <a:pt x="19" y="84"/>
                      </a:cubicBezTo>
                      <a:cubicBezTo>
                        <a:pt x="19" y="90"/>
                        <a:pt x="16" y="95"/>
                        <a:pt x="12" y="99"/>
                      </a:cubicBezTo>
                      <a:cubicBezTo>
                        <a:pt x="14" y="99"/>
                        <a:pt x="14" y="99"/>
                        <a:pt x="14" y="99"/>
                      </a:cubicBezTo>
                      <a:cubicBezTo>
                        <a:pt x="18" y="95"/>
                        <a:pt x="21" y="90"/>
                        <a:pt x="21" y="84"/>
                      </a:cubicBezTo>
                      <a:cubicBezTo>
                        <a:pt x="21" y="84"/>
                        <a:pt x="21" y="84"/>
                        <a:pt x="21" y="84"/>
                      </a:cubicBezTo>
                      <a:cubicBezTo>
                        <a:pt x="21" y="84"/>
                        <a:pt x="21" y="84"/>
                        <a:pt x="21" y="84"/>
                      </a:cubicBezTo>
                      <a:cubicBezTo>
                        <a:pt x="21" y="78"/>
                        <a:pt x="23" y="72"/>
                        <a:pt x="27" y="68"/>
                      </a:cubicBezTo>
                      <a:cubicBezTo>
                        <a:pt x="34" y="61"/>
                        <a:pt x="39" y="51"/>
                        <a:pt x="39" y="40"/>
                      </a:cubicBezTo>
                      <a:cubicBezTo>
                        <a:pt x="39" y="40"/>
                        <a:pt x="39" y="40"/>
                        <a:pt x="39" y="39"/>
                      </a:cubicBezTo>
                      <a:cubicBezTo>
                        <a:pt x="39" y="39"/>
                        <a:pt x="39" y="39"/>
                        <a:pt x="39" y="39"/>
                      </a:cubicBezTo>
                      <a:cubicBezTo>
                        <a:pt x="38" y="18"/>
                        <a:pt x="21" y="0"/>
                        <a:pt x="0" y="0"/>
                      </a:cubicBezTo>
                    </a:path>
                  </a:pathLst>
                </a:custGeom>
                <a:solidFill>
                  <a:srgbClr val="FBDD2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66" name="íSḷíḍe">
                  <a:extLst>
                    <a:ext uri="{FF2B5EF4-FFF2-40B4-BE49-F238E27FC236}">
                      <a16:creationId xmlns:a16="http://schemas.microsoft.com/office/drawing/2014/main" id="{FEABF9A1-F793-49A8-9429-F5C47BA301D2}"/>
                    </a:ext>
                  </a:extLst>
                </p:cNvPr>
                <p:cNvSpPr/>
                <p:nvPr/>
              </p:nvSpPr>
              <p:spPr bwMode="auto">
                <a:xfrm>
                  <a:off x="4102201" y="3978088"/>
                  <a:ext cx="140183" cy="304801"/>
                </a:xfrm>
                <a:custGeom>
                  <a:avLst/>
                  <a:gdLst>
                    <a:gd name="T0" fmla="*/ 19 w 46"/>
                    <a:gd name="T1" fmla="*/ 85 h 100"/>
                    <a:gd name="T2" fmla="*/ 26 w 46"/>
                    <a:gd name="T3" fmla="*/ 100 h 100"/>
                    <a:gd name="T4" fmla="*/ 30 w 46"/>
                    <a:gd name="T5" fmla="*/ 100 h 100"/>
                    <a:gd name="T6" fmla="*/ 24 w 46"/>
                    <a:gd name="T7" fmla="*/ 86 h 100"/>
                    <a:gd name="T8" fmla="*/ 24 w 46"/>
                    <a:gd name="T9" fmla="*/ 86 h 100"/>
                    <a:gd name="T10" fmla="*/ 17 w 46"/>
                    <a:gd name="T11" fmla="*/ 69 h 100"/>
                    <a:gd name="T12" fmla="*/ 5 w 46"/>
                    <a:gd name="T13" fmla="*/ 39 h 100"/>
                    <a:gd name="T14" fmla="*/ 45 w 46"/>
                    <a:gd name="T15" fmla="*/ 1 h 100"/>
                    <a:gd name="T16" fmla="*/ 46 w 46"/>
                    <a:gd name="T17" fmla="*/ 1 h 100"/>
                    <a:gd name="T18" fmla="*/ 40 w 46"/>
                    <a:gd name="T19" fmla="*/ 1 h 100"/>
                    <a:gd name="T20" fmla="*/ 1 w 46"/>
                    <a:gd name="T21" fmla="*/ 39 h 100"/>
                    <a:gd name="T22" fmla="*/ 13 w 46"/>
                    <a:gd name="T23" fmla="*/ 69 h 100"/>
                    <a:gd name="T24" fmla="*/ 19 w 46"/>
                    <a:gd name="T25" fmla="*/ 85 h 100"/>
                    <a:gd name="T26" fmla="*/ 19 w 46"/>
                    <a:gd name="T27" fmla="*/ 85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46" h="100">
                      <a:moveTo>
                        <a:pt x="19" y="85"/>
                      </a:moveTo>
                      <a:cubicBezTo>
                        <a:pt x="19" y="91"/>
                        <a:pt x="22" y="96"/>
                        <a:pt x="26" y="100"/>
                      </a:cubicBezTo>
                      <a:cubicBezTo>
                        <a:pt x="30" y="100"/>
                        <a:pt x="30" y="100"/>
                        <a:pt x="30" y="100"/>
                      </a:cubicBezTo>
                      <a:cubicBezTo>
                        <a:pt x="26" y="96"/>
                        <a:pt x="24" y="91"/>
                        <a:pt x="24" y="86"/>
                      </a:cubicBezTo>
                      <a:cubicBezTo>
                        <a:pt x="24" y="86"/>
                        <a:pt x="24" y="86"/>
                        <a:pt x="24" y="86"/>
                      </a:cubicBezTo>
                      <a:cubicBezTo>
                        <a:pt x="24" y="80"/>
                        <a:pt x="21" y="74"/>
                        <a:pt x="17" y="69"/>
                      </a:cubicBezTo>
                      <a:cubicBezTo>
                        <a:pt x="9" y="62"/>
                        <a:pt x="5" y="51"/>
                        <a:pt x="5" y="39"/>
                      </a:cubicBezTo>
                      <a:cubicBezTo>
                        <a:pt x="7" y="18"/>
                        <a:pt x="24" y="1"/>
                        <a:pt x="45" y="1"/>
                      </a:cubicBezTo>
                      <a:cubicBezTo>
                        <a:pt x="45" y="1"/>
                        <a:pt x="46" y="1"/>
                        <a:pt x="46" y="1"/>
                      </a:cubicBezTo>
                      <a:cubicBezTo>
                        <a:pt x="44" y="1"/>
                        <a:pt x="42" y="0"/>
                        <a:pt x="40" y="1"/>
                      </a:cubicBezTo>
                      <a:cubicBezTo>
                        <a:pt x="19" y="1"/>
                        <a:pt x="2" y="18"/>
                        <a:pt x="1" y="39"/>
                      </a:cubicBezTo>
                      <a:cubicBezTo>
                        <a:pt x="0" y="51"/>
                        <a:pt x="5" y="61"/>
                        <a:pt x="13" y="69"/>
                      </a:cubicBezTo>
                      <a:cubicBezTo>
                        <a:pt x="17" y="74"/>
                        <a:pt x="19" y="79"/>
                        <a:pt x="19" y="85"/>
                      </a:cubicBezTo>
                      <a:cubicBezTo>
                        <a:pt x="19" y="85"/>
                        <a:pt x="19" y="85"/>
                        <a:pt x="19" y="85"/>
                      </a:cubicBezTo>
                    </a:path>
                  </a:pathLst>
                </a:custGeom>
                <a:solidFill>
                  <a:srgbClr val="FCE43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67" name="ïṡḷíďê">
                  <a:extLst>
                    <a:ext uri="{FF2B5EF4-FFF2-40B4-BE49-F238E27FC236}">
                      <a16:creationId xmlns:a16="http://schemas.microsoft.com/office/drawing/2014/main" id="{BDC5C28D-31DF-4131-8532-3B8C161578A6}"/>
                    </a:ext>
                  </a:extLst>
                </p:cNvPr>
                <p:cNvSpPr/>
                <p:nvPr/>
              </p:nvSpPr>
              <p:spPr bwMode="auto">
                <a:xfrm>
                  <a:off x="4120206" y="3993521"/>
                  <a:ext cx="146613" cy="142755"/>
                </a:xfrm>
                <a:custGeom>
                  <a:avLst/>
                  <a:gdLst>
                    <a:gd name="T0" fmla="*/ 31 w 48"/>
                    <a:gd name="T1" fmla="*/ 0 h 47"/>
                    <a:gd name="T2" fmla="*/ 9 w 48"/>
                    <a:gd name="T3" fmla="*/ 12 h 47"/>
                    <a:gd name="T4" fmla="*/ 8 w 48"/>
                    <a:gd name="T5" fmla="*/ 44 h 47"/>
                    <a:gd name="T6" fmla="*/ 17 w 48"/>
                    <a:gd name="T7" fmla="*/ 47 h 47"/>
                    <a:gd name="T8" fmla="*/ 39 w 48"/>
                    <a:gd name="T9" fmla="*/ 36 h 47"/>
                    <a:gd name="T10" fmla="*/ 40 w 48"/>
                    <a:gd name="T11" fmla="*/ 3 h 47"/>
                    <a:gd name="T12" fmla="*/ 31 w 48"/>
                    <a:gd name="T13" fmla="*/ 0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8" h="47">
                      <a:moveTo>
                        <a:pt x="31" y="0"/>
                      </a:moveTo>
                      <a:cubicBezTo>
                        <a:pt x="24" y="0"/>
                        <a:pt x="15" y="5"/>
                        <a:pt x="9" y="12"/>
                      </a:cubicBezTo>
                      <a:cubicBezTo>
                        <a:pt x="0" y="24"/>
                        <a:pt x="0" y="38"/>
                        <a:pt x="8" y="44"/>
                      </a:cubicBezTo>
                      <a:cubicBezTo>
                        <a:pt x="11" y="46"/>
                        <a:pt x="14" y="47"/>
                        <a:pt x="17" y="47"/>
                      </a:cubicBezTo>
                      <a:cubicBezTo>
                        <a:pt x="25" y="47"/>
                        <a:pt x="33" y="43"/>
                        <a:pt x="39" y="36"/>
                      </a:cubicBezTo>
                      <a:cubicBezTo>
                        <a:pt x="48" y="24"/>
                        <a:pt x="48" y="10"/>
                        <a:pt x="40" y="3"/>
                      </a:cubicBezTo>
                      <a:cubicBezTo>
                        <a:pt x="37" y="1"/>
                        <a:pt x="34" y="0"/>
                        <a:pt x="31" y="0"/>
                      </a:cubicBezTo>
                    </a:path>
                  </a:pathLst>
                </a:custGeom>
                <a:solidFill>
                  <a:srgbClr val="FFE53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68" name="išlidè">
                  <a:extLst>
                    <a:ext uri="{FF2B5EF4-FFF2-40B4-BE49-F238E27FC236}">
                      <a16:creationId xmlns:a16="http://schemas.microsoft.com/office/drawing/2014/main" id="{27A85956-3C7C-4F38-9771-B0D0B3F3353A}"/>
                    </a:ext>
                  </a:extLst>
                </p:cNvPr>
                <p:cNvSpPr/>
                <p:nvPr/>
              </p:nvSpPr>
              <p:spPr bwMode="auto">
                <a:xfrm>
                  <a:off x="4153644" y="4142706"/>
                  <a:ext cx="57874" cy="57874"/>
                </a:xfrm>
                <a:custGeom>
                  <a:avLst/>
                  <a:gdLst>
                    <a:gd name="T0" fmla="*/ 7 w 19"/>
                    <a:gd name="T1" fmla="*/ 0 h 19"/>
                    <a:gd name="T2" fmla="*/ 4 w 19"/>
                    <a:gd name="T3" fmla="*/ 0 h 19"/>
                    <a:gd name="T4" fmla="*/ 3 w 19"/>
                    <a:gd name="T5" fmla="*/ 13 h 19"/>
                    <a:gd name="T6" fmla="*/ 12 w 19"/>
                    <a:gd name="T7" fmla="*/ 19 h 19"/>
                    <a:gd name="T8" fmla="*/ 15 w 19"/>
                    <a:gd name="T9" fmla="*/ 19 h 19"/>
                    <a:gd name="T10" fmla="*/ 16 w 19"/>
                    <a:gd name="T11" fmla="*/ 6 h 19"/>
                    <a:gd name="T12" fmla="*/ 7 w 19"/>
                    <a:gd name="T13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9" h="19">
                      <a:moveTo>
                        <a:pt x="7" y="0"/>
                      </a:moveTo>
                      <a:cubicBezTo>
                        <a:pt x="6" y="0"/>
                        <a:pt x="5" y="0"/>
                        <a:pt x="4" y="0"/>
                      </a:cubicBezTo>
                      <a:cubicBezTo>
                        <a:pt x="0" y="2"/>
                        <a:pt x="0" y="8"/>
                        <a:pt x="3" y="13"/>
                      </a:cubicBezTo>
                      <a:cubicBezTo>
                        <a:pt x="5" y="17"/>
                        <a:pt x="8" y="19"/>
                        <a:pt x="12" y="19"/>
                      </a:cubicBezTo>
                      <a:cubicBezTo>
                        <a:pt x="13" y="19"/>
                        <a:pt x="14" y="19"/>
                        <a:pt x="15" y="19"/>
                      </a:cubicBezTo>
                      <a:cubicBezTo>
                        <a:pt x="18" y="16"/>
                        <a:pt x="19" y="11"/>
                        <a:pt x="16" y="6"/>
                      </a:cubicBezTo>
                      <a:cubicBezTo>
                        <a:pt x="14" y="2"/>
                        <a:pt x="10" y="0"/>
                        <a:pt x="7" y="0"/>
                      </a:cubicBezTo>
                    </a:path>
                  </a:pathLst>
                </a:custGeom>
                <a:solidFill>
                  <a:srgbClr val="FFE53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69" name="ï$ľïḋê">
                  <a:extLst>
                    <a:ext uri="{FF2B5EF4-FFF2-40B4-BE49-F238E27FC236}">
                      <a16:creationId xmlns:a16="http://schemas.microsoft.com/office/drawing/2014/main" id="{B850A080-9704-40F6-B0EF-BC16EB349894}"/>
                    </a:ext>
                  </a:extLst>
                </p:cNvPr>
                <p:cNvSpPr/>
                <p:nvPr/>
              </p:nvSpPr>
              <p:spPr bwMode="auto">
                <a:xfrm>
                  <a:off x="4181938" y="4282889"/>
                  <a:ext cx="93884" cy="39869"/>
                </a:xfrm>
                <a:custGeom>
                  <a:avLst/>
                  <a:gdLst>
                    <a:gd name="T0" fmla="*/ 18 w 31"/>
                    <a:gd name="T1" fmla="*/ 13 h 13"/>
                    <a:gd name="T2" fmla="*/ 13 w 31"/>
                    <a:gd name="T3" fmla="*/ 13 h 13"/>
                    <a:gd name="T4" fmla="*/ 0 w 31"/>
                    <a:gd name="T5" fmla="*/ 0 h 13"/>
                    <a:gd name="T6" fmla="*/ 31 w 31"/>
                    <a:gd name="T7" fmla="*/ 0 h 13"/>
                    <a:gd name="T8" fmla="*/ 18 w 31"/>
                    <a:gd name="T9" fmla="*/ 1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3">
                      <a:moveTo>
                        <a:pt x="18" y="13"/>
                      </a:moveTo>
                      <a:cubicBezTo>
                        <a:pt x="13" y="13"/>
                        <a:pt x="13" y="13"/>
                        <a:pt x="13" y="13"/>
                      </a:cubicBezTo>
                      <a:cubicBezTo>
                        <a:pt x="6" y="13"/>
                        <a:pt x="0" y="7"/>
                        <a:pt x="0" y="0"/>
                      </a:cubicBezTo>
                      <a:cubicBezTo>
                        <a:pt x="31" y="0"/>
                        <a:pt x="31" y="0"/>
                        <a:pt x="31" y="0"/>
                      </a:cubicBezTo>
                      <a:cubicBezTo>
                        <a:pt x="31" y="7"/>
                        <a:pt x="25" y="13"/>
                        <a:pt x="18" y="13"/>
                      </a:cubicBezTo>
                      <a:close/>
                    </a:path>
                  </a:pathLst>
                </a:custGeom>
                <a:solidFill>
                  <a:srgbClr val="443F7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70" name="išḷiḋê">
                  <a:extLst>
                    <a:ext uri="{FF2B5EF4-FFF2-40B4-BE49-F238E27FC236}">
                      <a16:creationId xmlns:a16="http://schemas.microsoft.com/office/drawing/2014/main" id="{AD2DB241-08AF-4E02-AEA0-DF25352AE354}"/>
                    </a:ext>
                  </a:extLst>
                </p:cNvPr>
                <p:cNvSpPr/>
                <p:nvPr/>
              </p:nvSpPr>
              <p:spPr bwMode="auto">
                <a:xfrm>
                  <a:off x="4193512" y="4289319"/>
                  <a:ext cx="66876" cy="6431"/>
                </a:xfrm>
                <a:custGeom>
                  <a:avLst/>
                  <a:gdLst>
                    <a:gd name="T0" fmla="*/ 21 w 22"/>
                    <a:gd name="T1" fmla="*/ 2 h 2"/>
                    <a:gd name="T2" fmla="*/ 1 w 22"/>
                    <a:gd name="T3" fmla="*/ 2 h 2"/>
                    <a:gd name="T4" fmla="*/ 0 w 22"/>
                    <a:gd name="T5" fmla="*/ 1 h 2"/>
                    <a:gd name="T6" fmla="*/ 1 w 22"/>
                    <a:gd name="T7" fmla="*/ 0 h 2"/>
                    <a:gd name="T8" fmla="*/ 21 w 22"/>
                    <a:gd name="T9" fmla="*/ 0 h 2"/>
                    <a:gd name="T10" fmla="*/ 22 w 22"/>
                    <a:gd name="T11" fmla="*/ 1 h 2"/>
                    <a:gd name="T12" fmla="*/ 21 w 22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2">
                      <a:moveTo>
                        <a:pt x="21" y="2"/>
                      </a:move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0" y="2"/>
                        <a:pt x="0" y="1"/>
                      </a:cubicBezTo>
                      <a:cubicBezTo>
                        <a:pt x="0" y="1"/>
                        <a:pt x="1" y="0"/>
                        <a:pt x="1" y="0"/>
                      </a:cubicBezTo>
                      <a:cubicBezTo>
                        <a:pt x="21" y="0"/>
                        <a:pt x="21" y="0"/>
                        <a:pt x="21" y="0"/>
                      </a:cubicBezTo>
                      <a:cubicBezTo>
                        <a:pt x="22" y="0"/>
                        <a:pt x="22" y="1"/>
                        <a:pt x="22" y="1"/>
                      </a:cubicBezTo>
                      <a:cubicBezTo>
                        <a:pt x="22" y="2"/>
                        <a:pt x="22" y="2"/>
                        <a:pt x="21" y="2"/>
                      </a:cubicBezTo>
                      <a:close/>
                    </a:path>
                  </a:pathLst>
                </a:custGeom>
                <a:solidFill>
                  <a:srgbClr val="645DB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71" name="ïš1íḑé">
                  <a:extLst>
                    <a:ext uri="{FF2B5EF4-FFF2-40B4-BE49-F238E27FC236}">
                      <a16:creationId xmlns:a16="http://schemas.microsoft.com/office/drawing/2014/main" id="{11E3813A-29B7-41E5-A9ED-401B2E3F1F6A}"/>
                    </a:ext>
                  </a:extLst>
                </p:cNvPr>
                <p:cNvSpPr/>
                <p:nvPr/>
              </p:nvSpPr>
              <p:spPr bwMode="auto">
                <a:xfrm>
                  <a:off x="4193512" y="4300894"/>
                  <a:ext cx="66876" cy="3859"/>
                </a:xfrm>
                <a:custGeom>
                  <a:avLst/>
                  <a:gdLst>
                    <a:gd name="T0" fmla="*/ 22 w 22"/>
                    <a:gd name="T1" fmla="*/ 1 h 1"/>
                    <a:gd name="T2" fmla="*/ 1 w 22"/>
                    <a:gd name="T3" fmla="*/ 1 h 1"/>
                    <a:gd name="T4" fmla="*/ 0 w 22"/>
                    <a:gd name="T5" fmla="*/ 0 h 1"/>
                    <a:gd name="T6" fmla="*/ 1 w 22"/>
                    <a:gd name="T7" fmla="*/ 0 h 1"/>
                    <a:gd name="T8" fmla="*/ 22 w 22"/>
                    <a:gd name="T9" fmla="*/ 0 h 1"/>
                    <a:gd name="T10" fmla="*/ 22 w 22"/>
                    <a:gd name="T11" fmla="*/ 0 h 1"/>
                    <a:gd name="T12" fmla="*/ 22 w 22"/>
                    <a:gd name="T13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1">
                      <a:moveTo>
                        <a:pt x="22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0" y="1"/>
                        <a:pt x="0" y="0"/>
                      </a:cubicBezTo>
                      <a:cubicBezTo>
                        <a:pt x="0" y="0"/>
                        <a:pt x="1" y="0"/>
                        <a:pt x="1" y="0"/>
                      </a:cubicBezTo>
                      <a:cubicBezTo>
                        <a:pt x="22" y="0"/>
                        <a:pt x="22" y="0"/>
                        <a:pt x="22" y="0"/>
                      </a:cubicBezTo>
                      <a:cubicBezTo>
                        <a:pt x="22" y="0"/>
                        <a:pt x="22" y="0"/>
                        <a:pt x="22" y="0"/>
                      </a:cubicBezTo>
                      <a:cubicBezTo>
                        <a:pt x="22" y="1"/>
                        <a:pt x="22" y="1"/>
                        <a:pt x="22" y="1"/>
                      </a:cubicBezTo>
                      <a:close/>
                    </a:path>
                  </a:pathLst>
                </a:custGeom>
                <a:solidFill>
                  <a:srgbClr val="645DB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72" name="îšḷîḓê">
                  <a:extLst>
                    <a:ext uri="{FF2B5EF4-FFF2-40B4-BE49-F238E27FC236}">
                      <a16:creationId xmlns:a16="http://schemas.microsoft.com/office/drawing/2014/main" id="{A6AB1BE5-CF22-4C22-A247-7888D9915604}"/>
                    </a:ext>
                  </a:extLst>
                </p:cNvPr>
                <p:cNvSpPr/>
                <p:nvPr/>
              </p:nvSpPr>
              <p:spPr bwMode="auto">
                <a:xfrm>
                  <a:off x="4169077" y="4169714"/>
                  <a:ext cx="118319" cy="113175"/>
                </a:xfrm>
                <a:custGeom>
                  <a:avLst/>
                  <a:gdLst>
                    <a:gd name="T0" fmla="*/ 24 w 39"/>
                    <a:gd name="T1" fmla="*/ 37 h 37"/>
                    <a:gd name="T2" fmla="*/ 27 w 39"/>
                    <a:gd name="T3" fmla="*/ 5 h 37"/>
                    <a:gd name="T4" fmla="*/ 32 w 39"/>
                    <a:gd name="T5" fmla="*/ 1 h 37"/>
                    <a:gd name="T6" fmla="*/ 32 w 39"/>
                    <a:gd name="T7" fmla="*/ 1 h 37"/>
                    <a:gd name="T8" fmla="*/ 37 w 39"/>
                    <a:gd name="T9" fmla="*/ 6 h 37"/>
                    <a:gd name="T10" fmla="*/ 32 w 39"/>
                    <a:gd name="T11" fmla="*/ 11 h 37"/>
                    <a:gd name="T12" fmla="*/ 18 w 39"/>
                    <a:gd name="T13" fmla="*/ 11 h 37"/>
                    <a:gd name="T14" fmla="*/ 18 w 39"/>
                    <a:gd name="T15" fmla="*/ 12 h 37"/>
                    <a:gd name="T16" fmla="*/ 21 w 39"/>
                    <a:gd name="T17" fmla="*/ 12 h 37"/>
                    <a:gd name="T18" fmla="*/ 21 w 39"/>
                    <a:gd name="T19" fmla="*/ 11 h 37"/>
                    <a:gd name="T20" fmla="*/ 6 w 39"/>
                    <a:gd name="T21" fmla="*/ 11 h 37"/>
                    <a:gd name="T22" fmla="*/ 1 w 39"/>
                    <a:gd name="T23" fmla="*/ 6 h 37"/>
                    <a:gd name="T24" fmla="*/ 6 w 39"/>
                    <a:gd name="T25" fmla="*/ 1 h 37"/>
                    <a:gd name="T26" fmla="*/ 6 w 39"/>
                    <a:gd name="T27" fmla="*/ 1 h 37"/>
                    <a:gd name="T28" fmla="*/ 11 w 39"/>
                    <a:gd name="T29" fmla="*/ 5 h 37"/>
                    <a:gd name="T30" fmla="*/ 15 w 39"/>
                    <a:gd name="T31" fmla="*/ 37 h 37"/>
                    <a:gd name="T32" fmla="*/ 16 w 39"/>
                    <a:gd name="T33" fmla="*/ 37 h 37"/>
                    <a:gd name="T34" fmla="*/ 12 w 39"/>
                    <a:gd name="T35" fmla="*/ 5 h 37"/>
                    <a:gd name="T36" fmla="*/ 6 w 39"/>
                    <a:gd name="T37" fmla="*/ 0 h 37"/>
                    <a:gd name="T38" fmla="*/ 6 w 39"/>
                    <a:gd name="T39" fmla="*/ 0 h 37"/>
                    <a:gd name="T40" fmla="*/ 0 w 39"/>
                    <a:gd name="T41" fmla="*/ 6 h 37"/>
                    <a:gd name="T42" fmla="*/ 6 w 39"/>
                    <a:gd name="T43" fmla="*/ 12 h 37"/>
                    <a:gd name="T44" fmla="*/ 21 w 39"/>
                    <a:gd name="T45" fmla="*/ 12 h 37"/>
                    <a:gd name="T46" fmla="*/ 21 w 39"/>
                    <a:gd name="T47" fmla="*/ 11 h 37"/>
                    <a:gd name="T48" fmla="*/ 18 w 39"/>
                    <a:gd name="T49" fmla="*/ 11 h 37"/>
                    <a:gd name="T50" fmla="*/ 18 w 39"/>
                    <a:gd name="T51" fmla="*/ 12 h 37"/>
                    <a:gd name="T52" fmla="*/ 32 w 39"/>
                    <a:gd name="T53" fmla="*/ 12 h 37"/>
                    <a:gd name="T54" fmla="*/ 39 w 39"/>
                    <a:gd name="T55" fmla="*/ 6 h 37"/>
                    <a:gd name="T56" fmla="*/ 32 w 39"/>
                    <a:gd name="T57" fmla="*/ 0 h 37"/>
                    <a:gd name="T58" fmla="*/ 32 w 39"/>
                    <a:gd name="T59" fmla="*/ 0 h 37"/>
                    <a:gd name="T60" fmla="*/ 26 w 39"/>
                    <a:gd name="T61" fmla="*/ 5 h 37"/>
                    <a:gd name="T62" fmla="*/ 22 w 39"/>
                    <a:gd name="T63" fmla="*/ 37 h 37"/>
                    <a:gd name="T64" fmla="*/ 24 w 39"/>
                    <a:gd name="T65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39" h="37">
                      <a:moveTo>
                        <a:pt x="24" y="37"/>
                      </a:moveTo>
                      <a:cubicBezTo>
                        <a:pt x="27" y="5"/>
                        <a:pt x="27" y="5"/>
                        <a:pt x="27" y="5"/>
                      </a:cubicBezTo>
                      <a:cubicBezTo>
                        <a:pt x="28" y="3"/>
                        <a:pt x="30" y="1"/>
                        <a:pt x="32" y="1"/>
                      </a:cubicBezTo>
                      <a:cubicBezTo>
                        <a:pt x="32" y="1"/>
                        <a:pt x="32" y="1"/>
                        <a:pt x="32" y="1"/>
                      </a:cubicBezTo>
                      <a:cubicBezTo>
                        <a:pt x="35" y="1"/>
                        <a:pt x="37" y="3"/>
                        <a:pt x="37" y="6"/>
                      </a:cubicBezTo>
                      <a:cubicBezTo>
                        <a:pt x="37" y="9"/>
                        <a:pt x="35" y="11"/>
                        <a:pt x="32" y="11"/>
                      </a:cubicBezTo>
                      <a:cubicBezTo>
                        <a:pt x="18" y="11"/>
                        <a:pt x="18" y="11"/>
                        <a:pt x="18" y="11"/>
                      </a:cubicBezTo>
                      <a:cubicBezTo>
                        <a:pt x="18" y="12"/>
                        <a:pt x="18" y="12"/>
                        <a:pt x="18" y="12"/>
                      </a:cubicBezTo>
                      <a:cubicBezTo>
                        <a:pt x="21" y="12"/>
                        <a:pt x="21" y="12"/>
                        <a:pt x="21" y="12"/>
                      </a:cubicBezTo>
                      <a:cubicBezTo>
                        <a:pt x="21" y="11"/>
                        <a:pt x="21" y="11"/>
                        <a:pt x="21" y="11"/>
                      </a:cubicBezTo>
                      <a:cubicBezTo>
                        <a:pt x="6" y="11"/>
                        <a:pt x="6" y="11"/>
                        <a:pt x="6" y="11"/>
                      </a:cubicBezTo>
                      <a:cubicBezTo>
                        <a:pt x="3" y="11"/>
                        <a:pt x="1" y="9"/>
                        <a:pt x="1" y="6"/>
                      </a:cubicBezTo>
                      <a:cubicBezTo>
                        <a:pt x="1" y="3"/>
                        <a:pt x="3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9" y="1"/>
                        <a:pt x="11" y="3"/>
                        <a:pt x="11" y="5"/>
                      </a:cubicBezTo>
                      <a:cubicBezTo>
                        <a:pt x="15" y="37"/>
                        <a:pt x="15" y="37"/>
                        <a:pt x="15" y="37"/>
                      </a:cubicBezTo>
                      <a:cubicBezTo>
                        <a:pt x="16" y="37"/>
                        <a:pt x="16" y="37"/>
                        <a:pt x="16" y="37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2"/>
                        <a:pt x="9" y="0"/>
                        <a:pt x="6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3" y="0"/>
                        <a:pt x="0" y="3"/>
                        <a:pt x="0" y="6"/>
                      </a:cubicBezTo>
                      <a:cubicBezTo>
                        <a:pt x="0" y="10"/>
                        <a:pt x="3" y="12"/>
                        <a:pt x="6" y="12"/>
                      </a:cubicBezTo>
                      <a:cubicBezTo>
                        <a:pt x="21" y="12"/>
                        <a:pt x="21" y="12"/>
                        <a:pt x="21" y="12"/>
                      </a:cubicBezTo>
                      <a:cubicBezTo>
                        <a:pt x="21" y="11"/>
                        <a:pt x="21" y="11"/>
                        <a:pt x="21" y="11"/>
                      </a:cubicBezTo>
                      <a:cubicBezTo>
                        <a:pt x="18" y="11"/>
                        <a:pt x="18" y="11"/>
                        <a:pt x="18" y="11"/>
                      </a:cubicBezTo>
                      <a:cubicBezTo>
                        <a:pt x="18" y="12"/>
                        <a:pt x="18" y="12"/>
                        <a:pt x="18" y="12"/>
                      </a:cubicBezTo>
                      <a:cubicBezTo>
                        <a:pt x="32" y="12"/>
                        <a:pt x="32" y="12"/>
                        <a:pt x="32" y="12"/>
                      </a:cubicBezTo>
                      <a:cubicBezTo>
                        <a:pt x="36" y="12"/>
                        <a:pt x="39" y="10"/>
                        <a:pt x="39" y="6"/>
                      </a:cubicBezTo>
                      <a:cubicBezTo>
                        <a:pt x="39" y="3"/>
                        <a:pt x="36" y="0"/>
                        <a:pt x="32" y="0"/>
                      </a:cubicBezTo>
                      <a:cubicBezTo>
                        <a:pt x="32" y="0"/>
                        <a:pt x="32" y="0"/>
                        <a:pt x="32" y="0"/>
                      </a:cubicBezTo>
                      <a:cubicBezTo>
                        <a:pt x="29" y="0"/>
                        <a:pt x="26" y="2"/>
                        <a:pt x="26" y="5"/>
                      </a:cubicBezTo>
                      <a:cubicBezTo>
                        <a:pt x="22" y="37"/>
                        <a:pt x="22" y="37"/>
                        <a:pt x="22" y="37"/>
                      </a:cubicBezTo>
                      <a:cubicBezTo>
                        <a:pt x="24" y="37"/>
                        <a:pt x="24" y="37"/>
                        <a:pt x="24" y="37"/>
                      </a:cubicBezTo>
                      <a:close/>
                    </a:path>
                  </a:pathLst>
                </a:custGeom>
                <a:solidFill>
                  <a:srgbClr val="443F7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  <p:sp>
            <p:nvSpPr>
              <p:cNvPr id="127" name="íṣ1iďé">
                <a:extLst>
                  <a:ext uri="{FF2B5EF4-FFF2-40B4-BE49-F238E27FC236}">
                    <a16:creationId xmlns:a16="http://schemas.microsoft.com/office/drawing/2014/main" id="{4893B7F6-21B4-4C69-AEA9-02D31A20C727}"/>
                  </a:ext>
                </a:extLst>
              </p:cNvPr>
              <p:cNvSpPr/>
              <p:nvPr/>
            </p:nvSpPr>
            <p:spPr bwMode="auto">
              <a:xfrm>
                <a:off x="4527892" y="3875202"/>
                <a:ext cx="347241" cy="307373"/>
              </a:xfrm>
              <a:custGeom>
                <a:avLst/>
                <a:gdLst>
                  <a:gd name="T0" fmla="*/ 82 w 114"/>
                  <a:gd name="T1" fmla="*/ 38 h 101"/>
                  <a:gd name="T2" fmla="*/ 17 w 114"/>
                  <a:gd name="T3" fmla="*/ 17 h 101"/>
                  <a:gd name="T4" fmla="*/ 10 w 114"/>
                  <a:gd name="T5" fmla="*/ 39 h 101"/>
                  <a:gd name="T6" fmla="*/ 45 w 114"/>
                  <a:gd name="T7" fmla="*/ 60 h 101"/>
                  <a:gd name="T8" fmla="*/ 47 w 114"/>
                  <a:gd name="T9" fmla="*/ 79 h 101"/>
                  <a:gd name="T10" fmla="*/ 46 w 114"/>
                  <a:gd name="T11" fmla="*/ 94 h 101"/>
                  <a:gd name="T12" fmla="*/ 47 w 114"/>
                  <a:gd name="T13" fmla="*/ 92 h 101"/>
                  <a:gd name="T14" fmla="*/ 46 w 114"/>
                  <a:gd name="T15" fmla="*/ 94 h 101"/>
                  <a:gd name="T16" fmla="*/ 64 w 114"/>
                  <a:gd name="T17" fmla="*/ 99 h 101"/>
                  <a:gd name="T18" fmla="*/ 82 w 114"/>
                  <a:gd name="T19" fmla="*/ 38 h 101"/>
                  <a:gd name="T20" fmla="*/ 66 w 114"/>
                  <a:gd name="T21" fmla="*/ 95 h 101"/>
                  <a:gd name="T22" fmla="*/ 65 w 114"/>
                  <a:gd name="T23" fmla="*/ 96 h 101"/>
                  <a:gd name="T24" fmla="*/ 66 w 114"/>
                  <a:gd name="T25" fmla="*/ 95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4" h="101">
                    <a:moveTo>
                      <a:pt x="82" y="38"/>
                    </a:moveTo>
                    <a:cubicBezTo>
                      <a:pt x="78" y="0"/>
                      <a:pt x="27" y="7"/>
                      <a:pt x="17" y="17"/>
                    </a:cubicBezTo>
                    <a:cubicBezTo>
                      <a:pt x="4" y="9"/>
                      <a:pt x="0" y="28"/>
                      <a:pt x="10" y="39"/>
                    </a:cubicBezTo>
                    <a:cubicBezTo>
                      <a:pt x="6" y="58"/>
                      <a:pt x="45" y="60"/>
                      <a:pt x="45" y="60"/>
                    </a:cubicBezTo>
                    <a:cubicBezTo>
                      <a:pt x="40" y="69"/>
                      <a:pt x="47" y="79"/>
                      <a:pt x="47" y="79"/>
                    </a:cubicBezTo>
                    <a:cubicBezTo>
                      <a:pt x="42" y="87"/>
                      <a:pt x="46" y="94"/>
                      <a:pt x="46" y="94"/>
                    </a:cubicBezTo>
                    <a:cubicBezTo>
                      <a:pt x="46" y="94"/>
                      <a:pt x="47" y="93"/>
                      <a:pt x="47" y="92"/>
                    </a:cubicBezTo>
                    <a:cubicBezTo>
                      <a:pt x="47" y="93"/>
                      <a:pt x="46" y="94"/>
                      <a:pt x="46" y="94"/>
                    </a:cubicBezTo>
                    <a:cubicBezTo>
                      <a:pt x="46" y="94"/>
                      <a:pt x="52" y="101"/>
                      <a:pt x="64" y="99"/>
                    </a:cubicBezTo>
                    <a:cubicBezTo>
                      <a:pt x="114" y="87"/>
                      <a:pt x="82" y="38"/>
                      <a:pt x="82" y="38"/>
                    </a:cubicBezTo>
                    <a:close/>
                    <a:moveTo>
                      <a:pt x="66" y="95"/>
                    </a:moveTo>
                    <a:cubicBezTo>
                      <a:pt x="66" y="96"/>
                      <a:pt x="66" y="96"/>
                      <a:pt x="65" y="96"/>
                    </a:cubicBezTo>
                    <a:lnTo>
                      <a:pt x="66" y="95"/>
                    </a:lnTo>
                    <a:close/>
                  </a:path>
                </a:pathLst>
              </a:custGeom>
              <a:solidFill>
                <a:srgbClr val="1F1F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</p:grpSp>
    </p:spTree>
    <p:custDataLst>
      <p:tags r:id="rId2"/>
    </p:custDataLst>
    <p:extLst>
      <p:ext uri="{BB962C8B-B14F-4D97-AF65-F5344CB8AC3E}">
        <p14:creationId xmlns:p14="http://schemas.microsoft.com/office/powerpoint/2010/main" val="237159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 animBg="1"/>
      <p:bldP spid="175" grpId="0" animBg="1"/>
      <p:bldP spid="176" grpId="0" animBg="1"/>
      <p:bldP spid="177" grpId="0" animBg="1"/>
      <p:bldP spid="37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3DCA71-4846-4F8A-AFB0-D39F515045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80" y="361358"/>
            <a:ext cx="10614040" cy="6135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284827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ctrTitle"/>
          </p:nvPr>
        </p:nvSpPr>
        <p:spPr>
          <a:xfrm>
            <a:off x="456564" y="1327566"/>
            <a:ext cx="5073928" cy="1327931"/>
          </a:xfrm>
        </p:spPr>
        <p:txBody>
          <a:bodyPr/>
          <a:lstStyle/>
          <a:p>
            <a:r>
              <a:rPr lang="en-US" altLang="zh-CN" dirty="0" err="1"/>
              <a:t>Muchisimas</a:t>
            </a:r>
            <a:r>
              <a:rPr lang="en-US" altLang="zh-CN" dirty="0"/>
              <a:t> gracias por </a:t>
            </a:r>
            <a:r>
              <a:rPr lang="en-US" altLang="zh-CN" dirty="0" err="1"/>
              <a:t>su</a:t>
            </a:r>
            <a:r>
              <a:rPr lang="en-US" altLang="zh-CN" dirty="0"/>
              <a:t> </a:t>
            </a:r>
            <a:r>
              <a:rPr lang="en-US" altLang="zh-CN" dirty="0" err="1"/>
              <a:t>atención</a:t>
            </a:r>
            <a:endParaRPr lang="zh-CN" altLang="en-US" dirty="0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Grupo 5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zh-CN" sz="1400">
                <a:latin typeface="Montserrat" panose="00000500000000000000" pitchFamily="2" charset="0"/>
              </a:rPr>
              <a:t>xea.abcd.ar</a:t>
            </a:r>
            <a:endParaRPr lang="en-US" altLang="en-US" sz="1400" dirty="0">
              <a:latin typeface="Montserrat" panose="000005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3841A43-7805-44D5-AE3B-8E7B8D41A8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60" y="2769522"/>
            <a:ext cx="1445082" cy="419021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259043032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60D0BA7E-5120-4AF1-BD81-C0BEED56E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>
                <a:cs typeface="Times New Roman" panose="02020603050405020304" pitchFamily="18" charset="0"/>
              </a:rPr>
              <a:t>Mercado</a:t>
            </a:r>
          </a:p>
        </p:txBody>
      </p:sp>
      <p:graphicFrame>
        <p:nvGraphicFramePr>
          <p:cNvPr id="6" name="Marcador de contenido 5">
            <a:extLst>
              <a:ext uri="{FF2B5EF4-FFF2-40B4-BE49-F238E27FC236}">
                <a16:creationId xmlns:a16="http://schemas.microsoft.com/office/drawing/2014/main" id="{546E26FB-DC2A-4B33-945F-A885F8160936}"/>
              </a:ext>
            </a:extLst>
          </p:cNvPr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4198060401"/>
              </p:ext>
            </p:extLst>
          </p:nvPr>
        </p:nvGraphicFramePr>
        <p:xfrm>
          <a:off x="669923" y="925512"/>
          <a:ext cx="10850563" cy="5006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3090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"/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"/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"/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"/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00"/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"/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0"/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4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00"/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00"/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Chart bld="category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íṩľîḓe">
            <a:extLst>
              <a:ext uri="{FF2B5EF4-FFF2-40B4-BE49-F238E27FC236}">
                <a16:creationId xmlns:a16="http://schemas.microsoft.com/office/drawing/2014/main" id="{F500088F-22F4-44E8-965B-3251304281C3}"/>
              </a:ext>
            </a:extLst>
          </p:cNvPr>
          <p:cNvSpPr/>
          <p:nvPr/>
        </p:nvSpPr>
        <p:spPr bwMode="auto">
          <a:xfrm>
            <a:off x="2086642" y="1856907"/>
            <a:ext cx="2531695" cy="2525686"/>
          </a:xfrm>
          <a:prstGeom prst="ellipse">
            <a:avLst/>
          </a:prstGeom>
          <a:solidFill>
            <a:srgbClr val="B8DE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8" name="iṩḻíďè">
            <a:extLst>
              <a:ext uri="{FF2B5EF4-FFF2-40B4-BE49-F238E27FC236}">
                <a16:creationId xmlns:a16="http://schemas.microsoft.com/office/drawing/2014/main" id="{50FC23E0-7357-4A27-9982-6BD7E46A5862}"/>
              </a:ext>
            </a:extLst>
          </p:cNvPr>
          <p:cNvSpPr/>
          <p:nvPr/>
        </p:nvSpPr>
        <p:spPr bwMode="auto">
          <a:xfrm>
            <a:off x="2168386" y="2007174"/>
            <a:ext cx="497684" cy="471237"/>
          </a:xfrm>
          <a:custGeom>
            <a:avLst/>
            <a:gdLst>
              <a:gd name="T0" fmla="*/ 241 w 284"/>
              <a:gd name="T1" fmla="*/ 0 h 269"/>
              <a:gd name="T2" fmla="*/ 0 w 284"/>
              <a:gd name="T3" fmla="*/ 242 h 269"/>
              <a:gd name="T4" fmla="*/ 53 w 284"/>
              <a:gd name="T5" fmla="*/ 269 h 269"/>
              <a:gd name="T6" fmla="*/ 193 w 284"/>
              <a:gd name="T7" fmla="*/ 98 h 269"/>
              <a:gd name="T8" fmla="*/ 193 w 284"/>
              <a:gd name="T9" fmla="*/ 98 h 269"/>
              <a:gd name="T10" fmla="*/ 222 w 284"/>
              <a:gd name="T11" fmla="*/ 74 h 269"/>
              <a:gd name="T12" fmla="*/ 222 w 284"/>
              <a:gd name="T13" fmla="*/ 74 h 269"/>
              <a:gd name="T14" fmla="*/ 284 w 284"/>
              <a:gd name="T15" fmla="*/ 29 h 269"/>
              <a:gd name="T16" fmla="*/ 241 w 284"/>
              <a:gd name="T17" fmla="*/ 0 h 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84" h="269">
                <a:moveTo>
                  <a:pt x="241" y="0"/>
                </a:moveTo>
                <a:cubicBezTo>
                  <a:pt x="143" y="61"/>
                  <a:pt x="60" y="144"/>
                  <a:pt x="0" y="242"/>
                </a:cubicBezTo>
                <a:cubicBezTo>
                  <a:pt x="53" y="269"/>
                  <a:pt x="53" y="269"/>
                  <a:pt x="53" y="269"/>
                </a:cubicBezTo>
                <a:cubicBezTo>
                  <a:pt x="91" y="205"/>
                  <a:pt x="138" y="148"/>
                  <a:pt x="193" y="98"/>
                </a:cubicBezTo>
                <a:cubicBezTo>
                  <a:pt x="193" y="98"/>
                  <a:pt x="193" y="98"/>
                  <a:pt x="193" y="98"/>
                </a:cubicBezTo>
                <a:cubicBezTo>
                  <a:pt x="203" y="90"/>
                  <a:pt x="212" y="82"/>
                  <a:pt x="222" y="74"/>
                </a:cubicBezTo>
                <a:cubicBezTo>
                  <a:pt x="222" y="74"/>
                  <a:pt x="222" y="74"/>
                  <a:pt x="222" y="74"/>
                </a:cubicBezTo>
                <a:cubicBezTo>
                  <a:pt x="242" y="58"/>
                  <a:pt x="262" y="43"/>
                  <a:pt x="284" y="29"/>
                </a:cubicBezTo>
                <a:cubicBezTo>
                  <a:pt x="241" y="0"/>
                  <a:pt x="241" y="0"/>
                  <a:pt x="241" y="0"/>
                </a:cubicBezTo>
              </a:path>
            </a:pathLst>
          </a:custGeom>
          <a:solidFill>
            <a:srgbClr val="4343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9" name="îṩḷîdê">
            <a:extLst>
              <a:ext uri="{FF2B5EF4-FFF2-40B4-BE49-F238E27FC236}">
                <a16:creationId xmlns:a16="http://schemas.microsoft.com/office/drawing/2014/main" id="{7FDDDEBD-0031-4C41-AAE2-41D65D7403C8}"/>
              </a:ext>
            </a:extLst>
          </p:cNvPr>
          <p:cNvSpPr/>
          <p:nvPr/>
        </p:nvSpPr>
        <p:spPr bwMode="auto">
          <a:xfrm>
            <a:off x="2086642" y="1856907"/>
            <a:ext cx="2531695" cy="2423504"/>
          </a:xfrm>
          <a:custGeom>
            <a:avLst/>
            <a:gdLst>
              <a:gd name="T0" fmla="*/ 659 w 1445"/>
              <a:gd name="T1" fmla="*/ 72 h 1386"/>
              <a:gd name="T2" fmla="*/ 826 w 1445"/>
              <a:gd name="T3" fmla="*/ 85 h 1386"/>
              <a:gd name="T4" fmla="*/ 269 w 1445"/>
              <a:gd name="T5" fmla="*/ 160 h 1386"/>
              <a:gd name="T6" fmla="*/ 383 w 1445"/>
              <a:gd name="T7" fmla="*/ 129 h 1386"/>
              <a:gd name="T8" fmla="*/ 426 w 1445"/>
              <a:gd name="T9" fmla="*/ 66 h 1386"/>
              <a:gd name="T10" fmla="*/ 468 w 1445"/>
              <a:gd name="T11" fmla="*/ 113 h 1386"/>
              <a:gd name="T12" fmla="*/ 500 w 1445"/>
              <a:gd name="T13" fmla="*/ 134 h 1386"/>
              <a:gd name="T14" fmla="*/ 557 w 1445"/>
              <a:gd name="T15" fmla="*/ 110 h 1386"/>
              <a:gd name="T16" fmla="*/ 512 w 1445"/>
              <a:gd name="T17" fmla="*/ 39 h 1386"/>
              <a:gd name="T18" fmla="*/ 1142 w 1445"/>
              <a:gd name="T19" fmla="*/ 134 h 1386"/>
              <a:gd name="T20" fmla="*/ 1180 w 1445"/>
              <a:gd name="T21" fmla="*/ 203 h 1386"/>
              <a:gd name="T22" fmla="*/ 1150 w 1445"/>
              <a:gd name="T23" fmla="*/ 239 h 1386"/>
              <a:gd name="T24" fmla="*/ 1040 w 1445"/>
              <a:gd name="T25" fmla="*/ 304 h 1386"/>
              <a:gd name="T26" fmla="*/ 1003 w 1445"/>
              <a:gd name="T27" fmla="*/ 368 h 1386"/>
              <a:gd name="T28" fmla="*/ 967 w 1445"/>
              <a:gd name="T29" fmla="*/ 447 h 1386"/>
              <a:gd name="T30" fmla="*/ 954 w 1445"/>
              <a:gd name="T31" fmla="*/ 522 h 1386"/>
              <a:gd name="T32" fmla="*/ 878 w 1445"/>
              <a:gd name="T33" fmla="*/ 660 h 1386"/>
              <a:gd name="T34" fmla="*/ 891 w 1445"/>
              <a:gd name="T35" fmla="*/ 772 h 1386"/>
              <a:gd name="T36" fmla="*/ 1112 w 1445"/>
              <a:gd name="T37" fmla="*/ 845 h 1386"/>
              <a:gd name="T38" fmla="*/ 1200 w 1445"/>
              <a:gd name="T39" fmla="*/ 1037 h 1386"/>
              <a:gd name="T40" fmla="*/ 1422 w 1445"/>
              <a:gd name="T41" fmla="*/ 559 h 1386"/>
              <a:gd name="T42" fmla="*/ 1260 w 1445"/>
              <a:gd name="T43" fmla="*/ 517 h 1386"/>
              <a:gd name="T44" fmla="*/ 1158 w 1445"/>
              <a:gd name="T45" fmla="*/ 445 h 1386"/>
              <a:gd name="T46" fmla="*/ 1006 w 1445"/>
              <a:gd name="T47" fmla="*/ 470 h 1386"/>
              <a:gd name="T48" fmla="*/ 1108 w 1445"/>
              <a:gd name="T49" fmla="*/ 369 h 1386"/>
              <a:gd name="T50" fmla="*/ 1217 w 1445"/>
              <a:gd name="T51" fmla="*/ 428 h 1386"/>
              <a:gd name="T52" fmla="*/ 1235 w 1445"/>
              <a:gd name="T53" fmla="*/ 421 h 1386"/>
              <a:gd name="T54" fmla="*/ 1186 w 1445"/>
              <a:gd name="T55" fmla="*/ 357 h 1386"/>
              <a:gd name="T56" fmla="*/ 1279 w 1445"/>
              <a:gd name="T57" fmla="*/ 437 h 1386"/>
              <a:gd name="T58" fmla="*/ 1341 w 1445"/>
              <a:gd name="T59" fmla="*/ 449 h 1386"/>
              <a:gd name="T60" fmla="*/ 1344 w 1445"/>
              <a:gd name="T61" fmla="*/ 367 h 1386"/>
              <a:gd name="T62" fmla="*/ 1192 w 1445"/>
              <a:gd name="T63" fmla="*/ 234 h 1386"/>
              <a:gd name="T64" fmla="*/ 1204 w 1445"/>
              <a:gd name="T65" fmla="*/ 220 h 1386"/>
              <a:gd name="T66" fmla="*/ 378 w 1445"/>
              <a:gd name="T67" fmla="*/ 191 h 1386"/>
              <a:gd name="T68" fmla="*/ 320 w 1445"/>
              <a:gd name="T69" fmla="*/ 229 h 1386"/>
              <a:gd name="T70" fmla="*/ 42 w 1445"/>
              <a:gd name="T71" fmla="*/ 711 h 1386"/>
              <a:gd name="T72" fmla="*/ 173 w 1445"/>
              <a:gd name="T73" fmla="*/ 817 h 1386"/>
              <a:gd name="T74" fmla="*/ 168 w 1445"/>
              <a:gd name="T75" fmla="*/ 922 h 1386"/>
              <a:gd name="T76" fmla="*/ 314 w 1445"/>
              <a:gd name="T77" fmla="*/ 1304 h 1386"/>
              <a:gd name="T78" fmla="*/ 506 w 1445"/>
              <a:gd name="T79" fmla="*/ 1323 h 1386"/>
              <a:gd name="T80" fmla="*/ 631 w 1445"/>
              <a:gd name="T81" fmla="*/ 1079 h 1386"/>
              <a:gd name="T82" fmla="*/ 532 w 1445"/>
              <a:gd name="T83" fmla="*/ 912 h 1386"/>
              <a:gd name="T84" fmla="*/ 389 w 1445"/>
              <a:gd name="T85" fmla="*/ 797 h 1386"/>
              <a:gd name="T86" fmla="*/ 274 w 1445"/>
              <a:gd name="T87" fmla="*/ 775 h 1386"/>
              <a:gd name="T88" fmla="*/ 196 w 1445"/>
              <a:gd name="T89" fmla="*/ 788 h 1386"/>
              <a:gd name="T90" fmla="*/ 110 w 1445"/>
              <a:gd name="T91" fmla="*/ 673 h 1386"/>
              <a:gd name="T92" fmla="*/ 94 w 1445"/>
              <a:gd name="T93" fmla="*/ 539 h 1386"/>
              <a:gd name="T94" fmla="*/ 200 w 1445"/>
              <a:gd name="T95" fmla="*/ 594 h 1386"/>
              <a:gd name="T96" fmla="*/ 344 w 1445"/>
              <a:gd name="T97" fmla="*/ 396 h 1386"/>
              <a:gd name="T98" fmla="*/ 479 w 1445"/>
              <a:gd name="T99" fmla="*/ 333 h 1386"/>
              <a:gd name="T100" fmla="*/ 436 w 1445"/>
              <a:gd name="T101" fmla="*/ 288 h 1386"/>
              <a:gd name="T102" fmla="*/ 557 w 1445"/>
              <a:gd name="T103" fmla="*/ 319 h 1386"/>
              <a:gd name="T104" fmla="*/ 516 w 1445"/>
              <a:gd name="T105" fmla="*/ 215 h 1386"/>
              <a:gd name="T106" fmla="*/ 1045 w 1445"/>
              <a:gd name="T107" fmla="*/ 182 h 1386"/>
              <a:gd name="T108" fmla="*/ 1016 w 1445"/>
              <a:gd name="T109" fmla="*/ 225 h 1386"/>
              <a:gd name="T110" fmla="*/ 1029 w 1445"/>
              <a:gd name="T111" fmla="*/ 257 h 1386"/>
              <a:gd name="T112" fmla="*/ 1025 w 1445"/>
              <a:gd name="T113" fmla="*/ 287 h 1386"/>
              <a:gd name="T114" fmla="*/ 1071 w 1445"/>
              <a:gd name="T115" fmla="*/ 249 h 1386"/>
              <a:gd name="T116" fmla="*/ 994 w 1445"/>
              <a:gd name="T117" fmla="*/ 227 h 1386"/>
              <a:gd name="T118" fmla="*/ 976 w 1445"/>
              <a:gd name="T119" fmla="*/ 259 h 1386"/>
              <a:gd name="T120" fmla="*/ 1007 w 1445"/>
              <a:gd name="T121" fmla="*/ 227 h 1386"/>
              <a:gd name="T122" fmla="*/ 226 w 1445"/>
              <a:gd name="T123" fmla="*/ 662 h 1386"/>
              <a:gd name="T124" fmla="*/ 266 w 1445"/>
              <a:gd name="T125" fmla="*/ 684 h 13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445" h="1386">
                <a:moveTo>
                  <a:pt x="722" y="0"/>
                </a:moveTo>
                <a:cubicBezTo>
                  <a:pt x="693" y="0"/>
                  <a:pt x="665" y="1"/>
                  <a:pt x="637" y="5"/>
                </a:cubicBezTo>
                <a:cubicBezTo>
                  <a:pt x="645" y="6"/>
                  <a:pt x="645" y="6"/>
                  <a:pt x="645" y="6"/>
                </a:cubicBezTo>
                <a:cubicBezTo>
                  <a:pt x="645" y="6"/>
                  <a:pt x="661" y="13"/>
                  <a:pt x="664" y="16"/>
                </a:cubicBezTo>
                <a:cubicBezTo>
                  <a:pt x="667" y="19"/>
                  <a:pt x="666" y="27"/>
                  <a:pt x="665" y="32"/>
                </a:cubicBezTo>
                <a:cubicBezTo>
                  <a:pt x="664" y="36"/>
                  <a:pt x="662" y="37"/>
                  <a:pt x="658" y="43"/>
                </a:cubicBezTo>
                <a:cubicBezTo>
                  <a:pt x="654" y="48"/>
                  <a:pt x="665" y="46"/>
                  <a:pt x="665" y="46"/>
                </a:cubicBezTo>
                <a:cubicBezTo>
                  <a:pt x="678" y="52"/>
                  <a:pt x="678" y="52"/>
                  <a:pt x="678" y="52"/>
                </a:cubicBezTo>
                <a:cubicBezTo>
                  <a:pt x="678" y="52"/>
                  <a:pt x="674" y="52"/>
                  <a:pt x="669" y="53"/>
                </a:cubicBezTo>
                <a:cubicBezTo>
                  <a:pt x="663" y="54"/>
                  <a:pt x="656" y="56"/>
                  <a:pt x="656" y="56"/>
                </a:cubicBezTo>
                <a:cubicBezTo>
                  <a:pt x="655" y="66"/>
                  <a:pt x="655" y="66"/>
                  <a:pt x="655" y="66"/>
                </a:cubicBezTo>
                <a:cubicBezTo>
                  <a:pt x="674" y="62"/>
                  <a:pt x="674" y="62"/>
                  <a:pt x="674" y="62"/>
                </a:cubicBezTo>
                <a:cubicBezTo>
                  <a:pt x="672" y="69"/>
                  <a:pt x="672" y="69"/>
                  <a:pt x="672" y="69"/>
                </a:cubicBezTo>
                <a:cubicBezTo>
                  <a:pt x="659" y="72"/>
                  <a:pt x="659" y="72"/>
                  <a:pt x="659" y="72"/>
                </a:cubicBezTo>
                <a:cubicBezTo>
                  <a:pt x="646" y="88"/>
                  <a:pt x="646" y="88"/>
                  <a:pt x="646" y="88"/>
                </a:cubicBezTo>
                <a:cubicBezTo>
                  <a:pt x="645" y="117"/>
                  <a:pt x="645" y="117"/>
                  <a:pt x="645" y="117"/>
                </a:cubicBezTo>
                <a:cubicBezTo>
                  <a:pt x="647" y="143"/>
                  <a:pt x="647" y="143"/>
                  <a:pt x="647" y="143"/>
                </a:cubicBezTo>
                <a:cubicBezTo>
                  <a:pt x="655" y="163"/>
                  <a:pt x="655" y="163"/>
                  <a:pt x="655" y="163"/>
                </a:cubicBezTo>
                <a:cubicBezTo>
                  <a:pt x="667" y="165"/>
                  <a:pt x="667" y="165"/>
                  <a:pt x="667" y="165"/>
                </a:cubicBezTo>
                <a:cubicBezTo>
                  <a:pt x="681" y="173"/>
                  <a:pt x="681" y="173"/>
                  <a:pt x="681" y="173"/>
                </a:cubicBezTo>
                <a:cubicBezTo>
                  <a:pt x="700" y="172"/>
                  <a:pt x="700" y="172"/>
                  <a:pt x="700" y="172"/>
                </a:cubicBezTo>
                <a:cubicBezTo>
                  <a:pt x="718" y="147"/>
                  <a:pt x="718" y="147"/>
                  <a:pt x="718" y="147"/>
                </a:cubicBezTo>
                <a:cubicBezTo>
                  <a:pt x="738" y="129"/>
                  <a:pt x="738" y="129"/>
                  <a:pt x="738" y="129"/>
                </a:cubicBezTo>
                <a:cubicBezTo>
                  <a:pt x="743" y="118"/>
                  <a:pt x="743" y="118"/>
                  <a:pt x="743" y="118"/>
                </a:cubicBezTo>
                <a:cubicBezTo>
                  <a:pt x="753" y="113"/>
                  <a:pt x="753" y="113"/>
                  <a:pt x="753" y="113"/>
                </a:cubicBezTo>
                <a:cubicBezTo>
                  <a:pt x="773" y="108"/>
                  <a:pt x="773" y="108"/>
                  <a:pt x="773" y="108"/>
                </a:cubicBezTo>
                <a:cubicBezTo>
                  <a:pt x="799" y="103"/>
                  <a:pt x="799" y="103"/>
                  <a:pt x="799" y="103"/>
                </a:cubicBezTo>
                <a:cubicBezTo>
                  <a:pt x="799" y="103"/>
                  <a:pt x="824" y="87"/>
                  <a:pt x="826" y="85"/>
                </a:cubicBezTo>
                <a:cubicBezTo>
                  <a:pt x="829" y="83"/>
                  <a:pt x="896" y="62"/>
                  <a:pt x="896" y="62"/>
                </a:cubicBezTo>
                <a:cubicBezTo>
                  <a:pt x="911" y="63"/>
                  <a:pt x="911" y="63"/>
                  <a:pt x="911" y="63"/>
                </a:cubicBezTo>
                <a:cubicBezTo>
                  <a:pt x="911" y="63"/>
                  <a:pt x="915" y="45"/>
                  <a:pt x="912" y="43"/>
                </a:cubicBezTo>
                <a:cubicBezTo>
                  <a:pt x="910" y="41"/>
                  <a:pt x="923" y="30"/>
                  <a:pt x="923" y="30"/>
                </a:cubicBezTo>
                <a:cubicBezTo>
                  <a:pt x="923" y="30"/>
                  <a:pt x="925" y="29"/>
                  <a:pt x="926" y="29"/>
                </a:cubicBezTo>
                <a:cubicBezTo>
                  <a:pt x="861" y="10"/>
                  <a:pt x="793" y="0"/>
                  <a:pt x="722" y="0"/>
                </a:cubicBezTo>
                <a:moveTo>
                  <a:pt x="507" y="32"/>
                </a:moveTo>
                <a:cubicBezTo>
                  <a:pt x="472" y="43"/>
                  <a:pt x="438" y="57"/>
                  <a:pt x="406" y="73"/>
                </a:cubicBezTo>
                <a:cubicBezTo>
                  <a:pt x="405" y="75"/>
                  <a:pt x="405" y="75"/>
                  <a:pt x="405" y="75"/>
                </a:cubicBezTo>
                <a:cubicBezTo>
                  <a:pt x="394" y="81"/>
                  <a:pt x="394" y="81"/>
                  <a:pt x="394" y="81"/>
                </a:cubicBezTo>
                <a:cubicBezTo>
                  <a:pt x="382" y="90"/>
                  <a:pt x="382" y="90"/>
                  <a:pt x="382" y="90"/>
                </a:cubicBezTo>
                <a:cubicBezTo>
                  <a:pt x="371" y="94"/>
                  <a:pt x="371" y="94"/>
                  <a:pt x="371" y="94"/>
                </a:cubicBezTo>
                <a:cubicBezTo>
                  <a:pt x="370" y="91"/>
                  <a:pt x="370" y="91"/>
                  <a:pt x="370" y="91"/>
                </a:cubicBezTo>
                <a:cubicBezTo>
                  <a:pt x="334" y="111"/>
                  <a:pt x="301" y="134"/>
                  <a:pt x="269" y="160"/>
                </a:cubicBezTo>
                <a:cubicBezTo>
                  <a:pt x="285" y="152"/>
                  <a:pt x="313" y="137"/>
                  <a:pt x="313" y="137"/>
                </a:cubicBezTo>
                <a:cubicBezTo>
                  <a:pt x="319" y="131"/>
                  <a:pt x="319" y="131"/>
                  <a:pt x="319" y="131"/>
                </a:cubicBezTo>
                <a:cubicBezTo>
                  <a:pt x="330" y="129"/>
                  <a:pt x="330" y="129"/>
                  <a:pt x="330" y="129"/>
                </a:cubicBezTo>
                <a:cubicBezTo>
                  <a:pt x="353" y="119"/>
                  <a:pt x="353" y="119"/>
                  <a:pt x="353" y="119"/>
                </a:cubicBezTo>
                <a:cubicBezTo>
                  <a:pt x="371" y="107"/>
                  <a:pt x="371" y="107"/>
                  <a:pt x="371" y="107"/>
                </a:cubicBezTo>
                <a:cubicBezTo>
                  <a:pt x="373" y="108"/>
                  <a:pt x="373" y="108"/>
                  <a:pt x="373" y="108"/>
                </a:cubicBezTo>
                <a:cubicBezTo>
                  <a:pt x="359" y="120"/>
                  <a:pt x="359" y="120"/>
                  <a:pt x="359" y="120"/>
                </a:cubicBezTo>
                <a:cubicBezTo>
                  <a:pt x="356" y="125"/>
                  <a:pt x="356" y="125"/>
                  <a:pt x="356" y="125"/>
                </a:cubicBezTo>
                <a:cubicBezTo>
                  <a:pt x="345" y="130"/>
                  <a:pt x="345" y="130"/>
                  <a:pt x="345" y="130"/>
                </a:cubicBezTo>
                <a:cubicBezTo>
                  <a:pt x="355" y="131"/>
                  <a:pt x="355" y="131"/>
                  <a:pt x="355" y="131"/>
                </a:cubicBezTo>
                <a:cubicBezTo>
                  <a:pt x="353" y="137"/>
                  <a:pt x="353" y="137"/>
                  <a:pt x="353" y="137"/>
                </a:cubicBezTo>
                <a:cubicBezTo>
                  <a:pt x="364" y="135"/>
                  <a:pt x="364" y="135"/>
                  <a:pt x="364" y="135"/>
                </a:cubicBezTo>
                <a:cubicBezTo>
                  <a:pt x="375" y="126"/>
                  <a:pt x="375" y="126"/>
                  <a:pt x="375" y="126"/>
                </a:cubicBezTo>
                <a:cubicBezTo>
                  <a:pt x="383" y="129"/>
                  <a:pt x="383" y="129"/>
                  <a:pt x="383" y="129"/>
                </a:cubicBezTo>
                <a:cubicBezTo>
                  <a:pt x="387" y="133"/>
                  <a:pt x="387" y="133"/>
                  <a:pt x="387" y="133"/>
                </a:cubicBezTo>
                <a:cubicBezTo>
                  <a:pt x="398" y="133"/>
                  <a:pt x="398" y="133"/>
                  <a:pt x="398" y="133"/>
                </a:cubicBezTo>
                <a:cubicBezTo>
                  <a:pt x="398" y="124"/>
                  <a:pt x="398" y="124"/>
                  <a:pt x="398" y="124"/>
                </a:cubicBezTo>
                <a:cubicBezTo>
                  <a:pt x="380" y="111"/>
                  <a:pt x="380" y="111"/>
                  <a:pt x="380" y="111"/>
                </a:cubicBezTo>
                <a:cubicBezTo>
                  <a:pt x="376" y="107"/>
                  <a:pt x="376" y="107"/>
                  <a:pt x="376" y="107"/>
                </a:cubicBezTo>
                <a:cubicBezTo>
                  <a:pt x="374" y="102"/>
                  <a:pt x="374" y="102"/>
                  <a:pt x="374" y="102"/>
                </a:cubicBezTo>
                <a:cubicBezTo>
                  <a:pt x="382" y="103"/>
                  <a:pt x="382" y="103"/>
                  <a:pt x="382" y="103"/>
                </a:cubicBezTo>
                <a:cubicBezTo>
                  <a:pt x="388" y="109"/>
                  <a:pt x="388" y="109"/>
                  <a:pt x="388" y="109"/>
                </a:cubicBezTo>
                <a:cubicBezTo>
                  <a:pt x="395" y="102"/>
                  <a:pt x="395" y="102"/>
                  <a:pt x="395" y="102"/>
                </a:cubicBezTo>
                <a:cubicBezTo>
                  <a:pt x="409" y="100"/>
                  <a:pt x="409" y="100"/>
                  <a:pt x="409" y="100"/>
                </a:cubicBezTo>
                <a:cubicBezTo>
                  <a:pt x="423" y="90"/>
                  <a:pt x="423" y="90"/>
                  <a:pt x="423" y="90"/>
                </a:cubicBezTo>
                <a:cubicBezTo>
                  <a:pt x="422" y="84"/>
                  <a:pt x="422" y="84"/>
                  <a:pt x="422" y="84"/>
                </a:cubicBezTo>
                <a:cubicBezTo>
                  <a:pt x="433" y="74"/>
                  <a:pt x="433" y="74"/>
                  <a:pt x="433" y="74"/>
                </a:cubicBezTo>
                <a:cubicBezTo>
                  <a:pt x="426" y="66"/>
                  <a:pt x="426" y="66"/>
                  <a:pt x="426" y="66"/>
                </a:cubicBezTo>
                <a:cubicBezTo>
                  <a:pt x="445" y="66"/>
                  <a:pt x="445" y="66"/>
                  <a:pt x="445" y="66"/>
                </a:cubicBezTo>
                <a:cubicBezTo>
                  <a:pt x="461" y="66"/>
                  <a:pt x="461" y="66"/>
                  <a:pt x="461" y="66"/>
                </a:cubicBezTo>
                <a:cubicBezTo>
                  <a:pt x="461" y="66"/>
                  <a:pt x="469" y="62"/>
                  <a:pt x="470" y="65"/>
                </a:cubicBezTo>
                <a:cubicBezTo>
                  <a:pt x="472" y="67"/>
                  <a:pt x="484" y="76"/>
                  <a:pt x="484" y="76"/>
                </a:cubicBezTo>
                <a:cubicBezTo>
                  <a:pt x="479" y="80"/>
                  <a:pt x="479" y="80"/>
                  <a:pt x="479" y="80"/>
                </a:cubicBezTo>
                <a:cubicBezTo>
                  <a:pt x="460" y="83"/>
                  <a:pt x="460" y="83"/>
                  <a:pt x="460" y="83"/>
                </a:cubicBezTo>
                <a:cubicBezTo>
                  <a:pt x="455" y="92"/>
                  <a:pt x="455" y="92"/>
                  <a:pt x="455" y="92"/>
                </a:cubicBezTo>
                <a:cubicBezTo>
                  <a:pt x="469" y="94"/>
                  <a:pt x="469" y="94"/>
                  <a:pt x="469" y="94"/>
                </a:cubicBezTo>
                <a:cubicBezTo>
                  <a:pt x="480" y="83"/>
                  <a:pt x="480" y="83"/>
                  <a:pt x="480" y="83"/>
                </a:cubicBezTo>
                <a:cubicBezTo>
                  <a:pt x="492" y="82"/>
                  <a:pt x="492" y="82"/>
                  <a:pt x="492" y="82"/>
                </a:cubicBezTo>
                <a:cubicBezTo>
                  <a:pt x="494" y="93"/>
                  <a:pt x="494" y="93"/>
                  <a:pt x="494" y="93"/>
                </a:cubicBezTo>
                <a:cubicBezTo>
                  <a:pt x="494" y="93"/>
                  <a:pt x="480" y="100"/>
                  <a:pt x="479" y="101"/>
                </a:cubicBezTo>
                <a:cubicBezTo>
                  <a:pt x="477" y="101"/>
                  <a:pt x="469" y="105"/>
                  <a:pt x="469" y="105"/>
                </a:cubicBezTo>
                <a:cubicBezTo>
                  <a:pt x="468" y="113"/>
                  <a:pt x="468" y="113"/>
                  <a:pt x="468" y="113"/>
                </a:cubicBezTo>
                <a:cubicBezTo>
                  <a:pt x="456" y="115"/>
                  <a:pt x="456" y="115"/>
                  <a:pt x="456" y="115"/>
                </a:cubicBezTo>
                <a:cubicBezTo>
                  <a:pt x="443" y="112"/>
                  <a:pt x="443" y="112"/>
                  <a:pt x="443" y="112"/>
                </a:cubicBezTo>
                <a:cubicBezTo>
                  <a:pt x="437" y="113"/>
                  <a:pt x="437" y="113"/>
                  <a:pt x="437" y="113"/>
                </a:cubicBezTo>
                <a:cubicBezTo>
                  <a:pt x="427" y="121"/>
                  <a:pt x="427" y="121"/>
                  <a:pt x="427" y="121"/>
                </a:cubicBezTo>
                <a:cubicBezTo>
                  <a:pt x="435" y="128"/>
                  <a:pt x="435" y="128"/>
                  <a:pt x="435" y="128"/>
                </a:cubicBezTo>
                <a:cubicBezTo>
                  <a:pt x="435" y="128"/>
                  <a:pt x="446" y="123"/>
                  <a:pt x="448" y="122"/>
                </a:cubicBezTo>
                <a:cubicBezTo>
                  <a:pt x="450" y="120"/>
                  <a:pt x="456" y="117"/>
                  <a:pt x="458" y="120"/>
                </a:cubicBezTo>
                <a:cubicBezTo>
                  <a:pt x="459" y="122"/>
                  <a:pt x="467" y="129"/>
                  <a:pt x="467" y="129"/>
                </a:cubicBezTo>
                <a:cubicBezTo>
                  <a:pt x="473" y="141"/>
                  <a:pt x="473" y="141"/>
                  <a:pt x="473" y="141"/>
                </a:cubicBezTo>
                <a:cubicBezTo>
                  <a:pt x="480" y="143"/>
                  <a:pt x="480" y="143"/>
                  <a:pt x="480" y="143"/>
                </a:cubicBezTo>
                <a:cubicBezTo>
                  <a:pt x="498" y="149"/>
                  <a:pt x="498" y="149"/>
                  <a:pt x="498" y="149"/>
                </a:cubicBezTo>
                <a:cubicBezTo>
                  <a:pt x="498" y="149"/>
                  <a:pt x="511" y="152"/>
                  <a:pt x="511" y="153"/>
                </a:cubicBezTo>
                <a:cubicBezTo>
                  <a:pt x="511" y="154"/>
                  <a:pt x="510" y="145"/>
                  <a:pt x="510" y="145"/>
                </a:cubicBezTo>
                <a:cubicBezTo>
                  <a:pt x="500" y="134"/>
                  <a:pt x="500" y="134"/>
                  <a:pt x="500" y="134"/>
                </a:cubicBezTo>
                <a:cubicBezTo>
                  <a:pt x="500" y="134"/>
                  <a:pt x="500" y="131"/>
                  <a:pt x="503" y="131"/>
                </a:cubicBezTo>
                <a:cubicBezTo>
                  <a:pt x="506" y="132"/>
                  <a:pt x="514" y="139"/>
                  <a:pt x="514" y="139"/>
                </a:cubicBezTo>
                <a:cubicBezTo>
                  <a:pt x="515" y="140"/>
                  <a:pt x="525" y="145"/>
                  <a:pt x="525" y="145"/>
                </a:cubicBezTo>
                <a:cubicBezTo>
                  <a:pt x="529" y="135"/>
                  <a:pt x="529" y="135"/>
                  <a:pt x="529" y="135"/>
                </a:cubicBezTo>
                <a:cubicBezTo>
                  <a:pt x="537" y="130"/>
                  <a:pt x="537" y="130"/>
                  <a:pt x="537" y="130"/>
                </a:cubicBezTo>
                <a:cubicBezTo>
                  <a:pt x="534" y="124"/>
                  <a:pt x="534" y="124"/>
                  <a:pt x="534" y="124"/>
                </a:cubicBezTo>
                <a:cubicBezTo>
                  <a:pt x="529" y="119"/>
                  <a:pt x="529" y="119"/>
                  <a:pt x="529" y="119"/>
                </a:cubicBezTo>
                <a:cubicBezTo>
                  <a:pt x="524" y="113"/>
                  <a:pt x="524" y="113"/>
                  <a:pt x="524" y="113"/>
                </a:cubicBezTo>
                <a:cubicBezTo>
                  <a:pt x="524" y="106"/>
                  <a:pt x="524" y="106"/>
                  <a:pt x="524" y="106"/>
                </a:cubicBezTo>
                <a:cubicBezTo>
                  <a:pt x="524" y="106"/>
                  <a:pt x="526" y="105"/>
                  <a:pt x="527" y="104"/>
                </a:cubicBezTo>
                <a:cubicBezTo>
                  <a:pt x="528" y="103"/>
                  <a:pt x="533" y="100"/>
                  <a:pt x="534" y="102"/>
                </a:cubicBezTo>
                <a:cubicBezTo>
                  <a:pt x="535" y="103"/>
                  <a:pt x="544" y="116"/>
                  <a:pt x="544" y="116"/>
                </a:cubicBezTo>
                <a:cubicBezTo>
                  <a:pt x="553" y="118"/>
                  <a:pt x="553" y="118"/>
                  <a:pt x="553" y="118"/>
                </a:cubicBezTo>
                <a:cubicBezTo>
                  <a:pt x="557" y="110"/>
                  <a:pt x="557" y="110"/>
                  <a:pt x="557" y="110"/>
                </a:cubicBezTo>
                <a:cubicBezTo>
                  <a:pt x="557" y="110"/>
                  <a:pt x="569" y="109"/>
                  <a:pt x="569" y="109"/>
                </a:cubicBezTo>
                <a:cubicBezTo>
                  <a:pt x="569" y="110"/>
                  <a:pt x="569" y="104"/>
                  <a:pt x="569" y="104"/>
                </a:cubicBezTo>
                <a:cubicBezTo>
                  <a:pt x="580" y="101"/>
                  <a:pt x="580" y="101"/>
                  <a:pt x="580" y="101"/>
                </a:cubicBezTo>
                <a:cubicBezTo>
                  <a:pt x="565" y="88"/>
                  <a:pt x="565" y="88"/>
                  <a:pt x="565" y="88"/>
                </a:cubicBezTo>
                <a:cubicBezTo>
                  <a:pt x="556" y="83"/>
                  <a:pt x="556" y="83"/>
                  <a:pt x="556" y="83"/>
                </a:cubicBezTo>
                <a:cubicBezTo>
                  <a:pt x="550" y="85"/>
                  <a:pt x="550" y="85"/>
                  <a:pt x="550" y="85"/>
                </a:cubicBezTo>
                <a:cubicBezTo>
                  <a:pt x="544" y="78"/>
                  <a:pt x="544" y="78"/>
                  <a:pt x="544" y="78"/>
                </a:cubicBezTo>
                <a:cubicBezTo>
                  <a:pt x="550" y="72"/>
                  <a:pt x="550" y="72"/>
                  <a:pt x="550" y="72"/>
                </a:cubicBezTo>
                <a:cubicBezTo>
                  <a:pt x="553" y="64"/>
                  <a:pt x="553" y="64"/>
                  <a:pt x="553" y="64"/>
                </a:cubicBezTo>
                <a:cubicBezTo>
                  <a:pt x="546" y="56"/>
                  <a:pt x="546" y="56"/>
                  <a:pt x="546" y="56"/>
                </a:cubicBezTo>
                <a:cubicBezTo>
                  <a:pt x="534" y="54"/>
                  <a:pt x="534" y="54"/>
                  <a:pt x="534" y="54"/>
                </a:cubicBezTo>
                <a:cubicBezTo>
                  <a:pt x="531" y="48"/>
                  <a:pt x="531" y="48"/>
                  <a:pt x="531" y="48"/>
                </a:cubicBezTo>
                <a:cubicBezTo>
                  <a:pt x="531" y="48"/>
                  <a:pt x="522" y="47"/>
                  <a:pt x="520" y="48"/>
                </a:cubicBezTo>
                <a:cubicBezTo>
                  <a:pt x="519" y="49"/>
                  <a:pt x="512" y="39"/>
                  <a:pt x="512" y="39"/>
                </a:cubicBezTo>
                <a:cubicBezTo>
                  <a:pt x="507" y="32"/>
                  <a:pt x="507" y="32"/>
                  <a:pt x="507" y="32"/>
                </a:cubicBezTo>
                <a:moveTo>
                  <a:pt x="890" y="102"/>
                </a:moveTo>
                <a:cubicBezTo>
                  <a:pt x="873" y="111"/>
                  <a:pt x="873" y="111"/>
                  <a:pt x="873" y="111"/>
                </a:cubicBezTo>
                <a:cubicBezTo>
                  <a:pt x="873" y="111"/>
                  <a:pt x="882" y="115"/>
                  <a:pt x="884" y="116"/>
                </a:cubicBezTo>
                <a:cubicBezTo>
                  <a:pt x="887" y="118"/>
                  <a:pt x="893" y="115"/>
                  <a:pt x="893" y="115"/>
                </a:cubicBezTo>
                <a:cubicBezTo>
                  <a:pt x="893" y="123"/>
                  <a:pt x="893" y="123"/>
                  <a:pt x="893" y="123"/>
                </a:cubicBezTo>
                <a:cubicBezTo>
                  <a:pt x="893" y="123"/>
                  <a:pt x="908" y="131"/>
                  <a:pt x="906" y="134"/>
                </a:cubicBezTo>
                <a:cubicBezTo>
                  <a:pt x="904" y="137"/>
                  <a:pt x="930" y="131"/>
                  <a:pt x="930" y="131"/>
                </a:cubicBezTo>
                <a:cubicBezTo>
                  <a:pt x="956" y="123"/>
                  <a:pt x="956" y="123"/>
                  <a:pt x="956" y="123"/>
                </a:cubicBezTo>
                <a:cubicBezTo>
                  <a:pt x="962" y="113"/>
                  <a:pt x="962" y="113"/>
                  <a:pt x="962" y="113"/>
                </a:cubicBezTo>
                <a:cubicBezTo>
                  <a:pt x="951" y="104"/>
                  <a:pt x="951" y="104"/>
                  <a:pt x="951" y="104"/>
                </a:cubicBezTo>
                <a:cubicBezTo>
                  <a:pt x="904" y="110"/>
                  <a:pt x="904" y="110"/>
                  <a:pt x="904" y="110"/>
                </a:cubicBezTo>
                <a:cubicBezTo>
                  <a:pt x="890" y="102"/>
                  <a:pt x="890" y="102"/>
                  <a:pt x="890" y="102"/>
                </a:cubicBezTo>
                <a:moveTo>
                  <a:pt x="1142" y="134"/>
                </a:moveTo>
                <a:cubicBezTo>
                  <a:pt x="1137" y="135"/>
                  <a:pt x="1133" y="136"/>
                  <a:pt x="1133" y="136"/>
                </a:cubicBezTo>
                <a:cubicBezTo>
                  <a:pt x="1121" y="148"/>
                  <a:pt x="1121" y="148"/>
                  <a:pt x="1121" y="148"/>
                </a:cubicBezTo>
                <a:cubicBezTo>
                  <a:pt x="1121" y="148"/>
                  <a:pt x="1117" y="154"/>
                  <a:pt x="1117" y="156"/>
                </a:cubicBezTo>
                <a:cubicBezTo>
                  <a:pt x="1116" y="157"/>
                  <a:pt x="1118" y="174"/>
                  <a:pt x="1118" y="174"/>
                </a:cubicBezTo>
                <a:cubicBezTo>
                  <a:pt x="1118" y="174"/>
                  <a:pt x="1125" y="174"/>
                  <a:pt x="1123" y="176"/>
                </a:cubicBezTo>
                <a:cubicBezTo>
                  <a:pt x="1121" y="178"/>
                  <a:pt x="1121" y="188"/>
                  <a:pt x="1121" y="188"/>
                </a:cubicBezTo>
                <a:cubicBezTo>
                  <a:pt x="1130" y="194"/>
                  <a:pt x="1130" y="194"/>
                  <a:pt x="1130" y="194"/>
                </a:cubicBezTo>
                <a:cubicBezTo>
                  <a:pt x="1130" y="194"/>
                  <a:pt x="1141" y="198"/>
                  <a:pt x="1143" y="197"/>
                </a:cubicBezTo>
                <a:cubicBezTo>
                  <a:pt x="1145" y="197"/>
                  <a:pt x="1150" y="193"/>
                  <a:pt x="1151" y="193"/>
                </a:cubicBezTo>
                <a:cubicBezTo>
                  <a:pt x="1152" y="192"/>
                  <a:pt x="1159" y="185"/>
                  <a:pt x="1161" y="186"/>
                </a:cubicBezTo>
                <a:cubicBezTo>
                  <a:pt x="1162" y="186"/>
                  <a:pt x="1163" y="185"/>
                  <a:pt x="1165" y="183"/>
                </a:cubicBezTo>
                <a:cubicBezTo>
                  <a:pt x="1167" y="182"/>
                  <a:pt x="1169" y="181"/>
                  <a:pt x="1169" y="182"/>
                </a:cubicBezTo>
                <a:cubicBezTo>
                  <a:pt x="1170" y="184"/>
                  <a:pt x="1171" y="192"/>
                  <a:pt x="1172" y="194"/>
                </a:cubicBezTo>
                <a:cubicBezTo>
                  <a:pt x="1174" y="196"/>
                  <a:pt x="1178" y="199"/>
                  <a:pt x="1180" y="203"/>
                </a:cubicBezTo>
                <a:cubicBezTo>
                  <a:pt x="1182" y="208"/>
                  <a:pt x="1184" y="212"/>
                  <a:pt x="1184" y="213"/>
                </a:cubicBezTo>
                <a:cubicBezTo>
                  <a:pt x="1183" y="214"/>
                  <a:pt x="1179" y="218"/>
                  <a:pt x="1179" y="218"/>
                </a:cubicBezTo>
                <a:cubicBezTo>
                  <a:pt x="1179" y="218"/>
                  <a:pt x="1169" y="219"/>
                  <a:pt x="1168" y="221"/>
                </a:cubicBezTo>
                <a:cubicBezTo>
                  <a:pt x="1167" y="222"/>
                  <a:pt x="1165" y="222"/>
                  <a:pt x="1164" y="222"/>
                </a:cubicBezTo>
                <a:cubicBezTo>
                  <a:pt x="1163" y="221"/>
                  <a:pt x="1168" y="217"/>
                  <a:pt x="1168" y="216"/>
                </a:cubicBezTo>
                <a:cubicBezTo>
                  <a:pt x="1169" y="214"/>
                  <a:pt x="1166" y="209"/>
                  <a:pt x="1165" y="210"/>
                </a:cubicBezTo>
                <a:cubicBezTo>
                  <a:pt x="1164" y="210"/>
                  <a:pt x="1163" y="207"/>
                  <a:pt x="1164" y="206"/>
                </a:cubicBezTo>
                <a:cubicBezTo>
                  <a:pt x="1165" y="205"/>
                  <a:pt x="1165" y="199"/>
                  <a:pt x="1165" y="199"/>
                </a:cubicBezTo>
                <a:cubicBezTo>
                  <a:pt x="1165" y="199"/>
                  <a:pt x="1163" y="198"/>
                  <a:pt x="1162" y="199"/>
                </a:cubicBezTo>
                <a:cubicBezTo>
                  <a:pt x="1161" y="199"/>
                  <a:pt x="1150" y="203"/>
                  <a:pt x="1150" y="203"/>
                </a:cubicBezTo>
                <a:cubicBezTo>
                  <a:pt x="1150" y="203"/>
                  <a:pt x="1144" y="209"/>
                  <a:pt x="1144" y="211"/>
                </a:cubicBezTo>
                <a:cubicBezTo>
                  <a:pt x="1144" y="212"/>
                  <a:pt x="1141" y="218"/>
                  <a:pt x="1143" y="223"/>
                </a:cubicBezTo>
                <a:cubicBezTo>
                  <a:pt x="1144" y="228"/>
                  <a:pt x="1148" y="235"/>
                  <a:pt x="1148" y="235"/>
                </a:cubicBezTo>
                <a:cubicBezTo>
                  <a:pt x="1148" y="235"/>
                  <a:pt x="1152" y="238"/>
                  <a:pt x="1150" y="239"/>
                </a:cubicBezTo>
                <a:cubicBezTo>
                  <a:pt x="1149" y="241"/>
                  <a:pt x="1146" y="245"/>
                  <a:pt x="1146" y="245"/>
                </a:cubicBezTo>
                <a:cubicBezTo>
                  <a:pt x="1138" y="245"/>
                  <a:pt x="1138" y="245"/>
                  <a:pt x="1138" y="245"/>
                </a:cubicBezTo>
                <a:cubicBezTo>
                  <a:pt x="1138" y="245"/>
                  <a:pt x="1125" y="247"/>
                  <a:pt x="1124" y="248"/>
                </a:cubicBezTo>
                <a:cubicBezTo>
                  <a:pt x="1122" y="248"/>
                  <a:pt x="1109" y="252"/>
                  <a:pt x="1110" y="254"/>
                </a:cubicBezTo>
                <a:cubicBezTo>
                  <a:pt x="1111" y="255"/>
                  <a:pt x="1107" y="268"/>
                  <a:pt x="1107" y="268"/>
                </a:cubicBezTo>
                <a:cubicBezTo>
                  <a:pt x="1107" y="269"/>
                  <a:pt x="1094" y="278"/>
                  <a:pt x="1092" y="278"/>
                </a:cubicBezTo>
                <a:cubicBezTo>
                  <a:pt x="1090" y="278"/>
                  <a:pt x="1081" y="280"/>
                  <a:pt x="1081" y="280"/>
                </a:cubicBezTo>
                <a:cubicBezTo>
                  <a:pt x="1081" y="280"/>
                  <a:pt x="1076" y="292"/>
                  <a:pt x="1076" y="291"/>
                </a:cubicBezTo>
                <a:cubicBezTo>
                  <a:pt x="1076" y="291"/>
                  <a:pt x="1062" y="298"/>
                  <a:pt x="1062" y="298"/>
                </a:cubicBezTo>
                <a:cubicBezTo>
                  <a:pt x="1062" y="298"/>
                  <a:pt x="1051" y="295"/>
                  <a:pt x="1050" y="294"/>
                </a:cubicBezTo>
                <a:cubicBezTo>
                  <a:pt x="1050" y="292"/>
                  <a:pt x="1046" y="290"/>
                  <a:pt x="1046" y="291"/>
                </a:cubicBezTo>
                <a:cubicBezTo>
                  <a:pt x="1046" y="292"/>
                  <a:pt x="1050" y="301"/>
                  <a:pt x="1050" y="303"/>
                </a:cubicBezTo>
                <a:cubicBezTo>
                  <a:pt x="1050" y="305"/>
                  <a:pt x="1050" y="309"/>
                  <a:pt x="1049" y="307"/>
                </a:cubicBezTo>
                <a:cubicBezTo>
                  <a:pt x="1048" y="306"/>
                  <a:pt x="1042" y="304"/>
                  <a:pt x="1040" y="304"/>
                </a:cubicBezTo>
                <a:cubicBezTo>
                  <a:pt x="1039" y="303"/>
                  <a:pt x="1029" y="303"/>
                  <a:pt x="1029" y="303"/>
                </a:cubicBezTo>
                <a:cubicBezTo>
                  <a:pt x="1024" y="303"/>
                  <a:pt x="1024" y="303"/>
                  <a:pt x="1024" y="303"/>
                </a:cubicBezTo>
                <a:cubicBezTo>
                  <a:pt x="1024" y="303"/>
                  <a:pt x="1019" y="308"/>
                  <a:pt x="1019" y="307"/>
                </a:cubicBezTo>
                <a:cubicBezTo>
                  <a:pt x="1018" y="308"/>
                  <a:pt x="1018" y="311"/>
                  <a:pt x="1018" y="311"/>
                </a:cubicBezTo>
                <a:cubicBezTo>
                  <a:pt x="1021" y="314"/>
                  <a:pt x="1021" y="314"/>
                  <a:pt x="1021" y="314"/>
                </a:cubicBezTo>
                <a:cubicBezTo>
                  <a:pt x="1032" y="319"/>
                  <a:pt x="1032" y="319"/>
                  <a:pt x="1032" y="319"/>
                </a:cubicBezTo>
                <a:cubicBezTo>
                  <a:pt x="1043" y="325"/>
                  <a:pt x="1043" y="325"/>
                  <a:pt x="1043" y="325"/>
                </a:cubicBezTo>
                <a:cubicBezTo>
                  <a:pt x="1047" y="335"/>
                  <a:pt x="1047" y="335"/>
                  <a:pt x="1047" y="335"/>
                </a:cubicBezTo>
                <a:cubicBezTo>
                  <a:pt x="1052" y="345"/>
                  <a:pt x="1052" y="345"/>
                  <a:pt x="1052" y="345"/>
                </a:cubicBezTo>
                <a:cubicBezTo>
                  <a:pt x="1052" y="345"/>
                  <a:pt x="1048" y="364"/>
                  <a:pt x="1048" y="365"/>
                </a:cubicBezTo>
                <a:cubicBezTo>
                  <a:pt x="1047" y="366"/>
                  <a:pt x="1041" y="370"/>
                  <a:pt x="1041" y="370"/>
                </a:cubicBezTo>
                <a:cubicBezTo>
                  <a:pt x="1021" y="370"/>
                  <a:pt x="1021" y="370"/>
                  <a:pt x="1021" y="370"/>
                </a:cubicBezTo>
                <a:cubicBezTo>
                  <a:pt x="1021" y="370"/>
                  <a:pt x="1011" y="368"/>
                  <a:pt x="1010" y="367"/>
                </a:cubicBezTo>
                <a:cubicBezTo>
                  <a:pt x="1009" y="367"/>
                  <a:pt x="1006" y="368"/>
                  <a:pt x="1003" y="368"/>
                </a:cubicBezTo>
                <a:cubicBezTo>
                  <a:pt x="999" y="368"/>
                  <a:pt x="994" y="369"/>
                  <a:pt x="994" y="368"/>
                </a:cubicBezTo>
                <a:cubicBezTo>
                  <a:pt x="994" y="367"/>
                  <a:pt x="990" y="367"/>
                  <a:pt x="990" y="367"/>
                </a:cubicBezTo>
                <a:cubicBezTo>
                  <a:pt x="987" y="365"/>
                  <a:pt x="987" y="365"/>
                  <a:pt x="987" y="365"/>
                </a:cubicBezTo>
                <a:cubicBezTo>
                  <a:pt x="982" y="365"/>
                  <a:pt x="982" y="365"/>
                  <a:pt x="982" y="365"/>
                </a:cubicBezTo>
                <a:cubicBezTo>
                  <a:pt x="977" y="370"/>
                  <a:pt x="977" y="370"/>
                  <a:pt x="977" y="370"/>
                </a:cubicBezTo>
                <a:cubicBezTo>
                  <a:pt x="970" y="370"/>
                  <a:pt x="970" y="370"/>
                  <a:pt x="970" y="370"/>
                </a:cubicBezTo>
                <a:cubicBezTo>
                  <a:pt x="970" y="376"/>
                  <a:pt x="970" y="376"/>
                  <a:pt x="970" y="376"/>
                </a:cubicBezTo>
                <a:cubicBezTo>
                  <a:pt x="970" y="376"/>
                  <a:pt x="973" y="388"/>
                  <a:pt x="973" y="388"/>
                </a:cubicBezTo>
                <a:cubicBezTo>
                  <a:pt x="973" y="387"/>
                  <a:pt x="972" y="403"/>
                  <a:pt x="972" y="403"/>
                </a:cubicBezTo>
                <a:cubicBezTo>
                  <a:pt x="972" y="403"/>
                  <a:pt x="965" y="416"/>
                  <a:pt x="964" y="417"/>
                </a:cubicBezTo>
                <a:cubicBezTo>
                  <a:pt x="964" y="417"/>
                  <a:pt x="964" y="426"/>
                  <a:pt x="964" y="426"/>
                </a:cubicBezTo>
                <a:cubicBezTo>
                  <a:pt x="968" y="433"/>
                  <a:pt x="968" y="433"/>
                  <a:pt x="968" y="433"/>
                </a:cubicBezTo>
                <a:cubicBezTo>
                  <a:pt x="969" y="440"/>
                  <a:pt x="969" y="440"/>
                  <a:pt x="969" y="440"/>
                </a:cubicBezTo>
                <a:cubicBezTo>
                  <a:pt x="969" y="440"/>
                  <a:pt x="965" y="448"/>
                  <a:pt x="967" y="447"/>
                </a:cubicBezTo>
                <a:cubicBezTo>
                  <a:pt x="967" y="447"/>
                  <a:pt x="969" y="447"/>
                  <a:pt x="972" y="447"/>
                </a:cubicBezTo>
                <a:cubicBezTo>
                  <a:pt x="975" y="447"/>
                  <a:pt x="978" y="447"/>
                  <a:pt x="978" y="446"/>
                </a:cubicBezTo>
                <a:cubicBezTo>
                  <a:pt x="978" y="445"/>
                  <a:pt x="984" y="442"/>
                  <a:pt x="985" y="444"/>
                </a:cubicBezTo>
                <a:cubicBezTo>
                  <a:pt x="986" y="446"/>
                  <a:pt x="990" y="444"/>
                  <a:pt x="991" y="448"/>
                </a:cubicBezTo>
                <a:cubicBezTo>
                  <a:pt x="992" y="452"/>
                  <a:pt x="995" y="457"/>
                  <a:pt x="995" y="458"/>
                </a:cubicBezTo>
                <a:cubicBezTo>
                  <a:pt x="996" y="459"/>
                  <a:pt x="998" y="460"/>
                  <a:pt x="998" y="460"/>
                </a:cubicBezTo>
                <a:cubicBezTo>
                  <a:pt x="999" y="462"/>
                  <a:pt x="999" y="462"/>
                  <a:pt x="999" y="462"/>
                </a:cubicBezTo>
                <a:cubicBezTo>
                  <a:pt x="997" y="464"/>
                  <a:pt x="997" y="464"/>
                  <a:pt x="997" y="464"/>
                </a:cubicBezTo>
                <a:cubicBezTo>
                  <a:pt x="989" y="481"/>
                  <a:pt x="989" y="481"/>
                  <a:pt x="989" y="481"/>
                </a:cubicBezTo>
                <a:cubicBezTo>
                  <a:pt x="972" y="493"/>
                  <a:pt x="972" y="493"/>
                  <a:pt x="972" y="493"/>
                </a:cubicBezTo>
                <a:cubicBezTo>
                  <a:pt x="962" y="500"/>
                  <a:pt x="962" y="500"/>
                  <a:pt x="962" y="500"/>
                </a:cubicBezTo>
                <a:cubicBezTo>
                  <a:pt x="959" y="507"/>
                  <a:pt x="959" y="507"/>
                  <a:pt x="959" y="507"/>
                </a:cubicBezTo>
                <a:cubicBezTo>
                  <a:pt x="955" y="512"/>
                  <a:pt x="955" y="512"/>
                  <a:pt x="955" y="512"/>
                </a:cubicBezTo>
                <a:cubicBezTo>
                  <a:pt x="954" y="522"/>
                  <a:pt x="954" y="522"/>
                  <a:pt x="954" y="522"/>
                </a:cubicBezTo>
                <a:cubicBezTo>
                  <a:pt x="954" y="522"/>
                  <a:pt x="955" y="534"/>
                  <a:pt x="954" y="535"/>
                </a:cubicBezTo>
                <a:cubicBezTo>
                  <a:pt x="954" y="536"/>
                  <a:pt x="931" y="557"/>
                  <a:pt x="931" y="557"/>
                </a:cubicBezTo>
                <a:cubicBezTo>
                  <a:pt x="918" y="560"/>
                  <a:pt x="918" y="560"/>
                  <a:pt x="918" y="560"/>
                </a:cubicBezTo>
                <a:cubicBezTo>
                  <a:pt x="912" y="572"/>
                  <a:pt x="912" y="572"/>
                  <a:pt x="912" y="572"/>
                </a:cubicBezTo>
                <a:cubicBezTo>
                  <a:pt x="912" y="572"/>
                  <a:pt x="902" y="580"/>
                  <a:pt x="902" y="582"/>
                </a:cubicBezTo>
                <a:cubicBezTo>
                  <a:pt x="901" y="583"/>
                  <a:pt x="896" y="589"/>
                  <a:pt x="896" y="589"/>
                </a:cubicBezTo>
                <a:cubicBezTo>
                  <a:pt x="896" y="589"/>
                  <a:pt x="897" y="602"/>
                  <a:pt x="896" y="600"/>
                </a:cubicBezTo>
                <a:cubicBezTo>
                  <a:pt x="896" y="598"/>
                  <a:pt x="883" y="610"/>
                  <a:pt x="883" y="610"/>
                </a:cubicBezTo>
                <a:cubicBezTo>
                  <a:pt x="883" y="610"/>
                  <a:pt x="881" y="624"/>
                  <a:pt x="880" y="625"/>
                </a:cubicBezTo>
                <a:cubicBezTo>
                  <a:pt x="879" y="626"/>
                  <a:pt x="873" y="637"/>
                  <a:pt x="872" y="636"/>
                </a:cubicBezTo>
                <a:cubicBezTo>
                  <a:pt x="871" y="636"/>
                  <a:pt x="870" y="644"/>
                  <a:pt x="870" y="645"/>
                </a:cubicBezTo>
                <a:cubicBezTo>
                  <a:pt x="870" y="646"/>
                  <a:pt x="873" y="650"/>
                  <a:pt x="873" y="650"/>
                </a:cubicBezTo>
                <a:cubicBezTo>
                  <a:pt x="873" y="650"/>
                  <a:pt x="878" y="658"/>
                  <a:pt x="878" y="657"/>
                </a:cubicBezTo>
                <a:cubicBezTo>
                  <a:pt x="878" y="658"/>
                  <a:pt x="878" y="660"/>
                  <a:pt x="878" y="660"/>
                </a:cubicBezTo>
                <a:cubicBezTo>
                  <a:pt x="874" y="665"/>
                  <a:pt x="874" y="665"/>
                  <a:pt x="874" y="665"/>
                </a:cubicBezTo>
                <a:cubicBezTo>
                  <a:pt x="874" y="665"/>
                  <a:pt x="879" y="672"/>
                  <a:pt x="879" y="673"/>
                </a:cubicBezTo>
                <a:cubicBezTo>
                  <a:pt x="879" y="692"/>
                  <a:pt x="879" y="692"/>
                  <a:pt x="879" y="692"/>
                </a:cubicBezTo>
                <a:cubicBezTo>
                  <a:pt x="874" y="702"/>
                  <a:pt x="874" y="702"/>
                  <a:pt x="874" y="702"/>
                </a:cubicBezTo>
                <a:cubicBezTo>
                  <a:pt x="871" y="716"/>
                  <a:pt x="871" y="716"/>
                  <a:pt x="871" y="716"/>
                </a:cubicBezTo>
                <a:cubicBezTo>
                  <a:pt x="864" y="722"/>
                  <a:pt x="864" y="722"/>
                  <a:pt x="864" y="722"/>
                </a:cubicBezTo>
                <a:cubicBezTo>
                  <a:pt x="864" y="726"/>
                  <a:pt x="864" y="726"/>
                  <a:pt x="864" y="726"/>
                </a:cubicBezTo>
                <a:cubicBezTo>
                  <a:pt x="871" y="731"/>
                  <a:pt x="871" y="731"/>
                  <a:pt x="871" y="731"/>
                </a:cubicBezTo>
                <a:cubicBezTo>
                  <a:pt x="872" y="737"/>
                  <a:pt x="872" y="737"/>
                  <a:pt x="872" y="737"/>
                </a:cubicBezTo>
                <a:cubicBezTo>
                  <a:pt x="870" y="743"/>
                  <a:pt x="870" y="743"/>
                  <a:pt x="870" y="743"/>
                </a:cubicBezTo>
                <a:cubicBezTo>
                  <a:pt x="870" y="750"/>
                  <a:pt x="870" y="750"/>
                  <a:pt x="870" y="750"/>
                </a:cubicBezTo>
                <a:cubicBezTo>
                  <a:pt x="874" y="761"/>
                  <a:pt x="874" y="761"/>
                  <a:pt x="874" y="761"/>
                </a:cubicBezTo>
                <a:cubicBezTo>
                  <a:pt x="874" y="761"/>
                  <a:pt x="879" y="765"/>
                  <a:pt x="880" y="764"/>
                </a:cubicBezTo>
                <a:cubicBezTo>
                  <a:pt x="881" y="763"/>
                  <a:pt x="890" y="770"/>
                  <a:pt x="891" y="772"/>
                </a:cubicBezTo>
                <a:cubicBezTo>
                  <a:pt x="893" y="774"/>
                  <a:pt x="904" y="788"/>
                  <a:pt x="904" y="788"/>
                </a:cubicBezTo>
                <a:cubicBezTo>
                  <a:pt x="904" y="789"/>
                  <a:pt x="906" y="792"/>
                  <a:pt x="906" y="792"/>
                </a:cubicBezTo>
                <a:cubicBezTo>
                  <a:pt x="912" y="811"/>
                  <a:pt x="912" y="811"/>
                  <a:pt x="912" y="811"/>
                </a:cubicBezTo>
                <a:cubicBezTo>
                  <a:pt x="912" y="811"/>
                  <a:pt x="939" y="833"/>
                  <a:pt x="939" y="832"/>
                </a:cubicBezTo>
                <a:cubicBezTo>
                  <a:pt x="940" y="831"/>
                  <a:pt x="968" y="853"/>
                  <a:pt x="968" y="853"/>
                </a:cubicBezTo>
                <a:cubicBezTo>
                  <a:pt x="968" y="853"/>
                  <a:pt x="991" y="841"/>
                  <a:pt x="991" y="842"/>
                </a:cubicBezTo>
                <a:cubicBezTo>
                  <a:pt x="990" y="843"/>
                  <a:pt x="1010" y="841"/>
                  <a:pt x="1010" y="841"/>
                </a:cubicBezTo>
                <a:cubicBezTo>
                  <a:pt x="1022" y="843"/>
                  <a:pt x="1022" y="843"/>
                  <a:pt x="1022" y="843"/>
                </a:cubicBezTo>
                <a:cubicBezTo>
                  <a:pt x="1030" y="847"/>
                  <a:pt x="1030" y="847"/>
                  <a:pt x="1030" y="847"/>
                </a:cubicBezTo>
                <a:cubicBezTo>
                  <a:pt x="1062" y="833"/>
                  <a:pt x="1062" y="833"/>
                  <a:pt x="1062" y="833"/>
                </a:cubicBezTo>
                <a:cubicBezTo>
                  <a:pt x="1068" y="828"/>
                  <a:pt x="1068" y="828"/>
                  <a:pt x="1068" y="828"/>
                </a:cubicBezTo>
                <a:cubicBezTo>
                  <a:pt x="1093" y="827"/>
                  <a:pt x="1093" y="827"/>
                  <a:pt x="1093" y="827"/>
                </a:cubicBezTo>
                <a:cubicBezTo>
                  <a:pt x="1105" y="832"/>
                  <a:pt x="1105" y="832"/>
                  <a:pt x="1105" y="832"/>
                </a:cubicBezTo>
                <a:cubicBezTo>
                  <a:pt x="1105" y="832"/>
                  <a:pt x="1112" y="843"/>
                  <a:pt x="1112" y="845"/>
                </a:cubicBezTo>
                <a:cubicBezTo>
                  <a:pt x="1112" y="847"/>
                  <a:pt x="1117" y="855"/>
                  <a:pt x="1118" y="854"/>
                </a:cubicBezTo>
                <a:cubicBezTo>
                  <a:pt x="1118" y="853"/>
                  <a:pt x="1145" y="852"/>
                  <a:pt x="1146" y="852"/>
                </a:cubicBezTo>
                <a:cubicBezTo>
                  <a:pt x="1147" y="852"/>
                  <a:pt x="1159" y="864"/>
                  <a:pt x="1159" y="864"/>
                </a:cubicBezTo>
                <a:cubicBezTo>
                  <a:pt x="1158" y="875"/>
                  <a:pt x="1158" y="875"/>
                  <a:pt x="1158" y="875"/>
                </a:cubicBezTo>
                <a:cubicBezTo>
                  <a:pt x="1157" y="894"/>
                  <a:pt x="1157" y="894"/>
                  <a:pt x="1157" y="894"/>
                </a:cubicBezTo>
                <a:cubicBezTo>
                  <a:pt x="1153" y="903"/>
                  <a:pt x="1153" y="903"/>
                  <a:pt x="1153" y="903"/>
                </a:cubicBezTo>
                <a:cubicBezTo>
                  <a:pt x="1149" y="912"/>
                  <a:pt x="1149" y="912"/>
                  <a:pt x="1149" y="912"/>
                </a:cubicBezTo>
                <a:cubicBezTo>
                  <a:pt x="1148" y="918"/>
                  <a:pt x="1148" y="918"/>
                  <a:pt x="1148" y="918"/>
                </a:cubicBezTo>
                <a:cubicBezTo>
                  <a:pt x="1176" y="959"/>
                  <a:pt x="1176" y="959"/>
                  <a:pt x="1176" y="959"/>
                </a:cubicBezTo>
                <a:cubicBezTo>
                  <a:pt x="1183" y="976"/>
                  <a:pt x="1183" y="976"/>
                  <a:pt x="1183" y="976"/>
                </a:cubicBezTo>
                <a:cubicBezTo>
                  <a:pt x="1192" y="997"/>
                  <a:pt x="1192" y="997"/>
                  <a:pt x="1192" y="997"/>
                </a:cubicBezTo>
                <a:cubicBezTo>
                  <a:pt x="1197" y="1010"/>
                  <a:pt x="1197" y="1010"/>
                  <a:pt x="1197" y="1010"/>
                </a:cubicBezTo>
                <a:cubicBezTo>
                  <a:pt x="1192" y="1016"/>
                  <a:pt x="1192" y="1016"/>
                  <a:pt x="1192" y="1016"/>
                </a:cubicBezTo>
                <a:cubicBezTo>
                  <a:pt x="1200" y="1037"/>
                  <a:pt x="1200" y="1037"/>
                  <a:pt x="1200" y="1037"/>
                </a:cubicBezTo>
                <a:cubicBezTo>
                  <a:pt x="1197" y="1058"/>
                  <a:pt x="1197" y="1058"/>
                  <a:pt x="1197" y="1058"/>
                </a:cubicBezTo>
                <a:cubicBezTo>
                  <a:pt x="1185" y="1084"/>
                  <a:pt x="1185" y="1084"/>
                  <a:pt x="1185" y="1084"/>
                </a:cubicBezTo>
                <a:cubicBezTo>
                  <a:pt x="1180" y="1104"/>
                  <a:pt x="1180" y="1104"/>
                  <a:pt x="1180" y="1104"/>
                </a:cubicBezTo>
                <a:cubicBezTo>
                  <a:pt x="1181" y="1130"/>
                  <a:pt x="1181" y="1130"/>
                  <a:pt x="1181" y="1130"/>
                </a:cubicBezTo>
                <a:cubicBezTo>
                  <a:pt x="1196" y="1160"/>
                  <a:pt x="1196" y="1160"/>
                  <a:pt x="1196" y="1160"/>
                </a:cubicBezTo>
                <a:cubicBezTo>
                  <a:pt x="1211" y="1195"/>
                  <a:pt x="1211" y="1195"/>
                  <a:pt x="1211" y="1195"/>
                </a:cubicBezTo>
                <a:cubicBezTo>
                  <a:pt x="1213" y="1232"/>
                  <a:pt x="1213" y="1232"/>
                  <a:pt x="1213" y="1232"/>
                </a:cubicBezTo>
                <a:cubicBezTo>
                  <a:pt x="1220" y="1246"/>
                  <a:pt x="1220" y="1246"/>
                  <a:pt x="1220" y="1246"/>
                </a:cubicBezTo>
                <a:cubicBezTo>
                  <a:pt x="1358" y="1114"/>
                  <a:pt x="1445" y="928"/>
                  <a:pt x="1445" y="722"/>
                </a:cubicBezTo>
                <a:cubicBezTo>
                  <a:pt x="1445" y="687"/>
                  <a:pt x="1442" y="653"/>
                  <a:pt x="1437" y="619"/>
                </a:cubicBezTo>
                <a:cubicBezTo>
                  <a:pt x="1427" y="600"/>
                  <a:pt x="1427" y="600"/>
                  <a:pt x="1427" y="600"/>
                </a:cubicBezTo>
                <a:cubicBezTo>
                  <a:pt x="1427" y="600"/>
                  <a:pt x="1415" y="571"/>
                  <a:pt x="1414" y="570"/>
                </a:cubicBezTo>
                <a:cubicBezTo>
                  <a:pt x="1413" y="568"/>
                  <a:pt x="1408" y="560"/>
                  <a:pt x="1410" y="561"/>
                </a:cubicBezTo>
                <a:cubicBezTo>
                  <a:pt x="1411" y="561"/>
                  <a:pt x="1422" y="559"/>
                  <a:pt x="1422" y="559"/>
                </a:cubicBezTo>
                <a:cubicBezTo>
                  <a:pt x="1422" y="559"/>
                  <a:pt x="1426" y="563"/>
                  <a:pt x="1428" y="566"/>
                </a:cubicBezTo>
                <a:cubicBezTo>
                  <a:pt x="1424" y="548"/>
                  <a:pt x="1419" y="530"/>
                  <a:pt x="1414" y="512"/>
                </a:cubicBezTo>
                <a:cubicBezTo>
                  <a:pt x="1413" y="513"/>
                  <a:pt x="1412" y="515"/>
                  <a:pt x="1411" y="516"/>
                </a:cubicBezTo>
                <a:cubicBezTo>
                  <a:pt x="1407" y="518"/>
                  <a:pt x="1401" y="521"/>
                  <a:pt x="1398" y="519"/>
                </a:cubicBezTo>
                <a:cubicBezTo>
                  <a:pt x="1395" y="517"/>
                  <a:pt x="1382" y="517"/>
                  <a:pt x="1380" y="517"/>
                </a:cubicBezTo>
                <a:cubicBezTo>
                  <a:pt x="1379" y="518"/>
                  <a:pt x="1363" y="517"/>
                  <a:pt x="1361" y="520"/>
                </a:cubicBezTo>
                <a:cubicBezTo>
                  <a:pt x="1359" y="523"/>
                  <a:pt x="1347" y="521"/>
                  <a:pt x="1346" y="520"/>
                </a:cubicBezTo>
                <a:cubicBezTo>
                  <a:pt x="1344" y="519"/>
                  <a:pt x="1321" y="510"/>
                  <a:pt x="1319" y="510"/>
                </a:cubicBezTo>
                <a:cubicBezTo>
                  <a:pt x="1317" y="509"/>
                  <a:pt x="1305" y="504"/>
                  <a:pt x="1303" y="503"/>
                </a:cubicBezTo>
                <a:cubicBezTo>
                  <a:pt x="1302" y="501"/>
                  <a:pt x="1290" y="500"/>
                  <a:pt x="1289" y="498"/>
                </a:cubicBezTo>
                <a:cubicBezTo>
                  <a:pt x="1289" y="497"/>
                  <a:pt x="1290" y="495"/>
                  <a:pt x="1289" y="496"/>
                </a:cubicBezTo>
                <a:cubicBezTo>
                  <a:pt x="1287" y="496"/>
                  <a:pt x="1273" y="500"/>
                  <a:pt x="1271" y="502"/>
                </a:cubicBezTo>
                <a:cubicBezTo>
                  <a:pt x="1269" y="503"/>
                  <a:pt x="1265" y="507"/>
                  <a:pt x="1265" y="507"/>
                </a:cubicBezTo>
                <a:cubicBezTo>
                  <a:pt x="1265" y="507"/>
                  <a:pt x="1260" y="512"/>
                  <a:pt x="1260" y="517"/>
                </a:cubicBezTo>
                <a:cubicBezTo>
                  <a:pt x="1261" y="521"/>
                  <a:pt x="1266" y="524"/>
                  <a:pt x="1264" y="526"/>
                </a:cubicBezTo>
                <a:cubicBezTo>
                  <a:pt x="1262" y="529"/>
                  <a:pt x="1256" y="531"/>
                  <a:pt x="1256" y="531"/>
                </a:cubicBezTo>
                <a:cubicBezTo>
                  <a:pt x="1256" y="531"/>
                  <a:pt x="1248" y="525"/>
                  <a:pt x="1246" y="524"/>
                </a:cubicBezTo>
                <a:cubicBezTo>
                  <a:pt x="1244" y="523"/>
                  <a:pt x="1222" y="520"/>
                  <a:pt x="1222" y="520"/>
                </a:cubicBezTo>
                <a:cubicBezTo>
                  <a:pt x="1213" y="510"/>
                  <a:pt x="1213" y="510"/>
                  <a:pt x="1213" y="510"/>
                </a:cubicBezTo>
                <a:cubicBezTo>
                  <a:pt x="1213" y="510"/>
                  <a:pt x="1199" y="500"/>
                  <a:pt x="1198" y="500"/>
                </a:cubicBezTo>
                <a:cubicBezTo>
                  <a:pt x="1196" y="499"/>
                  <a:pt x="1181" y="500"/>
                  <a:pt x="1178" y="498"/>
                </a:cubicBezTo>
                <a:cubicBezTo>
                  <a:pt x="1176" y="496"/>
                  <a:pt x="1169" y="486"/>
                  <a:pt x="1165" y="487"/>
                </a:cubicBezTo>
                <a:cubicBezTo>
                  <a:pt x="1161" y="487"/>
                  <a:pt x="1163" y="481"/>
                  <a:pt x="1164" y="480"/>
                </a:cubicBezTo>
                <a:cubicBezTo>
                  <a:pt x="1165" y="479"/>
                  <a:pt x="1170" y="471"/>
                  <a:pt x="1169" y="470"/>
                </a:cubicBezTo>
                <a:cubicBezTo>
                  <a:pt x="1169" y="469"/>
                  <a:pt x="1172" y="461"/>
                  <a:pt x="1167" y="458"/>
                </a:cubicBezTo>
                <a:cubicBezTo>
                  <a:pt x="1162" y="456"/>
                  <a:pt x="1165" y="448"/>
                  <a:pt x="1165" y="448"/>
                </a:cubicBezTo>
                <a:cubicBezTo>
                  <a:pt x="1165" y="448"/>
                  <a:pt x="1170" y="447"/>
                  <a:pt x="1168" y="447"/>
                </a:cubicBezTo>
                <a:cubicBezTo>
                  <a:pt x="1166" y="447"/>
                  <a:pt x="1159" y="448"/>
                  <a:pt x="1158" y="445"/>
                </a:cubicBezTo>
                <a:cubicBezTo>
                  <a:pt x="1156" y="443"/>
                  <a:pt x="1155" y="442"/>
                  <a:pt x="1153" y="443"/>
                </a:cubicBezTo>
                <a:cubicBezTo>
                  <a:pt x="1151" y="444"/>
                  <a:pt x="1140" y="446"/>
                  <a:pt x="1138" y="445"/>
                </a:cubicBezTo>
                <a:cubicBezTo>
                  <a:pt x="1137" y="445"/>
                  <a:pt x="1126" y="446"/>
                  <a:pt x="1124" y="446"/>
                </a:cubicBezTo>
                <a:cubicBezTo>
                  <a:pt x="1122" y="446"/>
                  <a:pt x="1124" y="447"/>
                  <a:pt x="1122" y="446"/>
                </a:cubicBezTo>
                <a:cubicBezTo>
                  <a:pt x="1120" y="446"/>
                  <a:pt x="1110" y="450"/>
                  <a:pt x="1110" y="452"/>
                </a:cubicBezTo>
                <a:cubicBezTo>
                  <a:pt x="1110" y="453"/>
                  <a:pt x="1106" y="452"/>
                  <a:pt x="1103" y="452"/>
                </a:cubicBezTo>
                <a:cubicBezTo>
                  <a:pt x="1101" y="452"/>
                  <a:pt x="1099" y="452"/>
                  <a:pt x="1099" y="452"/>
                </a:cubicBezTo>
                <a:cubicBezTo>
                  <a:pt x="1097" y="452"/>
                  <a:pt x="1084" y="452"/>
                  <a:pt x="1084" y="452"/>
                </a:cubicBezTo>
                <a:cubicBezTo>
                  <a:pt x="1062" y="456"/>
                  <a:pt x="1062" y="456"/>
                  <a:pt x="1062" y="456"/>
                </a:cubicBezTo>
                <a:cubicBezTo>
                  <a:pt x="1062" y="456"/>
                  <a:pt x="1047" y="464"/>
                  <a:pt x="1046" y="466"/>
                </a:cubicBezTo>
                <a:cubicBezTo>
                  <a:pt x="1046" y="468"/>
                  <a:pt x="1041" y="472"/>
                  <a:pt x="1040" y="473"/>
                </a:cubicBezTo>
                <a:cubicBezTo>
                  <a:pt x="1038" y="474"/>
                  <a:pt x="1030" y="473"/>
                  <a:pt x="1029" y="471"/>
                </a:cubicBezTo>
                <a:cubicBezTo>
                  <a:pt x="1029" y="470"/>
                  <a:pt x="1014" y="472"/>
                  <a:pt x="1014" y="472"/>
                </a:cubicBezTo>
                <a:cubicBezTo>
                  <a:pt x="1014" y="472"/>
                  <a:pt x="1008" y="469"/>
                  <a:pt x="1006" y="470"/>
                </a:cubicBezTo>
                <a:cubicBezTo>
                  <a:pt x="1004" y="471"/>
                  <a:pt x="1004" y="464"/>
                  <a:pt x="1004" y="464"/>
                </a:cubicBezTo>
                <a:cubicBezTo>
                  <a:pt x="1006" y="458"/>
                  <a:pt x="1006" y="458"/>
                  <a:pt x="1006" y="458"/>
                </a:cubicBezTo>
                <a:cubicBezTo>
                  <a:pt x="1015" y="453"/>
                  <a:pt x="1015" y="453"/>
                  <a:pt x="1015" y="453"/>
                </a:cubicBezTo>
                <a:cubicBezTo>
                  <a:pt x="1035" y="449"/>
                  <a:pt x="1035" y="449"/>
                  <a:pt x="1035" y="449"/>
                </a:cubicBezTo>
                <a:cubicBezTo>
                  <a:pt x="1045" y="443"/>
                  <a:pt x="1045" y="443"/>
                  <a:pt x="1045" y="443"/>
                </a:cubicBezTo>
                <a:cubicBezTo>
                  <a:pt x="1051" y="440"/>
                  <a:pt x="1051" y="440"/>
                  <a:pt x="1051" y="440"/>
                </a:cubicBezTo>
                <a:cubicBezTo>
                  <a:pt x="1054" y="430"/>
                  <a:pt x="1054" y="430"/>
                  <a:pt x="1054" y="430"/>
                </a:cubicBezTo>
                <a:cubicBezTo>
                  <a:pt x="1054" y="430"/>
                  <a:pt x="1061" y="429"/>
                  <a:pt x="1061" y="428"/>
                </a:cubicBezTo>
                <a:cubicBezTo>
                  <a:pt x="1060" y="426"/>
                  <a:pt x="1059" y="420"/>
                  <a:pt x="1059" y="420"/>
                </a:cubicBezTo>
                <a:cubicBezTo>
                  <a:pt x="1072" y="399"/>
                  <a:pt x="1072" y="399"/>
                  <a:pt x="1072" y="399"/>
                </a:cubicBezTo>
                <a:cubicBezTo>
                  <a:pt x="1091" y="389"/>
                  <a:pt x="1091" y="389"/>
                  <a:pt x="1091" y="389"/>
                </a:cubicBezTo>
                <a:cubicBezTo>
                  <a:pt x="1095" y="383"/>
                  <a:pt x="1095" y="383"/>
                  <a:pt x="1095" y="383"/>
                </a:cubicBezTo>
                <a:cubicBezTo>
                  <a:pt x="1095" y="383"/>
                  <a:pt x="1093" y="374"/>
                  <a:pt x="1094" y="373"/>
                </a:cubicBezTo>
                <a:cubicBezTo>
                  <a:pt x="1095" y="372"/>
                  <a:pt x="1108" y="369"/>
                  <a:pt x="1108" y="369"/>
                </a:cubicBezTo>
                <a:cubicBezTo>
                  <a:pt x="1124" y="374"/>
                  <a:pt x="1124" y="374"/>
                  <a:pt x="1124" y="374"/>
                </a:cubicBezTo>
                <a:cubicBezTo>
                  <a:pt x="1124" y="374"/>
                  <a:pt x="1132" y="368"/>
                  <a:pt x="1134" y="367"/>
                </a:cubicBezTo>
                <a:cubicBezTo>
                  <a:pt x="1136" y="366"/>
                  <a:pt x="1145" y="361"/>
                  <a:pt x="1145" y="361"/>
                </a:cubicBezTo>
                <a:cubicBezTo>
                  <a:pt x="1145" y="361"/>
                  <a:pt x="1146" y="357"/>
                  <a:pt x="1148" y="358"/>
                </a:cubicBezTo>
                <a:cubicBezTo>
                  <a:pt x="1148" y="358"/>
                  <a:pt x="1149" y="358"/>
                  <a:pt x="1151" y="358"/>
                </a:cubicBezTo>
                <a:cubicBezTo>
                  <a:pt x="1154" y="357"/>
                  <a:pt x="1158" y="357"/>
                  <a:pt x="1158" y="360"/>
                </a:cubicBezTo>
                <a:cubicBezTo>
                  <a:pt x="1159" y="364"/>
                  <a:pt x="1166" y="375"/>
                  <a:pt x="1166" y="375"/>
                </a:cubicBezTo>
                <a:cubicBezTo>
                  <a:pt x="1177" y="386"/>
                  <a:pt x="1177" y="386"/>
                  <a:pt x="1177" y="386"/>
                </a:cubicBezTo>
                <a:cubicBezTo>
                  <a:pt x="1187" y="395"/>
                  <a:pt x="1187" y="395"/>
                  <a:pt x="1187" y="395"/>
                </a:cubicBezTo>
                <a:cubicBezTo>
                  <a:pt x="1200" y="399"/>
                  <a:pt x="1200" y="399"/>
                  <a:pt x="1200" y="399"/>
                </a:cubicBezTo>
                <a:cubicBezTo>
                  <a:pt x="1200" y="399"/>
                  <a:pt x="1207" y="406"/>
                  <a:pt x="1209" y="406"/>
                </a:cubicBezTo>
                <a:cubicBezTo>
                  <a:pt x="1210" y="406"/>
                  <a:pt x="1217" y="415"/>
                  <a:pt x="1217" y="415"/>
                </a:cubicBezTo>
                <a:cubicBezTo>
                  <a:pt x="1221" y="421"/>
                  <a:pt x="1221" y="421"/>
                  <a:pt x="1221" y="421"/>
                </a:cubicBezTo>
                <a:cubicBezTo>
                  <a:pt x="1221" y="421"/>
                  <a:pt x="1219" y="426"/>
                  <a:pt x="1217" y="428"/>
                </a:cubicBezTo>
                <a:cubicBezTo>
                  <a:pt x="1215" y="431"/>
                  <a:pt x="1209" y="437"/>
                  <a:pt x="1208" y="436"/>
                </a:cubicBezTo>
                <a:cubicBezTo>
                  <a:pt x="1206" y="436"/>
                  <a:pt x="1196" y="434"/>
                  <a:pt x="1196" y="434"/>
                </a:cubicBezTo>
                <a:cubicBezTo>
                  <a:pt x="1184" y="435"/>
                  <a:pt x="1184" y="435"/>
                  <a:pt x="1184" y="435"/>
                </a:cubicBezTo>
                <a:cubicBezTo>
                  <a:pt x="1184" y="435"/>
                  <a:pt x="1182" y="438"/>
                  <a:pt x="1185" y="441"/>
                </a:cubicBezTo>
                <a:cubicBezTo>
                  <a:pt x="1189" y="443"/>
                  <a:pt x="1192" y="442"/>
                  <a:pt x="1196" y="444"/>
                </a:cubicBezTo>
                <a:cubicBezTo>
                  <a:pt x="1199" y="446"/>
                  <a:pt x="1207" y="450"/>
                  <a:pt x="1207" y="450"/>
                </a:cubicBezTo>
                <a:cubicBezTo>
                  <a:pt x="1207" y="450"/>
                  <a:pt x="1213" y="451"/>
                  <a:pt x="1213" y="452"/>
                </a:cubicBezTo>
                <a:cubicBezTo>
                  <a:pt x="1213" y="454"/>
                  <a:pt x="1215" y="449"/>
                  <a:pt x="1214" y="445"/>
                </a:cubicBezTo>
                <a:cubicBezTo>
                  <a:pt x="1214" y="442"/>
                  <a:pt x="1214" y="438"/>
                  <a:pt x="1217" y="437"/>
                </a:cubicBezTo>
                <a:cubicBezTo>
                  <a:pt x="1220" y="436"/>
                  <a:pt x="1225" y="437"/>
                  <a:pt x="1225" y="435"/>
                </a:cubicBezTo>
                <a:cubicBezTo>
                  <a:pt x="1225" y="434"/>
                  <a:pt x="1227" y="432"/>
                  <a:pt x="1227" y="432"/>
                </a:cubicBezTo>
                <a:cubicBezTo>
                  <a:pt x="1231" y="427"/>
                  <a:pt x="1231" y="427"/>
                  <a:pt x="1231" y="427"/>
                </a:cubicBezTo>
                <a:cubicBezTo>
                  <a:pt x="1230" y="424"/>
                  <a:pt x="1230" y="424"/>
                  <a:pt x="1230" y="424"/>
                </a:cubicBezTo>
                <a:cubicBezTo>
                  <a:pt x="1235" y="421"/>
                  <a:pt x="1235" y="421"/>
                  <a:pt x="1235" y="421"/>
                </a:cubicBezTo>
                <a:cubicBezTo>
                  <a:pt x="1235" y="421"/>
                  <a:pt x="1232" y="418"/>
                  <a:pt x="1230" y="415"/>
                </a:cubicBezTo>
                <a:cubicBezTo>
                  <a:pt x="1228" y="413"/>
                  <a:pt x="1226" y="412"/>
                  <a:pt x="1228" y="409"/>
                </a:cubicBezTo>
                <a:cubicBezTo>
                  <a:pt x="1229" y="407"/>
                  <a:pt x="1234" y="404"/>
                  <a:pt x="1236" y="406"/>
                </a:cubicBezTo>
                <a:cubicBezTo>
                  <a:pt x="1239" y="407"/>
                  <a:pt x="1246" y="408"/>
                  <a:pt x="1245" y="411"/>
                </a:cubicBezTo>
                <a:cubicBezTo>
                  <a:pt x="1245" y="413"/>
                  <a:pt x="1245" y="416"/>
                  <a:pt x="1246" y="415"/>
                </a:cubicBezTo>
                <a:cubicBezTo>
                  <a:pt x="1247" y="413"/>
                  <a:pt x="1247" y="405"/>
                  <a:pt x="1247" y="405"/>
                </a:cubicBezTo>
                <a:cubicBezTo>
                  <a:pt x="1247" y="405"/>
                  <a:pt x="1243" y="400"/>
                  <a:pt x="1240" y="400"/>
                </a:cubicBezTo>
                <a:cubicBezTo>
                  <a:pt x="1236" y="399"/>
                  <a:pt x="1228" y="395"/>
                  <a:pt x="1226" y="394"/>
                </a:cubicBezTo>
                <a:cubicBezTo>
                  <a:pt x="1223" y="393"/>
                  <a:pt x="1219" y="391"/>
                  <a:pt x="1219" y="391"/>
                </a:cubicBezTo>
                <a:cubicBezTo>
                  <a:pt x="1219" y="391"/>
                  <a:pt x="1221" y="386"/>
                  <a:pt x="1218" y="386"/>
                </a:cubicBezTo>
                <a:cubicBezTo>
                  <a:pt x="1215" y="386"/>
                  <a:pt x="1207" y="385"/>
                  <a:pt x="1207" y="384"/>
                </a:cubicBezTo>
                <a:cubicBezTo>
                  <a:pt x="1207" y="382"/>
                  <a:pt x="1199" y="376"/>
                  <a:pt x="1198" y="374"/>
                </a:cubicBezTo>
                <a:cubicBezTo>
                  <a:pt x="1198" y="373"/>
                  <a:pt x="1190" y="363"/>
                  <a:pt x="1190" y="363"/>
                </a:cubicBezTo>
                <a:cubicBezTo>
                  <a:pt x="1190" y="363"/>
                  <a:pt x="1186" y="359"/>
                  <a:pt x="1186" y="357"/>
                </a:cubicBezTo>
                <a:cubicBezTo>
                  <a:pt x="1185" y="356"/>
                  <a:pt x="1185" y="353"/>
                  <a:pt x="1184" y="350"/>
                </a:cubicBezTo>
                <a:cubicBezTo>
                  <a:pt x="1183" y="346"/>
                  <a:pt x="1193" y="337"/>
                  <a:pt x="1193" y="338"/>
                </a:cubicBezTo>
                <a:cubicBezTo>
                  <a:pt x="1192" y="339"/>
                  <a:pt x="1195" y="341"/>
                  <a:pt x="1197" y="345"/>
                </a:cubicBezTo>
                <a:cubicBezTo>
                  <a:pt x="1199" y="350"/>
                  <a:pt x="1206" y="357"/>
                  <a:pt x="1207" y="360"/>
                </a:cubicBezTo>
                <a:cubicBezTo>
                  <a:pt x="1208" y="362"/>
                  <a:pt x="1218" y="370"/>
                  <a:pt x="1220" y="371"/>
                </a:cubicBezTo>
                <a:cubicBezTo>
                  <a:pt x="1223" y="372"/>
                  <a:pt x="1224" y="375"/>
                  <a:pt x="1229" y="377"/>
                </a:cubicBezTo>
                <a:cubicBezTo>
                  <a:pt x="1234" y="379"/>
                  <a:pt x="1233" y="379"/>
                  <a:pt x="1239" y="382"/>
                </a:cubicBezTo>
                <a:cubicBezTo>
                  <a:pt x="1245" y="385"/>
                  <a:pt x="1246" y="386"/>
                  <a:pt x="1247" y="387"/>
                </a:cubicBezTo>
                <a:cubicBezTo>
                  <a:pt x="1248" y="389"/>
                  <a:pt x="1252" y="388"/>
                  <a:pt x="1253" y="391"/>
                </a:cubicBezTo>
                <a:cubicBezTo>
                  <a:pt x="1255" y="393"/>
                  <a:pt x="1256" y="394"/>
                  <a:pt x="1256" y="396"/>
                </a:cubicBezTo>
                <a:cubicBezTo>
                  <a:pt x="1256" y="398"/>
                  <a:pt x="1258" y="398"/>
                  <a:pt x="1257" y="403"/>
                </a:cubicBezTo>
                <a:cubicBezTo>
                  <a:pt x="1256" y="408"/>
                  <a:pt x="1255" y="409"/>
                  <a:pt x="1256" y="410"/>
                </a:cubicBezTo>
                <a:cubicBezTo>
                  <a:pt x="1256" y="411"/>
                  <a:pt x="1264" y="428"/>
                  <a:pt x="1268" y="428"/>
                </a:cubicBezTo>
                <a:cubicBezTo>
                  <a:pt x="1271" y="428"/>
                  <a:pt x="1281" y="432"/>
                  <a:pt x="1279" y="437"/>
                </a:cubicBezTo>
                <a:cubicBezTo>
                  <a:pt x="1278" y="443"/>
                  <a:pt x="1285" y="450"/>
                  <a:pt x="1285" y="450"/>
                </a:cubicBezTo>
                <a:cubicBezTo>
                  <a:pt x="1285" y="450"/>
                  <a:pt x="1292" y="451"/>
                  <a:pt x="1296" y="451"/>
                </a:cubicBezTo>
                <a:cubicBezTo>
                  <a:pt x="1296" y="448"/>
                  <a:pt x="1295" y="443"/>
                  <a:pt x="1299" y="441"/>
                </a:cubicBezTo>
                <a:cubicBezTo>
                  <a:pt x="1303" y="439"/>
                  <a:pt x="1309" y="436"/>
                  <a:pt x="1308" y="434"/>
                </a:cubicBezTo>
                <a:cubicBezTo>
                  <a:pt x="1307" y="432"/>
                  <a:pt x="1306" y="428"/>
                  <a:pt x="1303" y="425"/>
                </a:cubicBezTo>
                <a:cubicBezTo>
                  <a:pt x="1299" y="422"/>
                  <a:pt x="1295" y="420"/>
                  <a:pt x="1294" y="416"/>
                </a:cubicBezTo>
                <a:cubicBezTo>
                  <a:pt x="1293" y="411"/>
                  <a:pt x="1292" y="405"/>
                  <a:pt x="1296" y="407"/>
                </a:cubicBezTo>
                <a:cubicBezTo>
                  <a:pt x="1300" y="409"/>
                  <a:pt x="1304" y="418"/>
                  <a:pt x="1306" y="412"/>
                </a:cubicBezTo>
                <a:cubicBezTo>
                  <a:pt x="1308" y="406"/>
                  <a:pt x="1312" y="401"/>
                  <a:pt x="1316" y="403"/>
                </a:cubicBezTo>
                <a:cubicBezTo>
                  <a:pt x="1319" y="404"/>
                  <a:pt x="1325" y="407"/>
                  <a:pt x="1324" y="408"/>
                </a:cubicBezTo>
                <a:cubicBezTo>
                  <a:pt x="1324" y="410"/>
                  <a:pt x="1329" y="425"/>
                  <a:pt x="1329" y="425"/>
                </a:cubicBezTo>
                <a:cubicBezTo>
                  <a:pt x="1329" y="425"/>
                  <a:pt x="1331" y="427"/>
                  <a:pt x="1331" y="434"/>
                </a:cubicBezTo>
                <a:cubicBezTo>
                  <a:pt x="1332" y="441"/>
                  <a:pt x="1338" y="442"/>
                  <a:pt x="1337" y="445"/>
                </a:cubicBezTo>
                <a:cubicBezTo>
                  <a:pt x="1337" y="447"/>
                  <a:pt x="1334" y="449"/>
                  <a:pt x="1341" y="449"/>
                </a:cubicBezTo>
                <a:cubicBezTo>
                  <a:pt x="1349" y="450"/>
                  <a:pt x="1356" y="452"/>
                  <a:pt x="1356" y="454"/>
                </a:cubicBezTo>
                <a:cubicBezTo>
                  <a:pt x="1356" y="455"/>
                  <a:pt x="1362" y="456"/>
                  <a:pt x="1363" y="458"/>
                </a:cubicBezTo>
                <a:cubicBezTo>
                  <a:pt x="1364" y="459"/>
                  <a:pt x="1369" y="462"/>
                  <a:pt x="1370" y="459"/>
                </a:cubicBezTo>
                <a:cubicBezTo>
                  <a:pt x="1371" y="456"/>
                  <a:pt x="1373" y="451"/>
                  <a:pt x="1374" y="452"/>
                </a:cubicBezTo>
                <a:cubicBezTo>
                  <a:pt x="1376" y="453"/>
                  <a:pt x="1387" y="453"/>
                  <a:pt x="1388" y="456"/>
                </a:cubicBezTo>
                <a:cubicBezTo>
                  <a:pt x="1389" y="459"/>
                  <a:pt x="1394" y="460"/>
                  <a:pt x="1396" y="461"/>
                </a:cubicBezTo>
                <a:cubicBezTo>
                  <a:pt x="1388" y="439"/>
                  <a:pt x="1378" y="418"/>
                  <a:pt x="1368" y="398"/>
                </a:cubicBezTo>
                <a:cubicBezTo>
                  <a:pt x="1352" y="394"/>
                  <a:pt x="1352" y="394"/>
                  <a:pt x="1352" y="394"/>
                </a:cubicBezTo>
                <a:cubicBezTo>
                  <a:pt x="1341" y="389"/>
                  <a:pt x="1341" y="389"/>
                  <a:pt x="1341" y="389"/>
                </a:cubicBezTo>
                <a:cubicBezTo>
                  <a:pt x="1336" y="383"/>
                  <a:pt x="1336" y="383"/>
                  <a:pt x="1336" y="383"/>
                </a:cubicBezTo>
                <a:cubicBezTo>
                  <a:pt x="1341" y="383"/>
                  <a:pt x="1341" y="383"/>
                  <a:pt x="1341" y="383"/>
                </a:cubicBezTo>
                <a:cubicBezTo>
                  <a:pt x="1339" y="375"/>
                  <a:pt x="1339" y="375"/>
                  <a:pt x="1339" y="375"/>
                </a:cubicBezTo>
                <a:cubicBezTo>
                  <a:pt x="1340" y="370"/>
                  <a:pt x="1340" y="370"/>
                  <a:pt x="1340" y="370"/>
                </a:cubicBezTo>
                <a:cubicBezTo>
                  <a:pt x="1344" y="367"/>
                  <a:pt x="1344" y="367"/>
                  <a:pt x="1344" y="367"/>
                </a:cubicBezTo>
                <a:cubicBezTo>
                  <a:pt x="1347" y="358"/>
                  <a:pt x="1347" y="358"/>
                  <a:pt x="1347" y="358"/>
                </a:cubicBezTo>
                <a:cubicBezTo>
                  <a:pt x="1320" y="313"/>
                  <a:pt x="1289" y="271"/>
                  <a:pt x="1253" y="232"/>
                </a:cubicBezTo>
                <a:cubicBezTo>
                  <a:pt x="1251" y="234"/>
                  <a:pt x="1248" y="236"/>
                  <a:pt x="1246" y="237"/>
                </a:cubicBezTo>
                <a:cubicBezTo>
                  <a:pt x="1245" y="237"/>
                  <a:pt x="1240" y="239"/>
                  <a:pt x="1239" y="237"/>
                </a:cubicBezTo>
                <a:cubicBezTo>
                  <a:pt x="1238" y="235"/>
                  <a:pt x="1236" y="232"/>
                  <a:pt x="1236" y="232"/>
                </a:cubicBezTo>
                <a:cubicBezTo>
                  <a:pt x="1236" y="232"/>
                  <a:pt x="1235" y="229"/>
                  <a:pt x="1234" y="229"/>
                </a:cubicBezTo>
                <a:cubicBezTo>
                  <a:pt x="1233" y="230"/>
                  <a:pt x="1230" y="231"/>
                  <a:pt x="1230" y="231"/>
                </a:cubicBezTo>
                <a:cubicBezTo>
                  <a:pt x="1222" y="234"/>
                  <a:pt x="1222" y="234"/>
                  <a:pt x="1222" y="234"/>
                </a:cubicBezTo>
                <a:cubicBezTo>
                  <a:pt x="1222" y="234"/>
                  <a:pt x="1218" y="237"/>
                  <a:pt x="1217" y="237"/>
                </a:cubicBezTo>
                <a:cubicBezTo>
                  <a:pt x="1216" y="238"/>
                  <a:pt x="1211" y="238"/>
                  <a:pt x="1209" y="239"/>
                </a:cubicBezTo>
                <a:cubicBezTo>
                  <a:pt x="1207" y="240"/>
                  <a:pt x="1202" y="245"/>
                  <a:pt x="1200" y="242"/>
                </a:cubicBezTo>
                <a:cubicBezTo>
                  <a:pt x="1199" y="241"/>
                  <a:pt x="1199" y="242"/>
                  <a:pt x="1198" y="242"/>
                </a:cubicBezTo>
                <a:cubicBezTo>
                  <a:pt x="1198" y="242"/>
                  <a:pt x="1197" y="242"/>
                  <a:pt x="1196" y="240"/>
                </a:cubicBezTo>
                <a:cubicBezTo>
                  <a:pt x="1194" y="237"/>
                  <a:pt x="1195" y="233"/>
                  <a:pt x="1192" y="234"/>
                </a:cubicBezTo>
                <a:cubicBezTo>
                  <a:pt x="1190" y="235"/>
                  <a:pt x="1185" y="236"/>
                  <a:pt x="1185" y="237"/>
                </a:cubicBezTo>
                <a:cubicBezTo>
                  <a:pt x="1184" y="238"/>
                  <a:pt x="1183" y="238"/>
                  <a:pt x="1182" y="240"/>
                </a:cubicBezTo>
                <a:cubicBezTo>
                  <a:pt x="1181" y="241"/>
                  <a:pt x="1172" y="242"/>
                  <a:pt x="1172" y="242"/>
                </a:cubicBezTo>
                <a:cubicBezTo>
                  <a:pt x="1172" y="241"/>
                  <a:pt x="1172" y="241"/>
                  <a:pt x="1172" y="241"/>
                </a:cubicBezTo>
                <a:cubicBezTo>
                  <a:pt x="1182" y="232"/>
                  <a:pt x="1182" y="232"/>
                  <a:pt x="1182" y="232"/>
                </a:cubicBezTo>
                <a:cubicBezTo>
                  <a:pt x="1184" y="224"/>
                  <a:pt x="1184" y="224"/>
                  <a:pt x="1184" y="224"/>
                </a:cubicBezTo>
                <a:cubicBezTo>
                  <a:pt x="1184" y="224"/>
                  <a:pt x="1194" y="226"/>
                  <a:pt x="1194" y="227"/>
                </a:cubicBezTo>
                <a:cubicBezTo>
                  <a:pt x="1194" y="227"/>
                  <a:pt x="1195" y="227"/>
                  <a:pt x="1196" y="226"/>
                </a:cubicBezTo>
                <a:cubicBezTo>
                  <a:pt x="1197" y="226"/>
                  <a:pt x="1198" y="225"/>
                  <a:pt x="1199" y="226"/>
                </a:cubicBezTo>
                <a:cubicBezTo>
                  <a:pt x="1202" y="228"/>
                  <a:pt x="1205" y="228"/>
                  <a:pt x="1205" y="230"/>
                </a:cubicBezTo>
                <a:cubicBezTo>
                  <a:pt x="1205" y="232"/>
                  <a:pt x="1207" y="234"/>
                  <a:pt x="1208" y="233"/>
                </a:cubicBezTo>
                <a:cubicBezTo>
                  <a:pt x="1208" y="232"/>
                  <a:pt x="1208" y="227"/>
                  <a:pt x="1208" y="227"/>
                </a:cubicBezTo>
                <a:cubicBezTo>
                  <a:pt x="1208" y="227"/>
                  <a:pt x="1205" y="226"/>
                  <a:pt x="1204" y="225"/>
                </a:cubicBezTo>
                <a:cubicBezTo>
                  <a:pt x="1202" y="224"/>
                  <a:pt x="1202" y="221"/>
                  <a:pt x="1204" y="220"/>
                </a:cubicBezTo>
                <a:cubicBezTo>
                  <a:pt x="1205" y="219"/>
                  <a:pt x="1210" y="217"/>
                  <a:pt x="1211" y="218"/>
                </a:cubicBezTo>
                <a:cubicBezTo>
                  <a:pt x="1212" y="219"/>
                  <a:pt x="1218" y="217"/>
                  <a:pt x="1218" y="217"/>
                </a:cubicBezTo>
                <a:cubicBezTo>
                  <a:pt x="1218" y="217"/>
                  <a:pt x="1219" y="215"/>
                  <a:pt x="1219" y="214"/>
                </a:cubicBezTo>
                <a:cubicBezTo>
                  <a:pt x="1220" y="213"/>
                  <a:pt x="1223" y="204"/>
                  <a:pt x="1223" y="204"/>
                </a:cubicBezTo>
                <a:cubicBezTo>
                  <a:pt x="1223" y="204"/>
                  <a:pt x="1221" y="203"/>
                  <a:pt x="1220" y="201"/>
                </a:cubicBezTo>
                <a:cubicBezTo>
                  <a:pt x="1220" y="200"/>
                  <a:pt x="1220" y="199"/>
                  <a:pt x="1220" y="199"/>
                </a:cubicBezTo>
                <a:cubicBezTo>
                  <a:pt x="1196" y="175"/>
                  <a:pt x="1169" y="153"/>
                  <a:pt x="1142" y="134"/>
                </a:cubicBezTo>
                <a:cubicBezTo>
                  <a:pt x="1142" y="134"/>
                  <a:pt x="1142" y="134"/>
                  <a:pt x="1142" y="134"/>
                </a:cubicBezTo>
                <a:moveTo>
                  <a:pt x="445" y="143"/>
                </a:moveTo>
                <a:cubicBezTo>
                  <a:pt x="444" y="144"/>
                  <a:pt x="441" y="147"/>
                  <a:pt x="441" y="147"/>
                </a:cubicBezTo>
                <a:cubicBezTo>
                  <a:pt x="410" y="144"/>
                  <a:pt x="410" y="144"/>
                  <a:pt x="410" y="144"/>
                </a:cubicBezTo>
                <a:cubicBezTo>
                  <a:pt x="399" y="163"/>
                  <a:pt x="399" y="163"/>
                  <a:pt x="399" y="163"/>
                </a:cubicBezTo>
                <a:cubicBezTo>
                  <a:pt x="397" y="172"/>
                  <a:pt x="397" y="172"/>
                  <a:pt x="397" y="172"/>
                </a:cubicBezTo>
                <a:cubicBezTo>
                  <a:pt x="397" y="172"/>
                  <a:pt x="380" y="189"/>
                  <a:pt x="378" y="191"/>
                </a:cubicBezTo>
                <a:cubicBezTo>
                  <a:pt x="379" y="190"/>
                  <a:pt x="387" y="198"/>
                  <a:pt x="387" y="198"/>
                </a:cubicBezTo>
                <a:cubicBezTo>
                  <a:pt x="380" y="215"/>
                  <a:pt x="380" y="215"/>
                  <a:pt x="380" y="215"/>
                </a:cubicBezTo>
                <a:cubicBezTo>
                  <a:pt x="354" y="230"/>
                  <a:pt x="354" y="230"/>
                  <a:pt x="354" y="230"/>
                </a:cubicBezTo>
                <a:cubicBezTo>
                  <a:pt x="341" y="232"/>
                  <a:pt x="341" y="232"/>
                  <a:pt x="341" y="232"/>
                </a:cubicBezTo>
                <a:cubicBezTo>
                  <a:pt x="341" y="232"/>
                  <a:pt x="333" y="261"/>
                  <a:pt x="333" y="263"/>
                </a:cubicBezTo>
                <a:cubicBezTo>
                  <a:pt x="334" y="265"/>
                  <a:pt x="322" y="270"/>
                  <a:pt x="322" y="270"/>
                </a:cubicBezTo>
                <a:cubicBezTo>
                  <a:pt x="315" y="275"/>
                  <a:pt x="315" y="275"/>
                  <a:pt x="315" y="275"/>
                </a:cubicBezTo>
                <a:cubicBezTo>
                  <a:pt x="311" y="265"/>
                  <a:pt x="311" y="265"/>
                  <a:pt x="311" y="265"/>
                </a:cubicBezTo>
                <a:cubicBezTo>
                  <a:pt x="311" y="265"/>
                  <a:pt x="308" y="257"/>
                  <a:pt x="306" y="255"/>
                </a:cubicBezTo>
                <a:cubicBezTo>
                  <a:pt x="308" y="256"/>
                  <a:pt x="316" y="257"/>
                  <a:pt x="316" y="257"/>
                </a:cubicBezTo>
                <a:cubicBezTo>
                  <a:pt x="317" y="251"/>
                  <a:pt x="317" y="251"/>
                  <a:pt x="317" y="251"/>
                </a:cubicBezTo>
                <a:cubicBezTo>
                  <a:pt x="310" y="251"/>
                  <a:pt x="310" y="251"/>
                  <a:pt x="310" y="251"/>
                </a:cubicBezTo>
                <a:cubicBezTo>
                  <a:pt x="313" y="240"/>
                  <a:pt x="313" y="240"/>
                  <a:pt x="313" y="240"/>
                </a:cubicBezTo>
                <a:cubicBezTo>
                  <a:pt x="320" y="229"/>
                  <a:pt x="320" y="229"/>
                  <a:pt x="320" y="229"/>
                </a:cubicBezTo>
                <a:cubicBezTo>
                  <a:pt x="296" y="227"/>
                  <a:pt x="296" y="227"/>
                  <a:pt x="296" y="227"/>
                </a:cubicBezTo>
                <a:cubicBezTo>
                  <a:pt x="290" y="220"/>
                  <a:pt x="290" y="220"/>
                  <a:pt x="290" y="220"/>
                </a:cubicBezTo>
                <a:cubicBezTo>
                  <a:pt x="278" y="219"/>
                  <a:pt x="278" y="219"/>
                  <a:pt x="278" y="219"/>
                </a:cubicBezTo>
                <a:cubicBezTo>
                  <a:pt x="277" y="214"/>
                  <a:pt x="277" y="214"/>
                  <a:pt x="277" y="214"/>
                </a:cubicBezTo>
                <a:cubicBezTo>
                  <a:pt x="269" y="208"/>
                  <a:pt x="269" y="208"/>
                  <a:pt x="269" y="208"/>
                </a:cubicBezTo>
                <a:cubicBezTo>
                  <a:pt x="259" y="204"/>
                  <a:pt x="259" y="204"/>
                  <a:pt x="259" y="204"/>
                </a:cubicBezTo>
                <a:cubicBezTo>
                  <a:pt x="247" y="205"/>
                  <a:pt x="247" y="205"/>
                  <a:pt x="247" y="205"/>
                </a:cubicBezTo>
                <a:cubicBezTo>
                  <a:pt x="247" y="195"/>
                  <a:pt x="247" y="195"/>
                  <a:pt x="247" y="195"/>
                </a:cubicBezTo>
                <a:cubicBezTo>
                  <a:pt x="250" y="186"/>
                  <a:pt x="250" y="186"/>
                  <a:pt x="250" y="186"/>
                </a:cubicBezTo>
                <a:cubicBezTo>
                  <a:pt x="240" y="184"/>
                  <a:pt x="240" y="184"/>
                  <a:pt x="240" y="184"/>
                </a:cubicBezTo>
                <a:cubicBezTo>
                  <a:pt x="96" y="314"/>
                  <a:pt x="4" y="501"/>
                  <a:pt x="0" y="709"/>
                </a:cubicBezTo>
                <a:cubicBezTo>
                  <a:pt x="12" y="711"/>
                  <a:pt x="12" y="711"/>
                  <a:pt x="12" y="711"/>
                </a:cubicBezTo>
                <a:cubicBezTo>
                  <a:pt x="30" y="706"/>
                  <a:pt x="30" y="706"/>
                  <a:pt x="30" y="706"/>
                </a:cubicBezTo>
                <a:cubicBezTo>
                  <a:pt x="42" y="711"/>
                  <a:pt x="42" y="711"/>
                  <a:pt x="42" y="711"/>
                </a:cubicBezTo>
                <a:cubicBezTo>
                  <a:pt x="60" y="732"/>
                  <a:pt x="60" y="732"/>
                  <a:pt x="60" y="732"/>
                </a:cubicBezTo>
                <a:cubicBezTo>
                  <a:pt x="78" y="737"/>
                  <a:pt x="78" y="737"/>
                  <a:pt x="78" y="737"/>
                </a:cubicBezTo>
                <a:cubicBezTo>
                  <a:pt x="96" y="743"/>
                  <a:pt x="96" y="743"/>
                  <a:pt x="96" y="743"/>
                </a:cubicBezTo>
                <a:cubicBezTo>
                  <a:pt x="105" y="743"/>
                  <a:pt x="105" y="743"/>
                  <a:pt x="105" y="743"/>
                </a:cubicBezTo>
                <a:cubicBezTo>
                  <a:pt x="108" y="754"/>
                  <a:pt x="108" y="754"/>
                  <a:pt x="108" y="754"/>
                </a:cubicBezTo>
                <a:cubicBezTo>
                  <a:pt x="108" y="754"/>
                  <a:pt x="116" y="765"/>
                  <a:pt x="118" y="766"/>
                </a:cubicBezTo>
                <a:cubicBezTo>
                  <a:pt x="120" y="767"/>
                  <a:pt x="118" y="780"/>
                  <a:pt x="118" y="780"/>
                </a:cubicBezTo>
                <a:cubicBezTo>
                  <a:pt x="126" y="784"/>
                  <a:pt x="126" y="784"/>
                  <a:pt x="126" y="784"/>
                </a:cubicBezTo>
                <a:cubicBezTo>
                  <a:pt x="135" y="794"/>
                  <a:pt x="135" y="794"/>
                  <a:pt x="135" y="794"/>
                </a:cubicBezTo>
                <a:cubicBezTo>
                  <a:pt x="141" y="799"/>
                  <a:pt x="141" y="799"/>
                  <a:pt x="141" y="799"/>
                </a:cubicBezTo>
                <a:cubicBezTo>
                  <a:pt x="148" y="807"/>
                  <a:pt x="148" y="807"/>
                  <a:pt x="148" y="807"/>
                </a:cubicBezTo>
                <a:cubicBezTo>
                  <a:pt x="152" y="804"/>
                  <a:pt x="152" y="804"/>
                  <a:pt x="152" y="804"/>
                </a:cubicBezTo>
                <a:cubicBezTo>
                  <a:pt x="161" y="806"/>
                  <a:pt x="161" y="806"/>
                  <a:pt x="161" y="806"/>
                </a:cubicBezTo>
                <a:cubicBezTo>
                  <a:pt x="173" y="817"/>
                  <a:pt x="173" y="817"/>
                  <a:pt x="173" y="817"/>
                </a:cubicBezTo>
                <a:cubicBezTo>
                  <a:pt x="181" y="813"/>
                  <a:pt x="181" y="813"/>
                  <a:pt x="181" y="813"/>
                </a:cubicBezTo>
                <a:cubicBezTo>
                  <a:pt x="178" y="804"/>
                  <a:pt x="178" y="804"/>
                  <a:pt x="178" y="804"/>
                </a:cubicBezTo>
                <a:cubicBezTo>
                  <a:pt x="186" y="796"/>
                  <a:pt x="186" y="796"/>
                  <a:pt x="186" y="796"/>
                </a:cubicBezTo>
                <a:cubicBezTo>
                  <a:pt x="192" y="796"/>
                  <a:pt x="192" y="796"/>
                  <a:pt x="192" y="796"/>
                </a:cubicBezTo>
                <a:cubicBezTo>
                  <a:pt x="199" y="802"/>
                  <a:pt x="199" y="802"/>
                  <a:pt x="199" y="802"/>
                </a:cubicBezTo>
                <a:cubicBezTo>
                  <a:pt x="199" y="808"/>
                  <a:pt x="199" y="808"/>
                  <a:pt x="199" y="808"/>
                </a:cubicBezTo>
                <a:cubicBezTo>
                  <a:pt x="207" y="822"/>
                  <a:pt x="207" y="822"/>
                  <a:pt x="207" y="822"/>
                </a:cubicBezTo>
                <a:cubicBezTo>
                  <a:pt x="208" y="860"/>
                  <a:pt x="208" y="860"/>
                  <a:pt x="208" y="860"/>
                </a:cubicBezTo>
                <a:cubicBezTo>
                  <a:pt x="200" y="872"/>
                  <a:pt x="200" y="872"/>
                  <a:pt x="200" y="872"/>
                </a:cubicBezTo>
                <a:cubicBezTo>
                  <a:pt x="190" y="879"/>
                  <a:pt x="190" y="879"/>
                  <a:pt x="190" y="879"/>
                </a:cubicBezTo>
                <a:cubicBezTo>
                  <a:pt x="190" y="890"/>
                  <a:pt x="190" y="890"/>
                  <a:pt x="190" y="890"/>
                </a:cubicBezTo>
                <a:cubicBezTo>
                  <a:pt x="179" y="894"/>
                  <a:pt x="179" y="894"/>
                  <a:pt x="179" y="894"/>
                </a:cubicBezTo>
                <a:cubicBezTo>
                  <a:pt x="175" y="909"/>
                  <a:pt x="175" y="909"/>
                  <a:pt x="175" y="909"/>
                </a:cubicBezTo>
                <a:cubicBezTo>
                  <a:pt x="168" y="922"/>
                  <a:pt x="168" y="922"/>
                  <a:pt x="168" y="922"/>
                </a:cubicBezTo>
                <a:cubicBezTo>
                  <a:pt x="169" y="933"/>
                  <a:pt x="169" y="933"/>
                  <a:pt x="169" y="933"/>
                </a:cubicBezTo>
                <a:cubicBezTo>
                  <a:pt x="179" y="942"/>
                  <a:pt x="179" y="942"/>
                  <a:pt x="179" y="942"/>
                </a:cubicBezTo>
                <a:cubicBezTo>
                  <a:pt x="170" y="951"/>
                  <a:pt x="170" y="951"/>
                  <a:pt x="170" y="951"/>
                </a:cubicBezTo>
                <a:cubicBezTo>
                  <a:pt x="164" y="960"/>
                  <a:pt x="164" y="960"/>
                  <a:pt x="164" y="960"/>
                </a:cubicBezTo>
                <a:cubicBezTo>
                  <a:pt x="170" y="977"/>
                  <a:pt x="170" y="977"/>
                  <a:pt x="170" y="977"/>
                </a:cubicBezTo>
                <a:cubicBezTo>
                  <a:pt x="170" y="977"/>
                  <a:pt x="173" y="986"/>
                  <a:pt x="173" y="985"/>
                </a:cubicBezTo>
                <a:cubicBezTo>
                  <a:pt x="173" y="984"/>
                  <a:pt x="182" y="991"/>
                  <a:pt x="182" y="991"/>
                </a:cubicBezTo>
                <a:cubicBezTo>
                  <a:pt x="198" y="1024"/>
                  <a:pt x="198" y="1024"/>
                  <a:pt x="198" y="1024"/>
                </a:cubicBezTo>
                <a:cubicBezTo>
                  <a:pt x="214" y="1047"/>
                  <a:pt x="214" y="1047"/>
                  <a:pt x="214" y="1047"/>
                </a:cubicBezTo>
                <a:cubicBezTo>
                  <a:pt x="214" y="1047"/>
                  <a:pt x="237" y="1093"/>
                  <a:pt x="237" y="1093"/>
                </a:cubicBezTo>
                <a:cubicBezTo>
                  <a:pt x="244" y="1099"/>
                  <a:pt x="295" y="1135"/>
                  <a:pt x="295" y="1135"/>
                </a:cubicBezTo>
                <a:cubicBezTo>
                  <a:pt x="304" y="1181"/>
                  <a:pt x="304" y="1181"/>
                  <a:pt x="304" y="1181"/>
                </a:cubicBezTo>
                <a:cubicBezTo>
                  <a:pt x="306" y="1276"/>
                  <a:pt x="306" y="1276"/>
                  <a:pt x="306" y="1276"/>
                </a:cubicBezTo>
                <a:cubicBezTo>
                  <a:pt x="314" y="1304"/>
                  <a:pt x="314" y="1304"/>
                  <a:pt x="314" y="1304"/>
                </a:cubicBezTo>
                <a:cubicBezTo>
                  <a:pt x="313" y="1316"/>
                  <a:pt x="313" y="1316"/>
                  <a:pt x="313" y="1316"/>
                </a:cubicBezTo>
                <a:cubicBezTo>
                  <a:pt x="352" y="1343"/>
                  <a:pt x="394" y="1367"/>
                  <a:pt x="438" y="1386"/>
                </a:cubicBezTo>
                <a:cubicBezTo>
                  <a:pt x="442" y="1386"/>
                  <a:pt x="449" y="1386"/>
                  <a:pt x="449" y="1386"/>
                </a:cubicBezTo>
                <a:cubicBezTo>
                  <a:pt x="470" y="1381"/>
                  <a:pt x="470" y="1381"/>
                  <a:pt x="470" y="1381"/>
                </a:cubicBezTo>
                <a:cubicBezTo>
                  <a:pt x="470" y="1381"/>
                  <a:pt x="478" y="1366"/>
                  <a:pt x="478" y="1364"/>
                </a:cubicBezTo>
                <a:cubicBezTo>
                  <a:pt x="477" y="1361"/>
                  <a:pt x="477" y="1353"/>
                  <a:pt x="477" y="1353"/>
                </a:cubicBezTo>
                <a:cubicBezTo>
                  <a:pt x="477" y="1353"/>
                  <a:pt x="477" y="1348"/>
                  <a:pt x="472" y="1347"/>
                </a:cubicBezTo>
                <a:cubicBezTo>
                  <a:pt x="467" y="1347"/>
                  <a:pt x="467" y="1345"/>
                  <a:pt x="466" y="1340"/>
                </a:cubicBezTo>
                <a:cubicBezTo>
                  <a:pt x="465" y="1335"/>
                  <a:pt x="461" y="1329"/>
                  <a:pt x="461" y="1329"/>
                </a:cubicBezTo>
                <a:cubicBezTo>
                  <a:pt x="455" y="1330"/>
                  <a:pt x="455" y="1330"/>
                  <a:pt x="455" y="1330"/>
                </a:cubicBezTo>
                <a:cubicBezTo>
                  <a:pt x="460" y="1325"/>
                  <a:pt x="460" y="1325"/>
                  <a:pt x="460" y="1325"/>
                </a:cubicBezTo>
                <a:cubicBezTo>
                  <a:pt x="473" y="1334"/>
                  <a:pt x="473" y="1334"/>
                  <a:pt x="473" y="1334"/>
                </a:cubicBezTo>
                <a:cubicBezTo>
                  <a:pt x="491" y="1337"/>
                  <a:pt x="491" y="1337"/>
                  <a:pt x="491" y="1337"/>
                </a:cubicBezTo>
                <a:cubicBezTo>
                  <a:pt x="506" y="1323"/>
                  <a:pt x="506" y="1323"/>
                  <a:pt x="506" y="1323"/>
                </a:cubicBezTo>
                <a:cubicBezTo>
                  <a:pt x="516" y="1299"/>
                  <a:pt x="516" y="1299"/>
                  <a:pt x="516" y="1299"/>
                </a:cubicBezTo>
                <a:cubicBezTo>
                  <a:pt x="520" y="1281"/>
                  <a:pt x="520" y="1281"/>
                  <a:pt x="520" y="1281"/>
                </a:cubicBezTo>
                <a:cubicBezTo>
                  <a:pt x="529" y="1281"/>
                  <a:pt x="529" y="1281"/>
                  <a:pt x="529" y="1281"/>
                </a:cubicBezTo>
                <a:cubicBezTo>
                  <a:pt x="539" y="1263"/>
                  <a:pt x="539" y="1263"/>
                  <a:pt x="539" y="1263"/>
                </a:cubicBezTo>
                <a:cubicBezTo>
                  <a:pt x="543" y="1246"/>
                  <a:pt x="543" y="1246"/>
                  <a:pt x="543" y="1246"/>
                </a:cubicBezTo>
                <a:cubicBezTo>
                  <a:pt x="540" y="1225"/>
                  <a:pt x="540" y="1225"/>
                  <a:pt x="540" y="1225"/>
                </a:cubicBezTo>
                <a:cubicBezTo>
                  <a:pt x="544" y="1218"/>
                  <a:pt x="544" y="1218"/>
                  <a:pt x="544" y="1218"/>
                </a:cubicBezTo>
                <a:cubicBezTo>
                  <a:pt x="577" y="1196"/>
                  <a:pt x="577" y="1196"/>
                  <a:pt x="577" y="1196"/>
                </a:cubicBezTo>
                <a:cubicBezTo>
                  <a:pt x="601" y="1188"/>
                  <a:pt x="601" y="1188"/>
                  <a:pt x="601" y="1188"/>
                </a:cubicBezTo>
                <a:cubicBezTo>
                  <a:pt x="609" y="1182"/>
                  <a:pt x="609" y="1182"/>
                  <a:pt x="609" y="1182"/>
                </a:cubicBezTo>
                <a:cubicBezTo>
                  <a:pt x="609" y="1182"/>
                  <a:pt x="621" y="1165"/>
                  <a:pt x="621" y="1163"/>
                </a:cubicBezTo>
                <a:cubicBezTo>
                  <a:pt x="621" y="1161"/>
                  <a:pt x="626" y="1137"/>
                  <a:pt x="626" y="1137"/>
                </a:cubicBezTo>
                <a:cubicBezTo>
                  <a:pt x="626" y="1137"/>
                  <a:pt x="632" y="1108"/>
                  <a:pt x="631" y="1107"/>
                </a:cubicBezTo>
                <a:cubicBezTo>
                  <a:pt x="631" y="1105"/>
                  <a:pt x="633" y="1080"/>
                  <a:pt x="631" y="1079"/>
                </a:cubicBezTo>
                <a:cubicBezTo>
                  <a:pt x="630" y="1079"/>
                  <a:pt x="632" y="1072"/>
                  <a:pt x="632" y="1072"/>
                </a:cubicBezTo>
                <a:cubicBezTo>
                  <a:pt x="656" y="1038"/>
                  <a:pt x="656" y="1038"/>
                  <a:pt x="656" y="1038"/>
                </a:cubicBezTo>
                <a:cubicBezTo>
                  <a:pt x="667" y="1013"/>
                  <a:pt x="667" y="1013"/>
                  <a:pt x="667" y="1013"/>
                </a:cubicBezTo>
                <a:cubicBezTo>
                  <a:pt x="667" y="1013"/>
                  <a:pt x="675" y="1000"/>
                  <a:pt x="674" y="997"/>
                </a:cubicBezTo>
                <a:cubicBezTo>
                  <a:pt x="672" y="995"/>
                  <a:pt x="666" y="974"/>
                  <a:pt x="666" y="974"/>
                </a:cubicBezTo>
                <a:cubicBezTo>
                  <a:pt x="666" y="974"/>
                  <a:pt x="651" y="970"/>
                  <a:pt x="650" y="969"/>
                </a:cubicBezTo>
                <a:cubicBezTo>
                  <a:pt x="649" y="967"/>
                  <a:pt x="624" y="944"/>
                  <a:pt x="623" y="945"/>
                </a:cubicBezTo>
                <a:cubicBezTo>
                  <a:pt x="623" y="945"/>
                  <a:pt x="621" y="943"/>
                  <a:pt x="618" y="941"/>
                </a:cubicBezTo>
                <a:cubicBezTo>
                  <a:pt x="615" y="939"/>
                  <a:pt x="612" y="936"/>
                  <a:pt x="611" y="938"/>
                </a:cubicBezTo>
                <a:cubicBezTo>
                  <a:pt x="610" y="941"/>
                  <a:pt x="591" y="941"/>
                  <a:pt x="591" y="941"/>
                </a:cubicBezTo>
                <a:cubicBezTo>
                  <a:pt x="570" y="936"/>
                  <a:pt x="570" y="936"/>
                  <a:pt x="570" y="936"/>
                </a:cubicBezTo>
                <a:cubicBezTo>
                  <a:pt x="570" y="936"/>
                  <a:pt x="562" y="942"/>
                  <a:pt x="564" y="940"/>
                </a:cubicBezTo>
                <a:cubicBezTo>
                  <a:pt x="565" y="937"/>
                  <a:pt x="564" y="923"/>
                  <a:pt x="564" y="925"/>
                </a:cubicBezTo>
                <a:cubicBezTo>
                  <a:pt x="563" y="928"/>
                  <a:pt x="532" y="912"/>
                  <a:pt x="532" y="912"/>
                </a:cubicBezTo>
                <a:cubicBezTo>
                  <a:pt x="522" y="921"/>
                  <a:pt x="522" y="921"/>
                  <a:pt x="522" y="921"/>
                </a:cubicBezTo>
                <a:cubicBezTo>
                  <a:pt x="522" y="909"/>
                  <a:pt x="522" y="909"/>
                  <a:pt x="522" y="909"/>
                </a:cubicBezTo>
                <a:cubicBezTo>
                  <a:pt x="506" y="900"/>
                  <a:pt x="506" y="900"/>
                  <a:pt x="506" y="900"/>
                </a:cubicBezTo>
                <a:cubicBezTo>
                  <a:pt x="508" y="886"/>
                  <a:pt x="508" y="886"/>
                  <a:pt x="508" y="886"/>
                </a:cubicBezTo>
                <a:cubicBezTo>
                  <a:pt x="500" y="880"/>
                  <a:pt x="500" y="880"/>
                  <a:pt x="500" y="880"/>
                </a:cubicBezTo>
                <a:cubicBezTo>
                  <a:pt x="500" y="880"/>
                  <a:pt x="499" y="882"/>
                  <a:pt x="498" y="881"/>
                </a:cubicBezTo>
                <a:cubicBezTo>
                  <a:pt x="498" y="880"/>
                  <a:pt x="493" y="855"/>
                  <a:pt x="493" y="855"/>
                </a:cubicBezTo>
                <a:cubicBezTo>
                  <a:pt x="470" y="836"/>
                  <a:pt x="470" y="836"/>
                  <a:pt x="470" y="836"/>
                </a:cubicBezTo>
                <a:cubicBezTo>
                  <a:pt x="441" y="834"/>
                  <a:pt x="441" y="834"/>
                  <a:pt x="441" y="834"/>
                </a:cubicBezTo>
                <a:cubicBezTo>
                  <a:pt x="415" y="820"/>
                  <a:pt x="415" y="820"/>
                  <a:pt x="415" y="820"/>
                </a:cubicBezTo>
                <a:cubicBezTo>
                  <a:pt x="409" y="807"/>
                  <a:pt x="409" y="807"/>
                  <a:pt x="409" y="807"/>
                </a:cubicBezTo>
                <a:cubicBezTo>
                  <a:pt x="409" y="807"/>
                  <a:pt x="394" y="800"/>
                  <a:pt x="394" y="798"/>
                </a:cubicBezTo>
                <a:cubicBezTo>
                  <a:pt x="394" y="797"/>
                  <a:pt x="393" y="797"/>
                  <a:pt x="391" y="797"/>
                </a:cubicBezTo>
                <a:cubicBezTo>
                  <a:pt x="390" y="797"/>
                  <a:pt x="389" y="797"/>
                  <a:pt x="389" y="797"/>
                </a:cubicBezTo>
                <a:cubicBezTo>
                  <a:pt x="388" y="796"/>
                  <a:pt x="388" y="790"/>
                  <a:pt x="388" y="790"/>
                </a:cubicBezTo>
                <a:cubicBezTo>
                  <a:pt x="381" y="785"/>
                  <a:pt x="381" y="785"/>
                  <a:pt x="381" y="785"/>
                </a:cubicBezTo>
                <a:cubicBezTo>
                  <a:pt x="379" y="783"/>
                  <a:pt x="379" y="783"/>
                  <a:pt x="379" y="783"/>
                </a:cubicBezTo>
                <a:cubicBezTo>
                  <a:pt x="373" y="781"/>
                  <a:pt x="373" y="781"/>
                  <a:pt x="373" y="781"/>
                </a:cubicBezTo>
                <a:cubicBezTo>
                  <a:pt x="369" y="776"/>
                  <a:pt x="369" y="776"/>
                  <a:pt x="369" y="776"/>
                </a:cubicBezTo>
                <a:cubicBezTo>
                  <a:pt x="369" y="776"/>
                  <a:pt x="383" y="770"/>
                  <a:pt x="381" y="770"/>
                </a:cubicBezTo>
                <a:cubicBezTo>
                  <a:pt x="380" y="771"/>
                  <a:pt x="351" y="775"/>
                  <a:pt x="351" y="775"/>
                </a:cubicBezTo>
                <a:cubicBezTo>
                  <a:pt x="348" y="780"/>
                  <a:pt x="348" y="780"/>
                  <a:pt x="348" y="780"/>
                </a:cubicBezTo>
                <a:cubicBezTo>
                  <a:pt x="335" y="773"/>
                  <a:pt x="335" y="773"/>
                  <a:pt x="335" y="773"/>
                </a:cubicBezTo>
                <a:cubicBezTo>
                  <a:pt x="312" y="772"/>
                  <a:pt x="312" y="772"/>
                  <a:pt x="312" y="772"/>
                </a:cubicBezTo>
                <a:cubicBezTo>
                  <a:pt x="312" y="772"/>
                  <a:pt x="295" y="766"/>
                  <a:pt x="296" y="764"/>
                </a:cubicBezTo>
                <a:cubicBezTo>
                  <a:pt x="296" y="762"/>
                  <a:pt x="291" y="755"/>
                  <a:pt x="291" y="755"/>
                </a:cubicBezTo>
                <a:cubicBezTo>
                  <a:pt x="291" y="755"/>
                  <a:pt x="287" y="764"/>
                  <a:pt x="286" y="765"/>
                </a:cubicBezTo>
                <a:cubicBezTo>
                  <a:pt x="285" y="766"/>
                  <a:pt x="274" y="775"/>
                  <a:pt x="274" y="775"/>
                </a:cubicBezTo>
                <a:cubicBezTo>
                  <a:pt x="274" y="790"/>
                  <a:pt x="274" y="790"/>
                  <a:pt x="274" y="790"/>
                </a:cubicBezTo>
                <a:cubicBezTo>
                  <a:pt x="266" y="782"/>
                  <a:pt x="266" y="782"/>
                  <a:pt x="266" y="782"/>
                </a:cubicBezTo>
                <a:cubicBezTo>
                  <a:pt x="272" y="774"/>
                  <a:pt x="272" y="774"/>
                  <a:pt x="272" y="774"/>
                </a:cubicBezTo>
                <a:cubicBezTo>
                  <a:pt x="272" y="763"/>
                  <a:pt x="272" y="763"/>
                  <a:pt x="272" y="763"/>
                </a:cubicBezTo>
                <a:cubicBezTo>
                  <a:pt x="272" y="761"/>
                  <a:pt x="279" y="758"/>
                  <a:pt x="279" y="758"/>
                </a:cubicBezTo>
                <a:cubicBezTo>
                  <a:pt x="276" y="752"/>
                  <a:pt x="276" y="752"/>
                  <a:pt x="276" y="752"/>
                </a:cubicBezTo>
                <a:cubicBezTo>
                  <a:pt x="276" y="752"/>
                  <a:pt x="268" y="754"/>
                  <a:pt x="268" y="756"/>
                </a:cubicBezTo>
                <a:cubicBezTo>
                  <a:pt x="268" y="757"/>
                  <a:pt x="257" y="764"/>
                  <a:pt x="257" y="764"/>
                </a:cubicBezTo>
                <a:cubicBezTo>
                  <a:pt x="243" y="769"/>
                  <a:pt x="243" y="769"/>
                  <a:pt x="243" y="769"/>
                </a:cubicBezTo>
                <a:cubicBezTo>
                  <a:pt x="237" y="769"/>
                  <a:pt x="237" y="769"/>
                  <a:pt x="237" y="769"/>
                </a:cubicBezTo>
                <a:cubicBezTo>
                  <a:pt x="237" y="769"/>
                  <a:pt x="231" y="779"/>
                  <a:pt x="230" y="779"/>
                </a:cubicBezTo>
                <a:cubicBezTo>
                  <a:pt x="228" y="780"/>
                  <a:pt x="229" y="788"/>
                  <a:pt x="229" y="788"/>
                </a:cubicBezTo>
                <a:cubicBezTo>
                  <a:pt x="229" y="788"/>
                  <a:pt x="214" y="805"/>
                  <a:pt x="213" y="803"/>
                </a:cubicBezTo>
                <a:cubicBezTo>
                  <a:pt x="212" y="801"/>
                  <a:pt x="196" y="788"/>
                  <a:pt x="196" y="788"/>
                </a:cubicBezTo>
                <a:cubicBezTo>
                  <a:pt x="177" y="791"/>
                  <a:pt x="177" y="791"/>
                  <a:pt x="177" y="791"/>
                </a:cubicBezTo>
                <a:cubicBezTo>
                  <a:pt x="167" y="796"/>
                  <a:pt x="167" y="796"/>
                  <a:pt x="167" y="796"/>
                </a:cubicBezTo>
                <a:cubicBezTo>
                  <a:pt x="154" y="788"/>
                  <a:pt x="154" y="788"/>
                  <a:pt x="154" y="788"/>
                </a:cubicBezTo>
                <a:cubicBezTo>
                  <a:pt x="143" y="772"/>
                  <a:pt x="143" y="772"/>
                  <a:pt x="143" y="772"/>
                </a:cubicBezTo>
                <a:cubicBezTo>
                  <a:pt x="144" y="753"/>
                  <a:pt x="144" y="753"/>
                  <a:pt x="144" y="753"/>
                </a:cubicBezTo>
                <a:cubicBezTo>
                  <a:pt x="150" y="732"/>
                  <a:pt x="150" y="732"/>
                  <a:pt x="150" y="732"/>
                </a:cubicBezTo>
                <a:cubicBezTo>
                  <a:pt x="152" y="719"/>
                  <a:pt x="152" y="719"/>
                  <a:pt x="152" y="719"/>
                </a:cubicBezTo>
                <a:cubicBezTo>
                  <a:pt x="138" y="709"/>
                  <a:pt x="138" y="709"/>
                  <a:pt x="138" y="709"/>
                </a:cubicBezTo>
                <a:cubicBezTo>
                  <a:pt x="138" y="709"/>
                  <a:pt x="110" y="711"/>
                  <a:pt x="110" y="710"/>
                </a:cubicBezTo>
                <a:cubicBezTo>
                  <a:pt x="110" y="709"/>
                  <a:pt x="106" y="709"/>
                  <a:pt x="102" y="709"/>
                </a:cubicBezTo>
                <a:cubicBezTo>
                  <a:pt x="98" y="709"/>
                  <a:pt x="95" y="709"/>
                  <a:pt x="95" y="709"/>
                </a:cubicBezTo>
                <a:cubicBezTo>
                  <a:pt x="95" y="707"/>
                  <a:pt x="100" y="698"/>
                  <a:pt x="100" y="697"/>
                </a:cubicBezTo>
                <a:cubicBezTo>
                  <a:pt x="100" y="696"/>
                  <a:pt x="104" y="685"/>
                  <a:pt x="104" y="685"/>
                </a:cubicBezTo>
                <a:cubicBezTo>
                  <a:pt x="110" y="673"/>
                  <a:pt x="110" y="673"/>
                  <a:pt x="110" y="673"/>
                </a:cubicBezTo>
                <a:cubicBezTo>
                  <a:pt x="118" y="650"/>
                  <a:pt x="118" y="650"/>
                  <a:pt x="118" y="650"/>
                </a:cubicBezTo>
                <a:cubicBezTo>
                  <a:pt x="123" y="642"/>
                  <a:pt x="123" y="642"/>
                  <a:pt x="123" y="642"/>
                </a:cubicBezTo>
                <a:cubicBezTo>
                  <a:pt x="100" y="640"/>
                  <a:pt x="100" y="640"/>
                  <a:pt x="100" y="640"/>
                </a:cubicBezTo>
                <a:cubicBezTo>
                  <a:pt x="86" y="646"/>
                  <a:pt x="86" y="646"/>
                  <a:pt x="86" y="646"/>
                </a:cubicBezTo>
                <a:cubicBezTo>
                  <a:pt x="78" y="669"/>
                  <a:pt x="78" y="669"/>
                  <a:pt x="78" y="669"/>
                </a:cubicBezTo>
                <a:cubicBezTo>
                  <a:pt x="38" y="680"/>
                  <a:pt x="38" y="680"/>
                  <a:pt x="38" y="680"/>
                </a:cubicBezTo>
                <a:cubicBezTo>
                  <a:pt x="28" y="672"/>
                  <a:pt x="28" y="672"/>
                  <a:pt x="28" y="672"/>
                </a:cubicBezTo>
                <a:cubicBezTo>
                  <a:pt x="28" y="672"/>
                  <a:pt x="27" y="677"/>
                  <a:pt x="28" y="674"/>
                </a:cubicBezTo>
                <a:cubicBezTo>
                  <a:pt x="28" y="672"/>
                  <a:pt x="16" y="655"/>
                  <a:pt x="16" y="655"/>
                </a:cubicBezTo>
                <a:cubicBezTo>
                  <a:pt x="10" y="633"/>
                  <a:pt x="10" y="633"/>
                  <a:pt x="10" y="633"/>
                </a:cubicBezTo>
                <a:cubicBezTo>
                  <a:pt x="10" y="633"/>
                  <a:pt x="26" y="586"/>
                  <a:pt x="25" y="587"/>
                </a:cubicBezTo>
                <a:cubicBezTo>
                  <a:pt x="25" y="587"/>
                  <a:pt x="25" y="569"/>
                  <a:pt x="25" y="569"/>
                </a:cubicBezTo>
                <a:cubicBezTo>
                  <a:pt x="75" y="537"/>
                  <a:pt x="75" y="537"/>
                  <a:pt x="75" y="537"/>
                </a:cubicBezTo>
                <a:cubicBezTo>
                  <a:pt x="94" y="539"/>
                  <a:pt x="94" y="539"/>
                  <a:pt x="94" y="539"/>
                </a:cubicBezTo>
                <a:cubicBezTo>
                  <a:pt x="99" y="544"/>
                  <a:pt x="99" y="544"/>
                  <a:pt x="99" y="544"/>
                </a:cubicBezTo>
                <a:cubicBezTo>
                  <a:pt x="111" y="542"/>
                  <a:pt x="111" y="542"/>
                  <a:pt x="111" y="542"/>
                </a:cubicBezTo>
                <a:cubicBezTo>
                  <a:pt x="122" y="531"/>
                  <a:pt x="122" y="531"/>
                  <a:pt x="122" y="531"/>
                </a:cubicBezTo>
                <a:cubicBezTo>
                  <a:pt x="137" y="532"/>
                  <a:pt x="137" y="532"/>
                  <a:pt x="137" y="532"/>
                </a:cubicBezTo>
                <a:cubicBezTo>
                  <a:pt x="152" y="530"/>
                  <a:pt x="152" y="530"/>
                  <a:pt x="152" y="530"/>
                </a:cubicBezTo>
                <a:cubicBezTo>
                  <a:pt x="161" y="539"/>
                  <a:pt x="161" y="539"/>
                  <a:pt x="161" y="539"/>
                </a:cubicBezTo>
                <a:cubicBezTo>
                  <a:pt x="174" y="534"/>
                  <a:pt x="174" y="534"/>
                  <a:pt x="174" y="534"/>
                </a:cubicBezTo>
                <a:cubicBezTo>
                  <a:pt x="181" y="542"/>
                  <a:pt x="181" y="542"/>
                  <a:pt x="181" y="542"/>
                </a:cubicBezTo>
                <a:cubicBezTo>
                  <a:pt x="185" y="546"/>
                  <a:pt x="185" y="546"/>
                  <a:pt x="185" y="546"/>
                </a:cubicBezTo>
                <a:cubicBezTo>
                  <a:pt x="185" y="554"/>
                  <a:pt x="185" y="554"/>
                  <a:pt x="185" y="554"/>
                </a:cubicBezTo>
                <a:cubicBezTo>
                  <a:pt x="182" y="562"/>
                  <a:pt x="182" y="562"/>
                  <a:pt x="182" y="562"/>
                </a:cubicBezTo>
                <a:cubicBezTo>
                  <a:pt x="185" y="579"/>
                  <a:pt x="185" y="579"/>
                  <a:pt x="185" y="579"/>
                </a:cubicBezTo>
                <a:cubicBezTo>
                  <a:pt x="194" y="592"/>
                  <a:pt x="194" y="592"/>
                  <a:pt x="194" y="592"/>
                </a:cubicBezTo>
                <a:cubicBezTo>
                  <a:pt x="200" y="594"/>
                  <a:pt x="200" y="594"/>
                  <a:pt x="200" y="594"/>
                </a:cubicBezTo>
                <a:cubicBezTo>
                  <a:pt x="208" y="574"/>
                  <a:pt x="208" y="574"/>
                  <a:pt x="208" y="574"/>
                </a:cubicBezTo>
                <a:cubicBezTo>
                  <a:pt x="206" y="554"/>
                  <a:pt x="206" y="554"/>
                  <a:pt x="206" y="554"/>
                </a:cubicBezTo>
                <a:cubicBezTo>
                  <a:pt x="203" y="539"/>
                  <a:pt x="203" y="539"/>
                  <a:pt x="203" y="539"/>
                </a:cubicBezTo>
                <a:cubicBezTo>
                  <a:pt x="203" y="528"/>
                  <a:pt x="203" y="528"/>
                  <a:pt x="203" y="528"/>
                </a:cubicBezTo>
                <a:cubicBezTo>
                  <a:pt x="222" y="504"/>
                  <a:pt x="222" y="504"/>
                  <a:pt x="222" y="504"/>
                </a:cubicBezTo>
                <a:cubicBezTo>
                  <a:pt x="247" y="487"/>
                  <a:pt x="247" y="487"/>
                  <a:pt x="247" y="487"/>
                </a:cubicBezTo>
                <a:cubicBezTo>
                  <a:pt x="266" y="476"/>
                  <a:pt x="266" y="476"/>
                  <a:pt x="266" y="476"/>
                </a:cubicBezTo>
                <a:cubicBezTo>
                  <a:pt x="284" y="457"/>
                  <a:pt x="284" y="457"/>
                  <a:pt x="284" y="457"/>
                </a:cubicBezTo>
                <a:cubicBezTo>
                  <a:pt x="283" y="439"/>
                  <a:pt x="283" y="439"/>
                  <a:pt x="283" y="439"/>
                </a:cubicBezTo>
                <a:cubicBezTo>
                  <a:pt x="290" y="438"/>
                  <a:pt x="290" y="438"/>
                  <a:pt x="290" y="438"/>
                </a:cubicBezTo>
                <a:cubicBezTo>
                  <a:pt x="298" y="422"/>
                  <a:pt x="298" y="422"/>
                  <a:pt x="298" y="422"/>
                </a:cubicBezTo>
                <a:cubicBezTo>
                  <a:pt x="305" y="423"/>
                  <a:pt x="305" y="423"/>
                  <a:pt x="305" y="423"/>
                </a:cubicBezTo>
                <a:cubicBezTo>
                  <a:pt x="320" y="405"/>
                  <a:pt x="320" y="405"/>
                  <a:pt x="320" y="405"/>
                </a:cubicBezTo>
                <a:cubicBezTo>
                  <a:pt x="344" y="396"/>
                  <a:pt x="344" y="396"/>
                  <a:pt x="344" y="396"/>
                </a:cubicBezTo>
                <a:cubicBezTo>
                  <a:pt x="359" y="393"/>
                  <a:pt x="359" y="393"/>
                  <a:pt x="359" y="393"/>
                </a:cubicBezTo>
                <a:cubicBezTo>
                  <a:pt x="364" y="388"/>
                  <a:pt x="364" y="388"/>
                  <a:pt x="364" y="388"/>
                </a:cubicBezTo>
                <a:cubicBezTo>
                  <a:pt x="358" y="384"/>
                  <a:pt x="358" y="384"/>
                  <a:pt x="358" y="384"/>
                </a:cubicBezTo>
                <a:cubicBezTo>
                  <a:pt x="370" y="366"/>
                  <a:pt x="370" y="366"/>
                  <a:pt x="370" y="366"/>
                </a:cubicBezTo>
                <a:cubicBezTo>
                  <a:pt x="406" y="352"/>
                  <a:pt x="406" y="352"/>
                  <a:pt x="406" y="352"/>
                </a:cubicBezTo>
                <a:cubicBezTo>
                  <a:pt x="429" y="345"/>
                  <a:pt x="429" y="345"/>
                  <a:pt x="429" y="345"/>
                </a:cubicBezTo>
                <a:cubicBezTo>
                  <a:pt x="411" y="357"/>
                  <a:pt x="411" y="357"/>
                  <a:pt x="411" y="357"/>
                </a:cubicBezTo>
                <a:cubicBezTo>
                  <a:pt x="414" y="366"/>
                  <a:pt x="414" y="366"/>
                  <a:pt x="414" y="366"/>
                </a:cubicBezTo>
                <a:cubicBezTo>
                  <a:pt x="428" y="362"/>
                  <a:pt x="428" y="362"/>
                  <a:pt x="428" y="362"/>
                </a:cubicBezTo>
                <a:cubicBezTo>
                  <a:pt x="438" y="356"/>
                  <a:pt x="438" y="356"/>
                  <a:pt x="438" y="356"/>
                </a:cubicBezTo>
                <a:cubicBezTo>
                  <a:pt x="463" y="349"/>
                  <a:pt x="463" y="349"/>
                  <a:pt x="463" y="349"/>
                </a:cubicBezTo>
                <a:cubicBezTo>
                  <a:pt x="463" y="349"/>
                  <a:pt x="467" y="342"/>
                  <a:pt x="468" y="341"/>
                </a:cubicBezTo>
                <a:cubicBezTo>
                  <a:pt x="467" y="344"/>
                  <a:pt x="481" y="339"/>
                  <a:pt x="481" y="339"/>
                </a:cubicBezTo>
                <a:cubicBezTo>
                  <a:pt x="479" y="333"/>
                  <a:pt x="479" y="333"/>
                  <a:pt x="479" y="333"/>
                </a:cubicBezTo>
                <a:cubicBezTo>
                  <a:pt x="480" y="326"/>
                  <a:pt x="480" y="326"/>
                  <a:pt x="480" y="326"/>
                </a:cubicBezTo>
                <a:cubicBezTo>
                  <a:pt x="472" y="329"/>
                  <a:pt x="472" y="329"/>
                  <a:pt x="472" y="329"/>
                </a:cubicBezTo>
                <a:cubicBezTo>
                  <a:pt x="461" y="341"/>
                  <a:pt x="461" y="341"/>
                  <a:pt x="461" y="341"/>
                </a:cubicBezTo>
                <a:cubicBezTo>
                  <a:pt x="443" y="340"/>
                  <a:pt x="443" y="340"/>
                  <a:pt x="443" y="340"/>
                </a:cubicBezTo>
                <a:cubicBezTo>
                  <a:pt x="434" y="327"/>
                  <a:pt x="434" y="327"/>
                  <a:pt x="434" y="327"/>
                </a:cubicBezTo>
                <a:cubicBezTo>
                  <a:pt x="442" y="317"/>
                  <a:pt x="442" y="317"/>
                  <a:pt x="442" y="317"/>
                </a:cubicBezTo>
                <a:cubicBezTo>
                  <a:pt x="442" y="317"/>
                  <a:pt x="450" y="301"/>
                  <a:pt x="450" y="302"/>
                </a:cubicBezTo>
                <a:cubicBezTo>
                  <a:pt x="449" y="303"/>
                  <a:pt x="437" y="298"/>
                  <a:pt x="437" y="298"/>
                </a:cubicBezTo>
                <a:cubicBezTo>
                  <a:pt x="419" y="304"/>
                  <a:pt x="419" y="304"/>
                  <a:pt x="419" y="304"/>
                </a:cubicBezTo>
                <a:cubicBezTo>
                  <a:pt x="417" y="304"/>
                  <a:pt x="400" y="315"/>
                  <a:pt x="400" y="313"/>
                </a:cubicBezTo>
                <a:cubicBezTo>
                  <a:pt x="401" y="312"/>
                  <a:pt x="392" y="318"/>
                  <a:pt x="392" y="318"/>
                </a:cubicBezTo>
                <a:cubicBezTo>
                  <a:pt x="415" y="299"/>
                  <a:pt x="415" y="299"/>
                  <a:pt x="415" y="299"/>
                </a:cubicBezTo>
                <a:cubicBezTo>
                  <a:pt x="425" y="298"/>
                  <a:pt x="425" y="298"/>
                  <a:pt x="425" y="298"/>
                </a:cubicBezTo>
                <a:cubicBezTo>
                  <a:pt x="436" y="288"/>
                  <a:pt x="436" y="288"/>
                  <a:pt x="436" y="288"/>
                </a:cubicBezTo>
                <a:cubicBezTo>
                  <a:pt x="490" y="288"/>
                  <a:pt x="490" y="288"/>
                  <a:pt x="490" y="288"/>
                </a:cubicBezTo>
                <a:cubicBezTo>
                  <a:pt x="508" y="284"/>
                  <a:pt x="508" y="284"/>
                  <a:pt x="508" y="284"/>
                </a:cubicBezTo>
                <a:cubicBezTo>
                  <a:pt x="532" y="271"/>
                  <a:pt x="532" y="271"/>
                  <a:pt x="532" y="271"/>
                </a:cubicBezTo>
                <a:cubicBezTo>
                  <a:pt x="534" y="273"/>
                  <a:pt x="534" y="273"/>
                  <a:pt x="534" y="273"/>
                </a:cubicBezTo>
                <a:cubicBezTo>
                  <a:pt x="524" y="283"/>
                  <a:pt x="524" y="283"/>
                  <a:pt x="524" y="283"/>
                </a:cubicBezTo>
                <a:cubicBezTo>
                  <a:pt x="511" y="296"/>
                  <a:pt x="511" y="296"/>
                  <a:pt x="511" y="296"/>
                </a:cubicBezTo>
                <a:cubicBezTo>
                  <a:pt x="499" y="309"/>
                  <a:pt x="499" y="309"/>
                  <a:pt x="499" y="309"/>
                </a:cubicBezTo>
                <a:cubicBezTo>
                  <a:pt x="493" y="317"/>
                  <a:pt x="493" y="317"/>
                  <a:pt x="493" y="317"/>
                </a:cubicBezTo>
                <a:cubicBezTo>
                  <a:pt x="512" y="318"/>
                  <a:pt x="512" y="318"/>
                  <a:pt x="512" y="318"/>
                </a:cubicBezTo>
                <a:cubicBezTo>
                  <a:pt x="512" y="318"/>
                  <a:pt x="527" y="318"/>
                  <a:pt x="529" y="318"/>
                </a:cubicBezTo>
                <a:cubicBezTo>
                  <a:pt x="530" y="317"/>
                  <a:pt x="531" y="324"/>
                  <a:pt x="531" y="324"/>
                </a:cubicBezTo>
                <a:cubicBezTo>
                  <a:pt x="539" y="319"/>
                  <a:pt x="539" y="319"/>
                  <a:pt x="539" y="319"/>
                </a:cubicBezTo>
                <a:cubicBezTo>
                  <a:pt x="543" y="330"/>
                  <a:pt x="543" y="330"/>
                  <a:pt x="543" y="330"/>
                </a:cubicBezTo>
                <a:cubicBezTo>
                  <a:pt x="557" y="319"/>
                  <a:pt x="557" y="319"/>
                  <a:pt x="557" y="319"/>
                </a:cubicBezTo>
                <a:cubicBezTo>
                  <a:pt x="553" y="307"/>
                  <a:pt x="553" y="307"/>
                  <a:pt x="553" y="307"/>
                </a:cubicBezTo>
                <a:cubicBezTo>
                  <a:pt x="557" y="295"/>
                  <a:pt x="557" y="295"/>
                  <a:pt x="557" y="295"/>
                </a:cubicBezTo>
                <a:cubicBezTo>
                  <a:pt x="540" y="296"/>
                  <a:pt x="540" y="296"/>
                  <a:pt x="540" y="296"/>
                </a:cubicBezTo>
                <a:cubicBezTo>
                  <a:pt x="540" y="290"/>
                  <a:pt x="540" y="290"/>
                  <a:pt x="540" y="290"/>
                </a:cubicBezTo>
                <a:cubicBezTo>
                  <a:pt x="540" y="290"/>
                  <a:pt x="534" y="283"/>
                  <a:pt x="534" y="284"/>
                </a:cubicBezTo>
                <a:cubicBezTo>
                  <a:pt x="533" y="284"/>
                  <a:pt x="536" y="282"/>
                  <a:pt x="538" y="280"/>
                </a:cubicBezTo>
                <a:cubicBezTo>
                  <a:pt x="540" y="278"/>
                  <a:pt x="543" y="277"/>
                  <a:pt x="543" y="277"/>
                </a:cubicBezTo>
                <a:cubicBezTo>
                  <a:pt x="542" y="278"/>
                  <a:pt x="538" y="272"/>
                  <a:pt x="538" y="272"/>
                </a:cubicBezTo>
                <a:cubicBezTo>
                  <a:pt x="549" y="258"/>
                  <a:pt x="549" y="258"/>
                  <a:pt x="549" y="258"/>
                </a:cubicBezTo>
                <a:cubicBezTo>
                  <a:pt x="544" y="242"/>
                  <a:pt x="544" y="242"/>
                  <a:pt x="544" y="242"/>
                </a:cubicBezTo>
                <a:cubicBezTo>
                  <a:pt x="542" y="234"/>
                  <a:pt x="542" y="234"/>
                  <a:pt x="542" y="234"/>
                </a:cubicBezTo>
                <a:cubicBezTo>
                  <a:pt x="528" y="227"/>
                  <a:pt x="528" y="227"/>
                  <a:pt x="528" y="227"/>
                </a:cubicBezTo>
                <a:cubicBezTo>
                  <a:pt x="523" y="220"/>
                  <a:pt x="523" y="220"/>
                  <a:pt x="523" y="220"/>
                </a:cubicBezTo>
                <a:cubicBezTo>
                  <a:pt x="516" y="215"/>
                  <a:pt x="516" y="215"/>
                  <a:pt x="516" y="215"/>
                </a:cubicBezTo>
                <a:cubicBezTo>
                  <a:pt x="521" y="203"/>
                  <a:pt x="521" y="203"/>
                  <a:pt x="521" y="203"/>
                </a:cubicBezTo>
                <a:cubicBezTo>
                  <a:pt x="519" y="194"/>
                  <a:pt x="519" y="194"/>
                  <a:pt x="519" y="194"/>
                </a:cubicBezTo>
                <a:cubicBezTo>
                  <a:pt x="519" y="194"/>
                  <a:pt x="515" y="166"/>
                  <a:pt x="514" y="166"/>
                </a:cubicBezTo>
                <a:cubicBezTo>
                  <a:pt x="514" y="167"/>
                  <a:pt x="495" y="182"/>
                  <a:pt x="495" y="182"/>
                </a:cubicBezTo>
                <a:cubicBezTo>
                  <a:pt x="475" y="192"/>
                  <a:pt x="475" y="192"/>
                  <a:pt x="475" y="192"/>
                </a:cubicBezTo>
                <a:cubicBezTo>
                  <a:pt x="465" y="183"/>
                  <a:pt x="465" y="183"/>
                  <a:pt x="465" y="183"/>
                </a:cubicBezTo>
                <a:cubicBezTo>
                  <a:pt x="466" y="172"/>
                  <a:pt x="466" y="172"/>
                  <a:pt x="466" y="172"/>
                </a:cubicBezTo>
                <a:cubicBezTo>
                  <a:pt x="475" y="163"/>
                  <a:pt x="475" y="163"/>
                  <a:pt x="475" y="163"/>
                </a:cubicBezTo>
                <a:cubicBezTo>
                  <a:pt x="460" y="159"/>
                  <a:pt x="460" y="159"/>
                  <a:pt x="460" y="159"/>
                </a:cubicBezTo>
                <a:cubicBezTo>
                  <a:pt x="459" y="155"/>
                  <a:pt x="459" y="155"/>
                  <a:pt x="459" y="155"/>
                </a:cubicBezTo>
                <a:cubicBezTo>
                  <a:pt x="459" y="155"/>
                  <a:pt x="446" y="142"/>
                  <a:pt x="445" y="143"/>
                </a:cubicBezTo>
                <a:cubicBezTo>
                  <a:pt x="445" y="143"/>
                  <a:pt x="445" y="143"/>
                  <a:pt x="445" y="143"/>
                </a:cubicBezTo>
                <a:moveTo>
                  <a:pt x="1050" y="181"/>
                </a:moveTo>
                <a:cubicBezTo>
                  <a:pt x="1045" y="182"/>
                  <a:pt x="1045" y="182"/>
                  <a:pt x="1045" y="182"/>
                </a:cubicBezTo>
                <a:cubicBezTo>
                  <a:pt x="1041" y="188"/>
                  <a:pt x="1041" y="188"/>
                  <a:pt x="1041" y="188"/>
                </a:cubicBezTo>
                <a:cubicBezTo>
                  <a:pt x="1041" y="188"/>
                  <a:pt x="1037" y="189"/>
                  <a:pt x="1036" y="188"/>
                </a:cubicBezTo>
                <a:cubicBezTo>
                  <a:pt x="1035" y="188"/>
                  <a:pt x="1034" y="188"/>
                  <a:pt x="1032" y="188"/>
                </a:cubicBezTo>
                <a:cubicBezTo>
                  <a:pt x="1031" y="188"/>
                  <a:pt x="1031" y="188"/>
                  <a:pt x="1030" y="188"/>
                </a:cubicBezTo>
                <a:cubicBezTo>
                  <a:pt x="1029" y="188"/>
                  <a:pt x="1026" y="192"/>
                  <a:pt x="1026" y="192"/>
                </a:cubicBezTo>
                <a:cubicBezTo>
                  <a:pt x="1026" y="192"/>
                  <a:pt x="1022" y="196"/>
                  <a:pt x="1021" y="197"/>
                </a:cubicBezTo>
                <a:cubicBezTo>
                  <a:pt x="1019" y="197"/>
                  <a:pt x="1015" y="202"/>
                  <a:pt x="1015" y="202"/>
                </a:cubicBezTo>
                <a:cubicBezTo>
                  <a:pt x="1016" y="207"/>
                  <a:pt x="1016" y="207"/>
                  <a:pt x="1016" y="207"/>
                </a:cubicBezTo>
                <a:cubicBezTo>
                  <a:pt x="1016" y="207"/>
                  <a:pt x="1015" y="208"/>
                  <a:pt x="1013" y="209"/>
                </a:cubicBezTo>
                <a:cubicBezTo>
                  <a:pt x="1012" y="209"/>
                  <a:pt x="1015" y="214"/>
                  <a:pt x="1015" y="214"/>
                </a:cubicBezTo>
                <a:cubicBezTo>
                  <a:pt x="1018" y="216"/>
                  <a:pt x="1018" y="216"/>
                  <a:pt x="1018" y="216"/>
                </a:cubicBezTo>
                <a:cubicBezTo>
                  <a:pt x="1018" y="216"/>
                  <a:pt x="1016" y="218"/>
                  <a:pt x="1015" y="218"/>
                </a:cubicBezTo>
                <a:cubicBezTo>
                  <a:pt x="1014" y="218"/>
                  <a:pt x="1011" y="221"/>
                  <a:pt x="1013" y="222"/>
                </a:cubicBezTo>
                <a:cubicBezTo>
                  <a:pt x="1015" y="223"/>
                  <a:pt x="1016" y="224"/>
                  <a:pt x="1016" y="225"/>
                </a:cubicBezTo>
                <a:cubicBezTo>
                  <a:pt x="1016" y="226"/>
                  <a:pt x="1021" y="227"/>
                  <a:pt x="1021" y="227"/>
                </a:cubicBezTo>
                <a:cubicBezTo>
                  <a:pt x="1024" y="226"/>
                  <a:pt x="1024" y="226"/>
                  <a:pt x="1024" y="226"/>
                </a:cubicBezTo>
                <a:cubicBezTo>
                  <a:pt x="1022" y="230"/>
                  <a:pt x="1022" y="230"/>
                  <a:pt x="1022" y="230"/>
                </a:cubicBezTo>
                <a:cubicBezTo>
                  <a:pt x="1022" y="230"/>
                  <a:pt x="1022" y="233"/>
                  <a:pt x="1023" y="234"/>
                </a:cubicBezTo>
                <a:cubicBezTo>
                  <a:pt x="1024" y="235"/>
                  <a:pt x="1027" y="234"/>
                  <a:pt x="1027" y="234"/>
                </a:cubicBezTo>
                <a:cubicBezTo>
                  <a:pt x="1027" y="234"/>
                  <a:pt x="1035" y="233"/>
                  <a:pt x="1036" y="233"/>
                </a:cubicBezTo>
                <a:cubicBezTo>
                  <a:pt x="1037" y="233"/>
                  <a:pt x="1035" y="236"/>
                  <a:pt x="1035" y="236"/>
                </a:cubicBezTo>
                <a:cubicBezTo>
                  <a:pt x="1038" y="240"/>
                  <a:pt x="1038" y="240"/>
                  <a:pt x="1038" y="240"/>
                </a:cubicBezTo>
                <a:cubicBezTo>
                  <a:pt x="1038" y="240"/>
                  <a:pt x="1040" y="247"/>
                  <a:pt x="1040" y="249"/>
                </a:cubicBezTo>
                <a:cubicBezTo>
                  <a:pt x="1040" y="251"/>
                  <a:pt x="1038" y="250"/>
                  <a:pt x="1038" y="250"/>
                </a:cubicBezTo>
                <a:cubicBezTo>
                  <a:pt x="1038" y="250"/>
                  <a:pt x="1032" y="251"/>
                  <a:pt x="1030" y="250"/>
                </a:cubicBezTo>
                <a:cubicBezTo>
                  <a:pt x="1029" y="250"/>
                  <a:pt x="1027" y="253"/>
                  <a:pt x="1025" y="255"/>
                </a:cubicBezTo>
                <a:cubicBezTo>
                  <a:pt x="1022" y="258"/>
                  <a:pt x="1025" y="257"/>
                  <a:pt x="1025" y="257"/>
                </a:cubicBezTo>
                <a:cubicBezTo>
                  <a:pt x="1029" y="257"/>
                  <a:pt x="1029" y="257"/>
                  <a:pt x="1029" y="257"/>
                </a:cubicBezTo>
                <a:cubicBezTo>
                  <a:pt x="1029" y="257"/>
                  <a:pt x="1030" y="260"/>
                  <a:pt x="1030" y="261"/>
                </a:cubicBezTo>
                <a:cubicBezTo>
                  <a:pt x="1030" y="262"/>
                  <a:pt x="1026" y="264"/>
                  <a:pt x="1025" y="263"/>
                </a:cubicBezTo>
                <a:cubicBezTo>
                  <a:pt x="1024" y="263"/>
                  <a:pt x="1018" y="266"/>
                  <a:pt x="1018" y="266"/>
                </a:cubicBezTo>
                <a:cubicBezTo>
                  <a:pt x="1019" y="270"/>
                  <a:pt x="1019" y="270"/>
                  <a:pt x="1019" y="270"/>
                </a:cubicBezTo>
                <a:cubicBezTo>
                  <a:pt x="1026" y="271"/>
                  <a:pt x="1026" y="271"/>
                  <a:pt x="1026" y="271"/>
                </a:cubicBezTo>
                <a:cubicBezTo>
                  <a:pt x="1032" y="272"/>
                  <a:pt x="1032" y="272"/>
                  <a:pt x="1032" y="272"/>
                </a:cubicBezTo>
                <a:cubicBezTo>
                  <a:pt x="1034" y="274"/>
                  <a:pt x="1034" y="274"/>
                  <a:pt x="1034" y="274"/>
                </a:cubicBezTo>
                <a:cubicBezTo>
                  <a:pt x="1034" y="274"/>
                  <a:pt x="1029" y="275"/>
                  <a:pt x="1028" y="274"/>
                </a:cubicBezTo>
                <a:cubicBezTo>
                  <a:pt x="1027" y="273"/>
                  <a:pt x="1023" y="279"/>
                  <a:pt x="1023" y="279"/>
                </a:cubicBezTo>
                <a:cubicBezTo>
                  <a:pt x="1020" y="283"/>
                  <a:pt x="1020" y="283"/>
                  <a:pt x="1020" y="283"/>
                </a:cubicBezTo>
                <a:cubicBezTo>
                  <a:pt x="1012" y="288"/>
                  <a:pt x="1012" y="288"/>
                  <a:pt x="1012" y="288"/>
                </a:cubicBezTo>
                <a:cubicBezTo>
                  <a:pt x="1016" y="290"/>
                  <a:pt x="1016" y="290"/>
                  <a:pt x="1016" y="290"/>
                </a:cubicBezTo>
                <a:cubicBezTo>
                  <a:pt x="1019" y="287"/>
                  <a:pt x="1019" y="287"/>
                  <a:pt x="1019" y="287"/>
                </a:cubicBezTo>
                <a:cubicBezTo>
                  <a:pt x="1025" y="287"/>
                  <a:pt x="1025" y="287"/>
                  <a:pt x="1025" y="287"/>
                </a:cubicBezTo>
                <a:cubicBezTo>
                  <a:pt x="1032" y="287"/>
                  <a:pt x="1032" y="287"/>
                  <a:pt x="1032" y="287"/>
                </a:cubicBezTo>
                <a:cubicBezTo>
                  <a:pt x="1032" y="287"/>
                  <a:pt x="1036" y="282"/>
                  <a:pt x="1037" y="282"/>
                </a:cubicBezTo>
                <a:cubicBezTo>
                  <a:pt x="1038" y="282"/>
                  <a:pt x="1047" y="281"/>
                  <a:pt x="1047" y="281"/>
                </a:cubicBezTo>
                <a:cubicBezTo>
                  <a:pt x="1047" y="281"/>
                  <a:pt x="1055" y="280"/>
                  <a:pt x="1056" y="280"/>
                </a:cubicBezTo>
                <a:cubicBezTo>
                  <a:pt x="1057" y="281"/>
                  <a:pt x="1063" y="282"/>
                  <a:pt x="1064" y="282"/>
                </a:cubicBezTo>
                <a:cubicBezTo>
                  <a:pt x="1065" y="283"/>
                  <a:pt x="1077" y="279"/>
                  <a:pt x="1077" y="279"/>
                </a:cubicBezTo>
                <a:cubicBezTo>
                  <a:pt x="1077" y="279"/>
                  <a:pt x="1080" y="275"/>
                  <a:pt x="1080" y="274"/>
                </a:cubicBezTo>
                <a:cubicBezTo>
                  <a:pt x="1081" y="273"/>
                  <a:pt x="1077" y="271"/>
                  <a:pt x="1076" y="270"/>
                </a:cubicBezTo>
                <a:cubicBezTo>
                  <a:pt x="1075" y="270"/>
                  <a:pt x="1079" y="268"/>
                  <a:pt x="1081" y="267"/>
                </a:cubicBezTo>
                <a:cubicBezTo>
                  <a:pt x="1083" y="266"/>
                  <a:pt x="1084" y="263"/>
                  <a:pt x="1085" y="261"/>
                </a:cubicBezTo>
                <a:cubicBezTo>
                  <a:pt x="1085" y="260"/>
                  <a:pt x="1083" y="257"/>
                  <a:pt x="1083" y="256"/>
                </a:cubicBezTo>
                <a:cubicBezTo>
                  <a:pt x="1083" y="255"/>
                  <a:pt x="1078" y="255"/>
                  <a:pt x="1077" y="255"/>
                </a:cubicBezTo>
                <a:cubicBezTo>
                  <a:pt x="1076" y="255"/>
                  <a:pt x="1070" y="255"/>
                  <a:pt x="1070" y="255"/>
                </a:cubicBezTo>
                <a:cubicBezTo>
                  <a:pt x="1071" y="249"/>
                  <a:pt x="1071" y="249"/>
                  <a:pt x="1071" y="249"/>
                </a:cubicBezTo>
                <a:cubicBezTo>
                  <a:pt x="1071" y="249"/>
                  <a:pt x="1056" y="229"/>
                  <a:pt x="1057" y="228"/>
                </a:cubicBezTo>
                <a:cubicBezTo>
                  <a:pt x="1057" y="227"/>
                  <a:pt x="1053" y="221"/>
                  <a:pt x="1052" y="221"/>
                </a:cubicBezTo>
                <a:cubicBezTo>
                  <a:pt x="1050" y="221"/>
                  <a:pt x="1048" y="219"/>
                  <a:pt x="1046" y="217"/>
                </a:cubicBezTo>
                <a:cubicBezTo>
                  <a:pt x="1044" y="214"/>
                  <a:pt x="1049" y="211"/>
                  <a:pt x="1049" y="211"/>
                </a:cubicBezTo>
                <a:cubicBezTo>
                  <a:pt x="1049" y="211"/>
                  <a:pt x="1054" y="206"/>
                  <a:pt x="1055" y="204"/>
                </a:cubicBezTo>
                <a:cubicBezTo>
                  <a:pt x="1055" y="203"/>
                  <a:pt x="1054" y="199"/>
                  <a:pt x="1053" y="199"/>
                </a:cubicBezTo>
                <a:cubicBezTo>
                  <a:pt x="1052" y="199"/>
                  <a:pt x="1041" y="199"/>
                  <a:pt x="1041" y="199"/>
                </a:cubicBezTo>
                <a:cubicBezTo>
                  <a:pt x="1041" y="199"/>
                  <a:pt x="1038" y="197"/>
                  <a:pt x="1039" y="196"/>
                </a:cubicBezTo>
                <a:cubicBezTo>
                  <a:pt x="1039" y="195"/>
                  <a:pt x="1042" y="195"/>
                  <a:pt x="1043" y="195"/>
                </a:cubicBezTo>
                <a:cubicBezTo>
                  <a:pt x="1044" y="195"/>
                  <a:pt x="1049" y="184"/>
                  <a:pt x="1051" y="184"/>
                </a:cubicBezTo>
                <a:cubicBezTo>
                  <a:pt x="1052" y="183"/>
                  <a:pt x="1050" y="181"/>
                  <a:pt x="1050" y="181"/>
                </a:cubicBezTo>
                <a:cubicBezTo>
                  <a:pt x="1050" y="181"/>
                  <a:pt x="1050" y="181"/>
                  <a:pt x="1050" y="181"/>
                </a:cubicBezTo>
                <a:moveTo>
                  <a:pt x="999" y="226"/>
                </a:moveTo>
                <a:cubicBezTo>
                  <a:pt x="994" y="227"/>
                  <a:pt x="994" y="227"/>
                  <a:pt x="994" y="227"/>
                </a:cubicBezTo>
                <a:cubicBezTo>
                  <a:pt x="992" y="232"/>
                  <a:pt x="992" y="232"/>
                  <a:pt x="992" y="232"/>
                </a:cubicBezTo>
                <a:cubicBezTo>
                  <a:pt x="992" y="232"/>
                  <a:pt x="987" y="236"/>
                  <a:pt x="988" y="235"/>
                </a:cubicBezTo>
                <a:cubicBezTo>
                  <a:pt x="989" y="235"/>
                  <a:pt x="991" y="235"/>
                  <a:pt x="991" y="236"/>
                </a:cubicBezTo>
                <a:cubicBezTo>
                  <a:pt x="990" y="238"/>
                  <a:pt x="987" y="239"/>
                  <a:pt x="987" y="239"/>
                </a:cubicBezTo>
                <a:cubicBezTo>
                  <a:pt x="984" y="239"/>
                  <a:pt x="984" y="239"/>
                  <a:pt x="984" y="239"/>
                </a:cubicBezTo>
                <a:cubicBezTo>
                  <a:pt x="981" y="237"/>
                  <a:pt x="981" y="237"/>
                  <a:pt x="981" y="237"/>
                </a:cubicBezTo>
                <a:cubicBezTo>
                  <a:pt x="976" y="238"/>
                  <a:pt x="976" y="238"/>
                  <a:pt x="976" y="238"/>
                </a:cubicBezTo>
                <a:cubicBezTo>
                  <a:pt x="974" y="241"/>
                  <a:pt x="974" y="241"/>
                  <a:pt x="974" y="241"/>
                </a:cubicBezTo>
                <a:cubicBezTo>
                  <a:pt x="976" y="245"/>
                  <a:pt x="976" y="245"/>
                  <a:pt x="976" y="245"/>
                </a:cubicBezTo>
                <a:cubicBezTo>
                  <a:pt x="973" y="248"/>
                  <a:pt x="973" y="248"/>
                  <a:pt x="973" y="248"/>
                </a:cubicBezTo>
                <a:cubicBezTo>
                  <a:pt x="977" y="251"/>
                  <a:pt x="977" y="251"/>
                  <a:pt x="977" y="251"/>
                </a:cubicBezTo>
                <a:cubicBezTo>
                  <a:pt x="981" y="252"/>
                  <a:pt x="981" y="252"/>
                  <a:pt x="981" y="252"/>
                </a:cubicBezTo>
                <a:cubicBezTo>
                  <a:pt x="980" y="257"/>
                  <a:pt x="980" y="257"/>
                  <a:pt x="980" y="257"/>
                </a:cubicBezTo>
                <a:cubicBezTo>
                  <a:pt x="976" y="259"/>
                  <a:pt x="976" y="259"/>
                  <a:pt x="976" y="259"/>
                </a:cubicBezTo>
                <a:cubicBezTo>
                  <a:pt x="971" y="262"/>
                  <a:pt x="971" y="262"/>
                  <a:pt x="971" y="262"/>
                </a:cubicBezTo>
                <a:cubicBezTo>
                  <a:pt x="969" y="268"/>
                  <a:pt x="969" y="268"/>
                  <a:pt x="969" y="268"/>
                </a:cubicBezTo>
                <a:cubicBezTo>
                  <a:pt x="974" y="271"/>
                  <a:pt x="974" y="271"/>
                  <a:pt x="974" y="271"/>
                </a:cubicBezTo>
                <a:cubicBezTo>
                  <a:pt x="981" y="272"/>
                  <a:pt x="981" y="272"/>
                  <a:pt x="981" y="272"/>
                </a:cubicBezTo>
                <a:cubicBezTo>
                  <a:pt x="989" y="270"/>
                  <a:pt x="989" y="270"/>
                  <a:pt x="989" y="270"/>
                </a:cubicBezTo>
                <a:cubicBezTo>
                  <a:pt x="996" y="267"/>
                  <a:pt x="996" y="267"/>
                  <a:pt x="996" y="267"/>
                </a:cubicBezTo>
                <a:cubicBezTo>
                  <a:pt x="997" y="265"/>
                  <a:pt x="997" y="265"/>
                  <a:pt x="997" y="265"/>
                </a:cubicBezTo>
                <a:cubicBezTo>
                  <a:pt x="1008" y="264"/>
                  <a:pt x="1008" y="264"/>
                  <a:pt x="1008" y="264"/>
                </a:cubicBezTo>
                <a:cubicBezTo>
                  <a:pt x="1010" y="260"/>
                  <a:pt x="1010" y="260"/>
                  <a:pt x="1010" y="260"/>
                </a:cubicBezTo>
                <a:cubicBezTo>
                  <a:pt x="1012" y="255"/>
                  <a:pt x="1012" y="255"/>
                  <a:pt x="1012" y="255"/>
                </a:cubicBezTo>
                <a:cubicBezTo>
                  <a:pt x="1012" y="241"/>
                  <a:pt x="1012" y="241"/>
                  <a:pt x="1012" y="241"/>
                </a:cubicBezTo>
                <a:cubicBezTo>
                  <a:pt x="1018" y="238"/>
                  <a:pt x="1018" y="238"/>
                  <a:pt x="1018" y="238"/>
                </a:cubicBezTo>
                <a:cubicBezTo>
                  <a:pt x="1016" y="229"/>
                  <a:pt x="1016" y="229"/>
                  <a:pt x="1016" y="229"/>
                </a:cubicBezTo>
                <a:cubicBezTo>
                  <a:pt x="1007" y="227"/>
                  <a:pt x="1007" y="227"/>
                  <a:pt x="1007" y="227"/>
                </a:cubicBezTo>
                <a:cubicBezTo>
                  <a:pt x="999" y="226"/>
                  <a:pt x="999" y="226"/>
                  <a:pt x="999" y="226"/>
                </a:cubicBezTo>
                <a:cubicBezTo>
                  <a:pt x="999" y="226"/>
                  <a:pt x="999" y="226"/>
                  <a:pt x="999" y="226"/>
                </a:cubicBezTo>
                <a:moveTo>
                  <a:pt x="165" y="621"/>
                </a:moveTo>
                <a:cubicBezTo>
                  <a:pt x="165" y="620"/>
                  <a:pt x="149" y="633"/>
                  <a:pt x="149" y="633"/>
                </a:cubicBezTo>
                <a:cubicBezTo>
                  <a:pt x="149" y="635"/>
                  <a:pt x="149" y="635"/>
                  <a:pt x="149" y="635"/>
                </a:cubicBezTo>
                <a:cubicBezTo>
                  <a:pt x="149" y="635"/>
                  <a:pt x="150" y="641"/>
                  <a:pt x="151" y="642"/>
                </a:cubicBezTo>
                <a:cubicBezTo>
                  <a:pt x="151" y="644"/>
                  <a:pt x="162" y="635"/>
                  <a:pt x="163" y="631"/>
                </a:cubicBezTo>
                <a:cubicBezTo>
                  <a:pt x="163" y="628"/>
                  <a:pt x="171" y="627"/>
                  <a:pt x="173" y="626"/>
                </a:cubicBezTo>
                <a:cubicBezTo>
                  <a:pt x="175" y="625"/>
                  <a:pt x="176" y="629"/>
                  <a:pt x="177" y="629"/>
                </a:cubicBezTo>
                <a:cubicBezTo>
                  <a:pt x="179" y="629"/>
                  <a:pt x="188" y="632"/>
                  <a:pt x="188" y="632"/>
                </a:cubicBezTo>
                <a:cubicBezTo>
                  <a:pt x="204" y="638"/>
                  <a:pt x="204" y="638"/>
                  <a:pt x="204" y="638"/>
                </a:cubicBezTo>
                <a:cubicBezTo>
                  <a:pt x="211" y="644"/>
                  <a:pt x="211" y="644"/>
                  <a:pt x="211" y="644"/>
                </a:cubicBezTo>
                <a:cubicBezTo>
                  <a:pt x="211" y="644"/>
                  <a:pt x="214" y="659"/>
                  <a:pt x="214" y="661"/>
                </a:cubicBezTo>
                <a:cubicBezTo>
                  <a:pt x="214" y="662"/>
                  <a:pt x="226" y="662"/>
                  <a:pt x="226" y="662"/>
                </a:cubicBezTo>
                <a:cubicBezTo>
                  <a:pt x="251" y="659"/>
                  <a:pt x="251" y="659"/>
                  <a:pt x="251" y="659"/>
                </a:cubicBezTo>
                <a:cubicBezTo>
                  <a:pt x="251" y="659"/>
                  <a:pt x="259" y="655"/>
                  <a:pt x="259" y="653"/>
                </a:cubicBezTo>
                <a:cubicBezTo>
                  <a:pt x="258" y="652"/>
                  <a:pt x="251" y="650"/>
                  <a:pt x="247" y="650"/>
                </a:cubicBezTo>
                <a:cubicBezTo>
                  <a:pt x="244" y="650"/>
                  <a:pt x="230" y="636"/>
                  <a:pt x="229" y="634"/>
                </a:cubicBezTo>
                <a:cubicBezTo>
                  <a:pt x="228" y="631"/>
                  <a:pt x="198" y="623"/>
                  <a:pt x="198" y="623"/>
                </a:cubicBezTo>
                <a:cubicBezTo>
                  <a:pt x="198" y="623"/>
                  <a:pt x="165" y="622"/>
                  <a:pt x="165" y="621"/>
                </a:cubicBezTo>
                <a:moveTo>
                  <a:pt x="271" y="658"/>
                </a:moveTo>
                <a:cubicBezTo>
                  <a:pt x="267" y="658"/>
                  <a:pt x="271" y="663"/>
                  <a:pt x="271" y="663"/>
                </a:cubicBezTo>
                <a:cubicBezTo>
                  <a:pt x="270" y="676"/>
                  <a:pt x="270" y="676"/>
                  <a:pt x="270" y="676"/>
                </a:cubicBezTo>
                <a:cubicBezTo>
                  <a:pt x="254" y="676"/>
                  <a:pt x="254" y="676"/>
                  <a:pt x="254" y="676"/>
                </a:cubicBezTo>
                <a:cubicBezTo>
                  <a:pt x="254" y="677"/>
                  <a:pt x="254" y="677"/>
                  <a:pt x="254" y="677"/>
                </a:cubicBezTo>
                <a:cubicBezTo>
                  <a:pt x="254" y="677"/>
                  <a:pt x="250" y="679"/>
                  <a:pt x="250" y="682"/>
                </a:cubicBezTo>
                <a:cubicBezTo>
                  <a:pt x="250" y="684"/>
                  <a:pt x="255" y="683"/>
                  <a:pt x="258" y="684"/>
                </a:cubicBezTo>
                <a:cubicBezTo>
                  <a:pt x="260" y="685"/>
                  <a:pt x="264" y="684"/>
                  <a:pt x="266" y="684"/>
                </a:cubicBezTo>
                <a:cubicBezTo>
                  <a:pt x="267" y="684"/>
                  <a:pt x="274" y="683"/>
                  <a:pt x="274" y="683"/>
                </a:cubicBezTo>
                <a:cubicBezTo>
                  <a:pt x="274" y="683"/>
                  <a:pt x="275" y="687"/>
                  <a:pt x="275" y="688"/>
                </a:cubicBezTo>
                <a:cubicBezTo>
                  <a:pt x="275" y="690"/>
                  <a:pt x="285" y="688"/>
                  <a:pt x="285" y="686"/>
                </a:cubicBezTo>
                <a:cubicBezTo>
                  <a:pt x="285" y="685"/>
                  <a:pt x="287" y="681"/>
                  <a:pt x="287" y="681"/>
                </a:cubicBezTo>
                <a:cubicBezTo>
                  <a:pt x="299" y="679"/>
                  <a:pt x="299" y="679"/>
                  <a:pt x="299" y="679"/>
                </a:cubicBezTo>
                <a:cubicBezTo>
                  <a:pt x="299" y="679"/>
                  <a:pt x="315" y="679"/>
                  <a:pt x="316" y="679"/>
                </a:cubicBezTo>
                <a:cubicBezTo>
                  <a:pt x="318" y="679"/>
                  <a:pt x="319" y="676"/>
                  <a:pt x="316" y="671"/>
                </a:cubicBezTo>
                <a:cubicBezTo>
                  <a:pt x="313" y="666"/>
                  <a:pt x="305" y="665"/>
                  <a:pt x="303" y="662"/>
                </a:cubicBezTo>
                <a:cubicBezTo>
                  <a:pt x="301" y="658"/>
                  <a:pt x="293" y="660"/>
                  <a:pt x="290" y="662"/>
                </a:cubicBezTo>
                <a:cubicBezTo>
                  <a:pt x="288" y="663"/>
                  <a:pt x="275" y="658"/>
                  <a:pt x="271" y="658"/>
                </a:cubicBezTo>
              </a:path>
            </a:pathLst>
          </a:custGeom>
          <a:solidFill>
            <a:srgbClr val="62996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0" name="îṥļíḋé">
            <a:extLst>
              <a:ext uri="{FF2B5EF4-FFF2-40B4-BE49-F238E27FC236}">
                <a16:creationId xmlns:a16="http://schemas.microsoft.com/office/drawing/2014/main" id="{25F81206-48B5-49BF-9F45-14A4B3B32545}"/>
              </a:ext>
            </a:extLst>
          </p:cNvPr>
          <p:cNvSpPr/>
          <p:nvPr/>
        </p:nvSpPr>
        <p:spPr bwMode="auto">
          <a:xfrm>
            <a:off x="2086642" y="2783754"/>
            <a:ext cx="1816425" cy="1180496"/>
          </a:xfrm>
          <a:custGeom>
            <a:avLst/>
            <a:gdLst>
              <a:gd name="T0" fmla="*/ 631 w 1037"/>
              <a:gd name="T1" fmla="*/ 577 h 675"/>
              <a:gd name="T2" fmla="*/ 828 w 1037"/>
              <a:gd name="T3" fmla="*/ 658 h 675"/>
              <a:gd name="T4" fmla="*/ 12 w 1037"/>
              <a:gd name="T5" fmla="*/ 181 h 675"/>
              <a:gd name="T6" fmla="*/ 0 w 1037"/>
              <a:gd name="T7" fmla="*/ 191 h 675"/>
              <a:gd name="T8" fmla="*/ 0 w 1037"/>
              <a:gd name="T9" fmla="*/ 192 h 675"/>
              <a:gd name="T10" fmla="*/ 0 w 1037"/>
              <a:gd name="T11" fmla="*/ 193 h 675"/>
              <a:gd name="T12" fmla="*/ 0 w 1037"/>
              <a:gd name="T13" fmla="*/ 195 h 675"/>
              <a:gd name="T14" fmla="*/ 35 w 1037"/>
              <a:gd name="T15" fmla="*/ 414 h 675"/>
              <a:gd name="T16" fmla="*/ 98 w 1037"/>
              <a:gd name="T17" fmla="*/ 395 h 675"/>
              <a:gd name="T18" fmla="*/ 168 w 1037"/>
              <a:gd name="T19" fmla="*/ 392 h 675"/>
              <a:gd name="T20" fmla="*/ 190 w 1037"/>
              <a:gd name="T21" fmla="*/ 349 h 675"/>
              <a:gd name="T22" fmla="*/ 199 w 1037"/>
              <a:gd name="T23" fmla="*/ 278 h 675"/>
              <a:gd name="T24" fmla="*/ 178 w 1037"/>
              <a:gd name="T25" fmla="*/ 274 h 675"/>
              <a:gd name="T26" fmla="*/ 152 w 1037"/>
              <a:gd name="T27" fmla="*/ 274 h 675"/>
              <a:gd name="T28" fmla="*/ 126 w 1037"/>
              <a:gd name="T29" fmla="*/ 254 h 675"/>
              <a:gd name="T30" fmla="*/ 105 w 1037"/>
              <a:gd name="T31" fmla="*/ 213 h 675"/>
              <a:gd name="T32" fmla="*/ 42 w 1037"/>
              <a:gd name="T33" fmla="*/ 181 h 675"/>
              <a:gd name="T34" fmla="*/ 250 w 1037"/>
              <a:gd name="T35" fmla="*/ 152 h 675"/>
              <a:gd name="T36" fmla="*/ 271 w 1037"/>
              <a:gd name="T37" fmla="*/ 133 h 675"/>
              <a:gd name="T38" fmla="*/ 299 w 1037"/>
              <a:gd name="T39" fmla="*/ 130 h 675"/>
              <a:gd name="T40" fmla="*/ 299 w 1037"/>
              <a:gd name="T41" fmla="*/ 149 h 675"/>
              <a:gd name="T42" fmla="*/ 275 w 1037"/>
              <a:gd name="T43" fmla="*/ 158 h 675"/>
              <a:gd name="T44" fmla="*/ 707 w 1037"/>
              <a:gd name="T45" fmla="*/ 0 h 675"/>
              <a:gd name="T46" fmla="*/ 468 w 1037"/>
              <a:gd name="T47" fmla="*/ 56 h 675"/>
              <a:gd name="T48" fmla="*/ 251 w 1037"/>
              <a:gd name="T49" fmla="*/ 129 h 675"/>
              <a:gd name="T50" fmla="*/ 213 w 1037"/>
              <a:gd name="T51" fmla="*/ 123 h 675"/>
              <a:gd name="T52" fmla="*/ 159 w 1037"/>
              <a:gd name="T53" fmla="*/ 106 h 675"/>
              <a:gd name="T54" fmla="*/ 149 w 1037"/>
              <a:gd name="T55" fmla="*/ 103 h 675"/>
              <a:gd name="T56" fmla="*/ 25 w 1037"/>
              <a:gd name="T57" fmla="*/ 57 h 675"/>
              <a:gd name="T58" fmla="*/ 16 w 1037"/>
              <a:gd name="T59" fmla="*/ 125 h 675"/>
              <a:gd name="T60" fmla="*/ 38 w 1037"/>
              <a:gd name="T61" fmla="*/ 150 h 675"/>
              <a:gd name="T62" fmla="*/ 123 w 1037"/>
              <a:gd name="T63" fmla="*/ 112 h 675"/>
              <a:gd name="T64" fmla="*/ 100 w 1037"/>
              <a:gd name="T65" fmla="*/ 167 h 675"/>
              <a:gd name="T66" fmla="*/ 106 w 1037"/>
              <a:gd name="T67" fmla="*/ 179 h 675"/>
              <a:gd name="T68" fmla="*/ 152 w 1037"/>
              <a:gd name="T69" fmla="*/ 189 h 675"/>
              <a:gd name="T70" fmla="*/ 154 w 1037"/>
              <a:gd name="T71" fmla="*/ 258 h 675"/>
              <a:gd name="T72" fmla="*/ 213 w 1037"/>
              <a:gd name="T73" fmla="*/ 273 h 675"/>
              <a:gd name="T74" fmla="*/ 237 w 1037"/>
              <a:gd name="T75" fmla="*/ 239 h 675"/>
              <a:gd name="T76" fmla="*/ 276 w 1037"/>
              <a:gd name="T77" fmla="*/ 222 h 675"/>
              <a:gd name="T78" fmla="*/ 266 w 1037"/>
              <a:gd name="T79" fmla="*/ 252 h 675"/>
              <a:gd name="T80" fmla="*/ 291 w 1037"/>
              <a:gd name="T81" fmla="*/ 225 h 675"/>
              <a:gd name="T82" fmla="*/ 348 w 1037"/>
              <a:gd name="T83" fmla="*/ 250 h 675"/>
              <a:gd name="T84" fmla="*/ 369 w 1037"/>
              <a:gd name="T85" fmla="*/ 246 h 675"/>
              <a:gd name="T86" fmla="*/ 388 w 1037"/>
              <a:gd name="T87" fmla="*/ 260 h 675"/>
              <a:gd name="T88" fmla="*/ 392 w 1037"/>
              <a:gd name="T89" fmla="*/ 267 h 675"/>
              <a:gd name="T90" fmla="*/ 441 w 1037"/>
              <a:gd name="T91" fmla="*/ 304 h 675"/>
              <a:gd name="T92" fmla="*/ 499 w 1037"/>
              <a:gd name="T93" fmla="*/ 351 h 675"/>
              <a:gd name="T94" fmla="*/ 522 w 1037"/>
              <a:gd name="T95" fmla="*/ 379 h 675"/>
              <a:gd name="T96" fmla="*/ 564 w 1037"/>
              <a:gd name="T97" fmla="*/ 395 h 675"/>
              <a:gd name="T98" fmla="*/ 570 w 1037"/>
              <a:gd name="T99" fmla="*/ 406 h 675"/>
              <a:gd name="T100" fmla="*/ 618 w 1037"/>
              <a:gd name="T101" fmla="*/ 411 h 675"/>
              <a:gd name="T102" fmla="*/ 650 w 1037"/>
              <a:gd name="T103" fmla="*/ 439 h 675"/>
              <a:gd name="T104" fmla="*/ 656 w 1037"/>
              <a:gd name="T105" fmla="*/ 508 h 675"/>
              <a:gd name="T106" fmla="*/ 858 w 1037"/>
              <a:gd name="T107" fmla="*/ 590 h 675"/>
              <a:gd name="T108" fmla="*/ 719 w 1037"/>
              <a:gd name="T109" fmla="*/ 472 h 675"/>
              <a:gd name="T110" fmla="*/ 985 w 1037"/>
              <a:gd name="T111" fmla="*/ 468 h 675"/>
              <a:gd name="T112" fmla="*/ 733 w 1037"/>
              <a:gd name="T113" fmla="*/ 300 h 675"/>
              <a:gd name="T114" fmla="*/ 939 w 1037"/>
              <a:gd name="T115" fmla="*/ 302 h 675"/>
              <a:gd name="T116" fmla="*/ 906 w 1037"/>
              <a:gd name="T117" fmla="*/ 262 h 675"/>
              <a:gd name="T118" fmla="*/ 577 w 1037"/>
              <a:gd name="T119" fmla="*/ 172 h 675"/>
              <a:gd name="T120" fmla="*/ 731 w 1037"/>
              <a:gd name="T121" fmla="*/ 13 h 6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037" h="675">
                <a:moveTo>
                  <a:pt x="633" y="540"/>
                </a:moveTo>
                <a:cubicBezTo>
                  <a:pt x="632" y="542"/>
                  <a:pt x="632" y="542"/>
                  <a:pt x="632" y="542"/>
                </a:cubicBezTo>
                <a:cubicBezTo>
                  <a:pt x="632" y="542"/>
                  <a:pt x="630" y="549"/>
                  <a:pt x="631" y="549"/>
                </a:cubicBezTo>
                <a:cubicBezTo>
                  <a:pt x="633" y="550"/>
                  <a:pt x="631" y="575"/>
                  <a:pt x="631" y="577"/>
                </a:cubicBezTo>
                <a:cubicBezTo>
                  <a:pt x="632" y="578"/>
                  <a:pt x="626" y="607"/>
                  <a:pt x="626" y="607"/>
                </a:cubicBezTo>
                <a:cubicBezTo>
                  <a:pt x="626" y="607"/>
                  <a:pt x="624" y="619"/>
                  <a:pt x="622" y="627"/>
                </a:cubicBezTo>
                <a:cubicBezTo>
                  <a:pt x="691" y="653"/>
                  <a:pt x="759" y="675"/>
                  <a:pt x="796" y="675"/>
                </a:cubicBezTo>
                <a:cubicBezTo>
                  <a:pt x="815" y="675"/>
                  <a:pt x="826" y="670"/>
                  <a:pt x="828" y="658"/>
                </a:cubicBezTo>
                <a:cubicBezTo>
                  <a:pt x="830" y="627"/>
                  <a:pt x="721" y="590"/>
                  <a:pt x="701" y="583"/>
                </a:cubicBezTo>
                <a:cubicBezTo>
                  <a:pt x="682" y="575"/>
                  <a:pt x="637" y="554"/>
                  <a:pt x="633" y="540"/>
                </a:cubicBezTo>
                <a:moveTo>
                  <a:pt x="30" y="176"/>
                </a:moveTo>
                <a:cubicBezTo>
                  <a:pt x="12" y="181"/>
                  <a:pt x="12" y="181"/>
                  <a:pt x="12" y="181"/>
                </a:cubicBezTo>
                <a:cubicBezTo>
                  <a:pt x="1" y="179"/>
                  <a:pt x="1" y="179"/>
                  <a:pt x="1" y="179"/>
                </a:cubicBezTo>
                <a:cubicBezTo>
                  <a:pt x="0" y="183"/>
                  <a:pt x="0" y="187"/>
                  <a:pt x="0" y="190"/>
                </a:cubicBezTo>
                <a:cubicBezTo>
                  <a:pt x="0" y="191"/>
                  <a:pt x="0" y="191"/>
                  <a:pt x="0" y="191"/>
                </a:cubicBezTo>
                <a:cubicBezTo>
                  <a:pt x="0" y="191"/>
                  <a:pt x="0" y="191"/>
                  <a:pt x="0" y="191"/>
                </a:cubicBezTo>
                <a:cubicBezTo>
                  <a:pt x="0" y="191"/>
                  <a:pt x="0" y="191"/>
                  <a:pt x="0" y="192"/>
                </a:cubicBezTo>
                <a:cubicBezTo>
                  <a:pt x="0" y="192"/>
                  <a:pt x="0" y="192"/>
                  <a:pt x="0" y="192"/>
                </a:cubicBezTo>
                <a:cubicBezTo>
                  <a:pt x="0" y="192"/>
                  <a:pt x="0" y="192"/>
                  <a:pt x="0" y="192"/>
                </a:cubicBezTo>
                <a:cubicBezTo>
                  <a:pt x="0" y="192"/>
                  <a:pt x="0" y="192"/>
                  <a:pt x="0" y="192"/>
                </a:cubicBezTo>
                <a:cubicBezTo>
                  <a:pt x="0" y="192"/>
                  <a:pt x="0" y="193"/>
                  <a:pt x="0" y="193"/>
                </a:cubicBezTo>
                <a:cubicBezTo>
                  <a:pt x="0" y="193"/>
                  <a:pt x="0" y="193"/>
                  <a:pt x="0" y="193"/>
                </a:cubicBezTo>
                <a:cubicBezTo>
                  <a:pt x="0" y="193"/>
                  <a:pt x="0" y="193"/>
                  <a:pt x="0" y="193"/>
                </a:cubicBezTo>
                <a:cubicBezTo>
                  <a:pt x="0" y="193"/>
                  <a:pt x="0" y="193"/>
                  <a:pt x="0" y="193"/>
                </a:cubicBezTo>
                <a:cubicBezTo>
                  <a:pt x="0" y="194"/>
                  <a:pt x="0" y="194"/>
                  <a:pt x="0" y="194"/>
                </a:cubicBezTo>
                <a:cubicBezTo>
                  <a:pt x="0" y="194"/>
                  <a:pt x="0" y="194"/>
                  <a:pt x="0" y="194"/>
                </a:cubicBezTo>
                <a:cubicBezTo>
                  <a:pt x="0" y="194"/>
                  <a:pt x="0" y="194"/>
                  <a:pt x="0" y="194"/>
                </a:cubicBezTo>
                <a:cubicBezTo>
                  <a:pt x="0" y="195"/>
                  <a:pt x="0" y="195"/>
                  <a:pt x="0" y="195"/>
                </a:cubicBezTo>
                <a:cubicBezTo>
                  <a:pt x="0" y="195"/>
                  <a:pt x="0" y="195"/>
                  <a:pt x="0" y="195"/>
                </a:cubicBezTo>
                <a:cubicBezTo>
                  <a:pt x="0" y="195"/>
                  <a:pt x="0" y="195"/>
                  <a:pt x="0" y="195"/>
                </a:cubicBezTo>
                <a:cubicBezTo>
                  <a:pt x="0" y="195"/>
                  <a:pt x="0" y="195"/>
                  <a:pt x="0" y="195"/>
                </a:cubicBezTo>
                <a:cubicBezTo>
                  <a:pt x="1" y="272"/>
                  <a:pt x="13" y="345"/>
                  <a:pt x="35" y="414"/>
                </a:cubicBezTo>
                <a:cubicBezTo>
                  <a:pt x="50" y="417"/>
                  <a:pt x="50" y="417"/>
                  <a:pt x="50" y="417"/>
                </a:cubicBezTo>
                <a:cubicBezTo>
                  <a:pt x="54" y="399"/>
                  <a:pt x="54" y="399"/>
                  <a:pt x="54" y="399"/>
                </a:cubicBezTo>
                <a:cubicBezTo>
                  <a:pt x="94" y="411"/>
                  <a:pt x="94" y="411"/>
                  <a:pt x="94" y="411"/>
                </a:cubicBezTo>
                <a:cubicBezTo>
                  <a:pt x="98" y="395"/>
                  <a:pt x="98" y="395"/>
                  <a:pt x="98" y="395"/>
                </a:cubicBezTo>
                <a:cubicBezTo>
                  <a:pt x="125" y="404"/>
                  <a:pt x="150" y="412"/>
                  <a:pt x="172" y="419"/>
                </a:cubicBezTo>
                <a:cubicBezTo>
                  <a:pt x="179" y="412"/>
                  <a:pt x="179" y="412"/>
                  <a:pt x="179" y="412"/>
                </a:cubicBezTo>
                <a:cubicBezTo>
                  <a:pt x="169" y="403"/>
                  <a:pt x="169" y="403"/>
                  <a:pt x="169" y="403"/>
                </a:cubicBezTo>
                <a:cubicBezTo>
                  <a:pt x="168" y="392"/>
                  <a:pt x="168" y="392"/>
                  <a:pt x="168" y="392"/>
                </a:cubicBezTo>
                <a:cubicBezTo>
                  <a:pt x="175" y="379"/>
                  <a:pt x="175" y="379"/>
                  <a:pt x="175" y="379"/>
                </a:cubicBezTo>
                <a:cubicBezTo>
                  <a:pt x="179" y="364"/>
                  <a:pt x="179" y="364"/>
                  <a:pt x="179" y="364"/>
                </a:cubicBezTo>
                <a:cubicBezTo>
                  <a:pt x="190" y="360"/>
                  <a:pt x="190" y="360"/>
                  <a:pt x="190" y="360"/>
                </a:cubicBezTo>
                <a:cubicBezTo>
                  <a:pt x="190" y="349"/>
                  <a:pt x="190" y="349"/>
                  <a:pt x="190" y="349"/>
                </a:cubicBezTo>
                <a:cubicBezTo>
                  <a:pt x="200" y="342"/>
                  <a:pt x="200" y="342"/>
                  <a:pt x="200" y="342"/>
                </a:cubicBezTo>
                <a:cubicBezTo>
                  <a:pt x="208" y="330"/>
                  <a:pt x="208" y="330"/>
                  <a:pt x="208" y="330"/>
                </a:cubicBezTo>
                <a:cubicBezTo>
                  <a:pt x="207" y="292"/>
                  <a:pt x="207" y="292"/>
                  <a:pt x="207" y="292"/>
                </a:cubicBezTo>
                <a:cubicBezTo>
                  <a:pt x="199" y="278"/>
                  <a:pt x="199" y="278"/>
                  <a:pt x="199" y="278"/>
                </a:cubicBezTo>
                <a:cubicBezTo>
                  <a:pt x="199" y="272"/>
                  <a:pt x="199" y="272"/>
                  <a:pt x="199" y="272"/>
                </a:cubicBezTo>
                <a:cubicBezTo>
                  <a:pt x="192" y="266"/>
                  <a:pt x="192" y="266"/>
                  <a:pt x="192" y="266"/>
                </a:cubicBezTo>
                <a:cubicBezTo>
                  <a:pt x="186" y="266"/>
                  <a:pt x="186" y="266"/>
                  <a:pt x="186" y="266"/>
                </a:cubicBezTo>
                <a:cubicBezTo>
                  <a:pt x="178" y="274"/>
                  <a:pt x="178" y="274"/>
                  <a:pt x="178" y="274"/>
                </a:cubicBezTo>
                <a:cubicBezTo>
                  <a:pt x="181" y="283"/>
                  <a:pt x="181" y="283"/>
                  <a:pt x="181" y="283"/>
                </a:cubicBezTo>
                <a:cubicBezTo>
                  <a:pt x="173" y="287"/>
                  <a:pt x="173" y="287"/>
                  <a:pt x="173" y="287"/>
                </a:cubicBezTo>
                <a:cubicBezTo>
                  <a:pt x="161" y="276"/>
                  <a:pt x="161" y="276"/>
                  <a:pt x="161" y="276"/>
                </a:cubicBezTo>
                <a:cubicBezTo>
                  <a:pt x="152" y="274"/>
                  <a:pt x="152" y="274"/>
                  <a:pt x="152" y="274"/>
                </a:cubicBezTo>
                <a:cubicBezTo>
                  <a:pt x="148" y="277"/>
                  <a:pt x="148" y="277"/>
                  <a:pt x="148" y="277"/>
                </a:cubicBezTo>
                <a:cubicBezTo>
                  <a:pt x="141" y="269"/>
                  <a:pt x="141" y="269"/>
                  <a:pt x="141" y="269"/>
                </a:cubicBezTo>
                <a:cubicBezTo>
                  <a:pt x="135" y="264"/>
                  <a:pt x="135" y="264"/>
                  <a:pt x="135" y="264"/>
                </a:cubicBezTo>
                <a:cubicBezTo>
                  <a:pt x="126" y="254"/>
                  <a:pt x="126" y="254"/>
                  <a:pt x="126" y="254"/>
                </a:cubicBezTo>
                <a:cubicBezTo>
                  <a:pt x="118" y="250"/>
                  <a:pt x="118" y="250"/>
                  <a:pt x="118" y="250"/>
                </a:cubicBezTo>
                <a:cubicBezTo>
                  <a:pt x="118" y="250"/>
                  <a:pt x="120" y="237"/>
                  <a:pt x="118" y="236"/>
                </a:cubicBezTo>
                <a:cubicBezTo>
                  <a:pt x="116" y="235"/>
                  <a:pt x="108" y="224"/>
                  <a:pt x="108" y="224"/>
                </a:cubicBezTo>
                <a:cubicBezTo>
                  <a:pt x="105" y="213"/>
                  <a:pt x="105" y="213"/>
                  <a:pt x="105" y="213"/>
                </a:cubicBezTo>
                <a:cubicBezTo>
                  <a:pt x="96" y="213"/>
                  <a:pt x="96" y="213"/>
                  <a:pt x="96" y="213"/>
                </a:cubicBezTo>
                <a:cubicBezTo>
                  <a:pt x="78" y="207"/>
                  <a:pt x="78" y="207"/>
                  <a:pt x="78" y="207"/>
                </a:cubicBezTo>
                <a:cubicBezTo>
                  <a:pt x="60" y="202"/>
                  <a:pt x="60" y="202"/>
                  <a:pt x="60" y="202"/>
                </a:cubicBezTo>
                <a:cubicBezTo>
                  <a:pt x="42" y="181"/>
                  <a:pt x="42" y="181"/>
                  <a:pt x="42" y="181"/>
                </a:cubicBezTo>
                <a:cubicBezTo>
                  <a:pt x="30" y="176"/>
                  <a:pt x="30" y="176"/>
                  <a:pt x="30" y="176"/>
                </a:cubicBezTo>
                <a:moveTo>
                  <a:pt x="260" y="155"/>
                </a:moveTo>
                <a:cubicBezTo>
                  <a:pt x="259" y="155"/>
                  <a:pt x="258" y="155"/>
                  <a:pt x="258" y="154"/>
                </a:cubicBezTo>
                <a:cubicBezTo>
                  <a:pt x="255" y="153"/>
                  <a:pt x="250" y="154"/>
                  <a:pt x="250" y="152"/>
                </a:cubicBezTo>
                <a:cubicBezTo>
                  <a:pt x="250" y="149"/>
                  <a:pt x="254" y="147"/>
                  <a:pt x="254" y="147"/>
                </a:cubicBezTo>
                <a:cubicBezTo>
                  <a:pt x="254" y="146"/>
                  <a:pt x="254" y="146"/>
                  <a:pt x="254" y="146"/>
                </a:cubicBezTo>
                <a:cubicBezTo>
                  <a:pt x="270" y="146"/>
                  <a:pt x="270" y="146"/>
                  <a:pt x="270" y="146"/>
                </a:cubicBezTo>
                <a:cubicBezTo>
                  <a:pt x="271" y="133"/>
                  <a:pt x="271" y="133"/>
                  <a:pt x="271" y="133"/>
                </a:cubicBezTo>
                <a:cubicBezTo>
                  <a:pt x="271" y="133"/>
                  <a:pt x="267" y="128"/>
                  <a:pt x="271" y="128"/>
                </a:cubicBezTo>
                <a:cubicBezTo>
                  <a:pt x="274" y="128"/>
                  <a:pt x="285" y="132"/>
                  <a:pt x="289" y="132"/>
                </a:cubicBezTo>
                <a:cubicBezTo>
                  <a:pt x="289" y="132"/>
                  <a:pt x="290" y="132"/>
                  <a:pt x="290" y="132"/>
                </a:cubicBezTo>
                <a:cubicBezTo>
                  <a:pt x="292" y="131"/>
                  <a:pt x="295" y="130"/>
                  <a:pt x="299" y="130"/>
                </a:cubicBezTo>
                <a:cubicBezTo>
                  <a:pt x="301" y="130"/>
                  <a:pt x="302" y="130"/>
                  <a:pt x="303" y="132"/>
                </a:cubicBezTo>
                <a:cubicBezTo>
                  <a:pt x="305" y="135"/>
                  <a:pt x="313" y="136"/>
                  <a:pt x="316" y="141"/>
                </a:cubicBezTo>
                <a:cubicBezTo>
                  <a:pt x="319" y="146"/>
                  <a:pt x="318" y="149"/>
                  <a:pt x="316" y="149"/>
                </a:cubicBezTo>
                <a:cubicBezTo>
                  <a:pt x="315" y="149"/>
                  <a:pt x="299" y="149"/>
                  <a:pt x="299" y="149"/>
                </a:cubicBezTo>
                <a:cubicBezTo>
                  <a:pt x="287" y="151"/>
                  <a:pt x="287" y="151"/>
                  <a:pt x="287" y="151"/>
                </a:cubicBezTo>
                <a:cubicBezTo>
                  <a:pt x="287" y="151"/>
                  <a:pt x="285" y="155"/>
                  <a:pt x="285" y="156"/>
                </a:cubicBezTo>
                <a:cubicBezTo>
                  <a:pt x="285" y="157"/>
                  <a:pt x="280" y="159"/>
                  <a:pt x="277" y="159"/>
                </a:cubicBezTo>
                <a:cubicBezTo>
                  <a:pt x="276" y="159"/>
                  <a:pt x="275" y="159"/>
                  <a:pt x="275" y="158"/>
                </a:cubicBezTo>
                <a:cubicBezTo>
                  <a:pt x="275" y="157"/>
                  <a:pt x="274" y="153"/>
                  <a:pt x="274" y="153"/>
                </a:cubicBezTo>
                <a:cubicBezTo>
                  <a:pt x="274" y="153"/>
                  <a:pt x="267" y="154"/>
                  <a:pt x="266" y="154"/>
                </a:cubicBezTo>
                <a:cubicBezTo>
                  <a:pt x="264" y="154"/>
                  <a:pt x="262" y="155"/>
                  <a:pt x="260" y="155"/>
                </a:cubicBezTo>
                <a:moveTo>
                  <a:pt x="707" y="0"/>
                </a:moveTo>
                <a:cubicBezTo>
                  <a:pt x="697" y="0"/>
                  <a:pt x="685" y="3"/>
                  <a:pt x="675" y="6"/>
                </a:cubicBezTo>
                <a:cubicBezTo>
                  <a:pt x="652" y="12"/>
                  <a:pt x="629" y="17"/>
                  <a:pt x="606" y="21"/>
                </a:cubicBezTo>
                <a:cubicBezTo>
                  <a:pt x="578" y="26"/>
                  <a:pt x="550" y="31"/>
                  <a:pt x="523" y="37"/>
                </a:cubicBezTo>
                <a:cubicBezTo>
                  <a:pt x="504" y="42"/>
                  <a:pt x="486" y="49"/>
                  <a:pt x="468" y="56"/>
                </a:cubicBezTo>
                <a:cubicBezTo>
                  <a:pt x="409" y="78"/>
                  <a:pt x="349" y="97"/>
                  <a:pt x="289" y="114"/>
                </a:cubicBezTo>
                <a:cubicBezTo>
                  <a:pt x="278" y="117"/>
                  <a:pt x="265" y="119"/>
                  <a:pt x="253" y="121"/>
                </a:cubicBezTo>
                <a:cubicBezTo>
                  <a:pt x="256" y="121"/>
                  <a:pt x="258" y="122"/>
                  <a:pt x="259" y="123"/>
                </a:cubicBezTo>
                <a:cubicBezTo>
                  <a:pt x="259" y="125"/>
                  <a:pt x="251" y="129"/>
                  <a:pt x="251" y="129"/>
                </a:cubicBezTo>
                <a:cubicBezTo>
                  <a:pt x="226" y="132"/>
                  <a:pt x="226" y="132"/>
                  <a:pt x="226" y="132"/>
                </a:cubicBezTo>
                <a:cubicBezTo>
                  <a:pt x="226" y="132"/>
                  <a:pt x="223" y="132"/>
                  <a:pt x="220" y="132"/>
                </a:cubicBezTo>
                <a:cubicBezTo>
                  <a:pt x="217" y="132"/>
                  <a:pt x="214" y="132"/>
                  <a:pt x="214" y="131"/>
                </a:cubicBezTo>
                <a:cubicBezTo>
                  <a:pt x="214" y="130"/>
                  <a:pt x="213" y="127"/>
                  <a:pt x="213" y="123"/>
                </a:cubicBezTo>
                <a:cubicBezTo>
                  <a:pt x="210" y="123"/>
                  <a:pt x="208" y="123"/>
                  <a:pt x="205" y="123"/>
                </a:cubicBezTo>
                <a:cubicBezTo>
                  <a:pt x="194" y="123"/>
                  <a:pt x="182" y="123"/>
                  <a:pt x="171" y="122"/>
                </a:cubicBezTo>
                <a:cubicBezTo>
                  <a:pt x="174" y="109"/>
                  <a:pt x="174" y="109"/>
                  <a:pt x="174" y="109"/>
                </a:cubicBezTo>
                <a:cubicBezTo>
                  <a:pt x="159" y="106"/>
                  <a:pt x="159" y="106"/>
                  <a:pt x="159" y="106"/>
                </a:cubicBezTo>
                <a:cubicBezTo>
                  <a:pt x="156" y="109"/>
                  <a:pt x="152" y="113"/>
                  <a:pt x="151" y="113"/>
                </a:cubicBezTo>
                <a:cubicBezTo>
                  <a:pt x="151" y="113"/>
                  <a:pt x="151" y="113"/>
                  <a:pt x="151" y="112"/>
                </a:cubicBezTo>
                <a:cubicBezTo>
                  <a:pt x="150" y="111"/>
                  <a:pt x="149" y="105"/>
                  <a:pt x="149" y="105"/>
                </a:cubicBezTo>
                <a:cubicBezTo>
                  <a:pt x="149" y="103"/>
                  <a:pt x="149" y="103"/>
                  <a:pt x="149" y="103"/>
                </a:cubicBezTo>
                <a:cubicBezTo>
                  <a:pt x="124" y="97"/>
                  <a:pt x="124" y="97"/>
                  <a:pt x="124" y="97"/>
                </a:cubicBezTo>
                <a:cubicBezTo>
                  <a:pt x="128" y="82"/>
                  <a:pt x="128" y="82"/>
                  <a:pt x="128" y="82"/>
                </a:cubicBezTo>
                <a:cubicBezTo>
                  <a:pt x="25" y="51"/>
                  <a:pt x="25" y="51"/>
                  <a:pt x="25" y="51"/>
                </a:cubicBezTo>
                <a:cubicBezTo>
                  <a:pt x="25" y="54"/>
                  <a:pt x="25" y="57"/>
                  <a:pt x="25" y="57"/>
                </a:cubicBezTo>
                <a:cubicBezTo>
                  <a:pt x="25" y="57"/>
                  <a:pt x="25" y="57"/>
                  <a:pt x="25" y="57"/>
                </a:cubicBezTo>
                <a:cubicBezTo>
                  <a:pt x="25" y="57"/>
                  <a:pt x="25" y="57"/>
                  <a:pt x="25" y="57"/>
                </a:cubicBezTo>
                <a:cubicBezTo>
                  <a:pt x="25" y="57"/>
                  <a:pt x="10" y="103"/>
                  <a:pt x="10" y="103"/>
                </a:cubicBezTo>
                <a:cubicBezTo>
                  <a:pt x="16" y="125"/>
                  <a:pt x="16" y="125"/>
                  <a:pt x="16" y="125"/>
                </a:cubicBezTo>
                <a:cubicBezTo>
                  <a:pt x="16" y="125"/>
                  <a:pt x="28" y="142"/>
                  <a:pt x="28" y="144"/>
                </a:cubicBezTo>
                <a:cubicBezTo>
                  <a:pt x="28" y="145"/>
                  <a:pt x="28" y="145"/>
                  <a:pt x="28" y="145"/>
                </a:cubicBezTo>
                <a:cubicBezTo>
                  <a:pt x="28" y="145"/>
                  <a:pt x="28" y="142"/>
                  <a:pt x="28" y="142"/>
                </a:cubicBezTo>
                <a:cubicBezTo>
                  <a:pt x="38" y="150"/>
                  <a:pt x="38" y="150"/>
                  <a:pt x="38" y="150"/>
                </a:cubicBezTo>
                <a:cubicBezTo>
                  <a:pt x="78" y="139"/>
                  <a:pt x="78" y="139"/>
                  <a:pt x="78" y="139"/>
                </a:cubicBezTo>
                <a:cubicBezTo>
                  <a:pt x="86" y="116"/>
                  <a:pt x="86" y="116"/>
                  <a:pt x="86" y="116"/>
                </a:cubicBezTo>
                <a:cubicBezTo>
                  <a:pt x="100" y="110"/>
                  <a:pt x="100" y="110"/>
                  <a:pt x="100" y="110"/>
                </a:cubicBezTo>
                <a:cubicBezTo>
                  <a:pt x="123" y="112"/>
                  <a:pt x="123" y="112"/>
                  <a:pt x="123" y="112"/>
                </a:cubicBezTo>
                <a:cubicBezTo>
                  <a:pt x="118" y="120"/>
                  <a:pt x="118" y="120"/>
                  <a:pt x="118" y="120"/>
                </a:cubicBezTo>
                <a:cubicBezTo>
                  <a:pt x="110" y="143"/>
                  <a:pt x="110" y="143"/>
                  <a:pt x="110" y="143"/>
                </a:cubicBezTo>
                <a:cubicBezTo>
                  <a:pt x="104" y="155"/>
                  <a:pt x="104" y="155"/>
                  <a:pt x="104" y="155"/>
                </a:cubicBezTo>
                <a:cubicBezTo>
                  <a:pt x="104" y="155"/>
                  <a:pt x="100" y="166"/>
                  <a:pt x="100" y="167"/>
                </a:cubicBezTo>
                <a:cubicBezTo>
                  <a:pt x="100" y="168"/>
                  <a:pt x="95" y="177"/>
                  <a:pt x="95" y="179"/>
                </a:cubicBezTo>
                <a:cubicBezTo>
                  <a:pt x="95" y="179"/>
                  <a:pt x="96" y="179"/>
                  <a:pt x="98" y="179"/>
                </a:cubicBezTo>
                <a:cubicBezTo>
                  <a:pt x="99" y="179"/>
                  <a:pt x="101" y="179"/>
                  <a:pt x="102" y="179"/>
                </a:cubicBezTo>
                <a:cubicBezTo>
                  <a:pt x="104" y="179"/>
                  <a:pt x="105" y="179"/>
                  <a:pt x="106" y="179"/>
                </a:cubicBezTo>
                <a:cubicBezTo>
                  <a:pt x="108" y="179"/>
                  <a:pt x="110" y="179"/>
                  <a:pt x="110" y="180"/>
                </a:cubicBezTo>
                <a:cubicBezTo>
                  <a:pt x="110" y="180"/>
                  <a:pt x="111" y="180"/>
                  <a:pt x="114" y="180"/>
                </a:cubicBezTo>
                <a:cubicBezTo>
                  <a:pt x="122" y="180"/>
                  <a:pt x="138" y="179"/>
                  <a:pt x="138" y="179"/>
                </a:cubicBezTo>
                <a:cubicBezTo>
                  <a:pt x="152" y="189"/>
                  <a:pt x="152" y="189"/>
                  <a:pt x="152" y="189"/>
                </a:cubicBezTo>
                <a:cubicBezTo>
                  <a:pt x="150" y="202"/>
                  <a:pt x="150" y="202"/>
                  <a:pt x="150" y="202"/>
                </a:cubicBezTo>
                <a:cubicBezTo>
                  <a:pt x="144" y="223"/>
                  <a:pt x="144" y="223"/>
                  <a:pt x="144" y="223"/>
                </a:cubicBezTo>
                <a:cubicBezTo>
                  <a:pt x="143" y="242"/>
                  <a:pt x="143" y="242"/>
                  <a:pt x="143" y="242"/>
                </a:cubicBezTo>
                <a:cubicBezTo>
                  <a:pt x="154" y="258"/>
                  <a:pt x="154" y="258"/>
                  <a:pt x="154" y="258"/>
                </a:cubicBezTo>
                <a:cubicBezTo>
                  <a:pt x="167" y="266"/>
                  <a:pt x="167" y="266"/>
                  <a:pt x="167" y="266"/>
                </a:cubicBezTo>
                <a:cubicBezTo>
                  <a:pt x="177" y="261"/>
                  <a:pt x="177" y="261"/>
                  <a:pt x="177" y="261"/>
                </a:cubicBezTo>
                <a:cubicBezTo>
                  <a:pt x="196" y="258"/>
                  <a:pt x="196" y="258"/>
                  <a:pt x="196" y="258"/>
                </a:cubicBezTo>
                <a:cubicBezTo>
                  <a:pt x="196" y="258"/>
                  <a:pt x="212" y="271"/>
                  <a:pt x="213" y="273"/>
                </a:cubicBezTo>
                <a:cubicBezTo>
                  <a:pt x="213" y="273"/>
                  <a:pt x="213" y="273"/>
                  <a:pt x="213" y="273"/>
                </a:cubicBezTo>
                <a:cubicBezTo>
                  <a:pt x="215" y="273"/>
                  <a:pt x="229" y="258"/>
                  <a:pt x="229" y="258"/>
                </a:cubicBezTo>
                <a:cubicBezTo>
                  <a:pt x="229" y="258"/>
                  <a:pt x="228" y="250"/>
                  <a:pt x="230" y="249"/>
                </a:cubicBezTo>
                <a:cubicBezTo>
                  <a:pt x="231" y="249"/>
                  <a:pt x="237" y="239"/>
                  <a:pt x="237" y="239"/>
                </a:cubicBezTo>
                <a:cubicBezTo>
                  <a:pt x="243" y="239"/>
                  <a:pt x="243" y="239"/>
                  <a:pt x="243" y="239"/>
                </a:cubicBezTo>
                <a:cubicBezTo>
                  <a:pt x="257" y="234"/>
                  <a:pt x="257" y="234"/>
                  <a:pt x="257" y="234"/>
                </a:cubicBezTo>
                <a:cubicBezTo>
                  <a:pt x="257" y="234"/>
                  <a:pt x="268" y="227"/>
                  <a:pt x="268" y="226"/>
                </a:cubicBezTo>
                <a:cubicBezTo>
                  <a:pt x="268" y="224"/>
                  <a:pt x="276" y="222"/>
                  <a:pt x="276" y="222"/>
                </a:cubicBezTo>
                <a:cubicBezTo>
                  <a:pt x="279" y="228"/>
                  <a:pt x="279" y="228"/>
                  <a:pt x="279" y="228"/>
                </a:cubicBezTo>
                <a:cubicBezTo>
                  <a:pt x="279" y="228"/>
                  <a:pt x="272" y="231"/>
                  <a:pt x="272" y="233"/>
                </a:cubicBezTo>
                <a:cubicBezTo>
                  <a:pt x="272" y="244"/>
                  <a:pt x="272" y="244"/>
                  <a:pt x="272" y="244"/>
                </a:cubicBezTo>
                <a:cubicBezTo>
                  <a:pt x="266" y="252"/>
                  <a:pt x="266" y="252"/>
                  <a:pt x="266" y="252"/>
                </a:cubicBezTo>
                <a:cubicBezTo>
                  <a:pt x="274" y="260"/>
                  <a:pt x="274" y="260"/>
                  <a:pt x="274" y="260"/>
                </a:cubicBezTo>
                <a:cubicBezTo>
                  <a:pt x="274" y="245"/>
                  <a:pt x="274" y="245"/>
                  <a:pt x="274" y="245"/>
                </a:cubicBezTo>
                <a:cubicBezTo>
                  <a:pt x="274" y="245"/>
                  <a:pt x="285" y="236"/>
                  <a:pt x="286" y="235"/>
                </a:cubicBezTo>
                <a:cubicBezTo>
                  <a:pt x="287" y="234"/>
                  <a:pt x="291" y="225"/>
                  <a:pt x="291" y="225"/>
                </a:cubicBezTo>
                <a:cubicBezTo>
                  <a:pt x="291" y="225"/>
                  <a:pt x="296" y="232"/>
                  <a:pt x="296" y="234"/>
                </a:cubicBezTo>
                <a:cubicBezTo>
                  <a:pt x="295" y="236"/>
                  <a:pt x="312" y="242"/>
                  <a:pt x="312" y="242"/>
                </a:cubicBezTo>
                <a:cubicBezTo>
                  <a:pt x="335" y="243"/>
                  <a:pt x="335" y="243"/>
                  <a:pt x="335" y="243"/>
                </a:cubicBezTo>
                <a:cubicBezTo>
                  <a:pt x="348" y="250"/>
                  <a:pt x="348" y="250"/>
                  <a:pt x="348" y="250"/>
                </a:cubicBezTo>
                <a:cubicBezTo>
                  <a:pt x="351" y="245"/>
                  <a:pt x="351" y="245"/>
                  <a:pt x="351" y="245"/>
                </a:cubicBezTo>
                <a:cubicBezTo>
                  <a:pt x="351" y="245"/>
                  <a:pt x="380" y="241"/>
                  <a:pt x="381" y="240"/>
                </a:cubicBezTo>
                <a:cubicBezTo>
                  <a:pt x="381" y="240"/>
                  <a:pt x="381" y="240"/>
                  <a:pt x="381" y="240"/>
                </a:cubicBezTo>
                <a:cubicBezTo>
                  <a:pt x="382" y="240"/>
                  <a:pt x="369" y="246"/>
                  <a:pt x="369" y="246"/>
                </a:cubicBezTo>
                <a:cubicBezTo>
                  <a:pt x="373" y="251"/>
                  <a:pt x="373" y="251"/>
                  <a:pt x="373" y="251"/>
                </a:cubicBezTo>
                <a:cubicBezTo>
                  <a:pt x="379" y="253"/>
                  <a:pt x="379" y="253"/>
                  <a:pt x="379" y="253"/>
                </a:cubicBezTo>
                <a:cubicBezTo>
                  <a:pt x="381" y="255"/>
                  <a:pt x="381" y="255"/>
                  <a:pt x="381" y="255"/>
                </a:cubicBezTo>
                <a:cubicBezTo>
                  <a:pt x="388" y="260"/>
                  <a:pt x="388" y="260"/>
                  <a:pt x="388" y="260"/>
                </a:cubicBezTo>
                <a:cubicBezTo>
                  <a:pt x="388" y="260"/>
                  <a:pt x="388" y="266"/>
                  <a:pt x="389" y="267"/>
                </a:cubicBezTo>
                <a:cubicBezTo>
                  <a:pt x="389" y="267"/>
                  <a:pt x="390" y="267"/>
                  <a:pt x="390" y="267"/>
                </a:cubicBezTo>
                <a:cubicBezTo>
                  <a:pt x="391" y="267"/>
                  <a:pt x="391" y="267"/>
                  <a:pt x="391" y="267"/>
                </a:cubicBezTo>
                <a:cubicBezTo>
                  <a:pt x="392" y="267"/>
                  <a:pt x="392" y="267"/>
                  <a:pt x="392" y="267"/>
                </a:cubicBezTo>
                <a:cubicBezTo>
                  <a:pt x="393" y="267"/>
                  <a:pt x="394" y="267"/>
                  <a:pt x="394" y="268"/>
                </a:cubicBezTo>
                <a:cubicBezTo>
                  <a:pt x="394" y="270"/>
                  <a:pt x="409" y="277"/>
                  <a:pt x="409" y="277"/>
                </a:cubicBezTo>
                <a:cubicBezTo>
                  <a:pt x="415" y="290"/>
                  <a:pt x="415" y="290"/>
                  <a:pt x="415" y="290"/>
                </a:cubicBezTo>
                <a:cubicBezTo>
                  <a:pt x="441" y="304"/>
                  <a:pt x="441" y="304"/>
                  <a:pt x="441" y="304"/>
                </a:cubicBezTo>
                <a:cubicBezTo>
                  <a:pt x="470" y="306"/>
                  <a:pt x="470" y="306"/>
                  <a:pt x="470" y="306"/>
                </a:cubicBezTo>
                <a:cubicBezTo>
                  <a:pt x="493" y="325"/>
                  <a:pt x="493" y="325"/>
                  <a:pt x="493" y="325"/>
                </a:cubicBezTo>
                <a:cubicBezTo>
                  <a:pt x="493" y="325"/>
                  <a:pt x="498" y="350"/>
                  <a:pt x="498" y="351"/>
                </a:cubicBezTo>
                <a:cubicBezTo>
                  <a:pt x="498" y="351"/>
                  <a:pt x="499" y="351"/>
                  <a:pt x="499" y="351"/>
                </a:cubicBezTo>
                <a:cubicBezTo>
                  <a:pt x="499" y="351"/>
                  <a:pt x="500" y="350"/>
                  <a:pt x="500" y="350"/>
                </a:cubicBezTo>
                <a:cubicBezTo>
                  <a:pt x="508" y="356"/>
                  <a:pt x="508" y="356"/>
                  <a:pt x="508" y="356"/>
                </a:cubicBezTo>
                <a:cubicBezTo>
                  <a:pt x="506" y="370"/>
                  <a:pt x="506" y="370"/>
                  <a:pt x="506" y="370"/>
                </a:cubicBezTo>
                <a:cubicBezTo>
                  <a:pt x="522" y="379"/>
                  <a:pt x="522" y="379"/>
                  <a:pt x="522" y="379"/>
                </a:cubicBezTo>
                <a:cubicBezTo>
                  <a:pt x="522" y="391"/>
                  <a:pt x="522" y="391"/>
                  <a:pt x="522" y="391"/>
                </a:cubicBezTo>
                <a:cubicBezTo>
                  <a:pt x="532" y="382"/>
                  <a:pt x="532" y="382"/>
                  <a:pt x="532" y="382"/>
                </a:cubicBezTo>
                <a:cubicBezTo>
                  <a:pt x="532" y="382"/>
                  <a:pt x="559" y="395"/>
                  <a:pt x="563" y="395"/>
                </a:cubicBezTo>
                <a:cubicBezTo>
                  <a:pt x="563" y="395"/>
                  <a:pt x="564" y="395"/>
                  <a:pt x="564" y="395"/>
                </a:cubicBezTo>
                <a:cubicBezTo>
                  <a:pt x="564" y="395"/>
                  <a:pt x="564" y="395"/>
                  <a:pt x="564" y="395"/>
                </a:cubicBezTo>
                <a:cubicBezTo>
                  <a:pt x="564" y="395"/>
                  <a:pt x="565" y="408"/>
                  <a:pt x="564" y="410"/>
                </a:cubicBezTo>
                <a:cubicBezTo>
                  <a:pt x="563" y="410"/>
                  <a:pt x="563" y="410"/>
                  <a:pt x="563" y="410"/>
                </a:cubicBezTo>
                <a:cubicBezTo>
                  <a:pt x="564" y="410"/>
                  <a:pt x="570" y="406"/>
                  <a:pt x="570" y="406"/>
                </a:cubicBezTo>
                <a:cubicBezTo>
                  <a:pt x="591" y="411"/>
                  <a:pt x="591" y="411"/>
                  <a:pt x="591" y="411"/>
                </a:cubicBezTo>
                <a:cubicBezTo>
                  <a:pt x="591" y="411"/>
                  <a:pt x="610" y="411"/>
                  <a:pt x="611" y="408"/>
                </a:cubicBezTo>
                <a:cubicBezTo>
                  <a:pt x="612" y="408"/>
                  <a:pt x="612" y="407"/>
                  <a:pt x="612" y="407"/>
                </a:cubicBezTo>
                <a:cubicBezTo>
                  <a:pt x="614" y="407"/>
                  <a:pt x="616" y="409"/>
                  <a:pt x="618" y="411"/>
                </a:cubicBezTo>
                <a:cubicBezTo>
                  <a:pt x="621" y="413"/>
                  <a:pt x="623" y="415"/>
                  <a:pt x="623" y="415"/>
                </a:cubicBezTo>
                <a:cubicBezTo>
                  <a:pt x="623" y="415"/>
                  <a:pt x="623" y="415"/>
                  <a:pt x="623" y="415"/>
                </a:cubicBezTo>
                <a:cubicBezTo>
                  <a:pt x="623" y="415"/>
                  <a:pt x="623" y="415"/>
                  <a:pt x="623" y="415"/>
                </a:cubicBezTo>
                <a:cubicBezTo>
                  <a:pt x="625" y="415"/>
                  <a:pt x="649" y="437"/>
                  <a:pt x="650" y="439"/>
                </a:cubicBezTo>
                <a:cubicBezTo>
                  <a:pt x="651" y="440"/>
                  <a:pt x="666" y="444"/>
                  <a:pt x="666" y="444"/>
                </a:cubicBezTo>
                <a:cubicBezTo>
                  <a:pt x="666" y="444"/>
                  <a:pt x="672" y="465"/>
                  <a:pt x="674" y="467"/>
                </a:cubicBezTo>
                <a:cubicBezTo>
                  <a:pt x="675" y="470"/>
                  <a:pt x="667" y="483"/>
                  <a:pt x="667" y="483"/>
                </a:cubicBezTo>
                <a:cubicBezTo>
                  <a:pt x="656" y="508"/>
                  <a:pt x="656" y="508"/>
                  <a:pt x="656" y="508"/>
                </a:cubicBezTo>
                <a:cubicBezTo>
                  <a:pt x="640" y="530"/>
                  <a:pt x="640" y="530"/>
                  <a:pt x="640" y="530"/>
                </a:cubicBezTo>
                <a:cubicBezTo>
                  <a:pt x="643" y="529"/>
                  <a:pt x="647" y="528"/>
                  <a:pt x="652" y="528"/>
                </a:cubicBezTo>
                <a:cubicBezTo>
                  <a:pt x="684" y="528"/>
                  <a:pt x="749" y="552"/>
                  <a:pt x="756" y="554"/>
                </a:cubicBezTo>
                <a:cubicBezTo>
                  <a:pt x="790" y="566"/>
                  <a:pt x="823" y="582"/>
                  <a:pt x="858" y="590"/>
                </a:cubicBezTo>
                <a:cubicBezTo>
                  <a:pt x="872" y="593"/>
                  <a:pt x="887" y="597"/>
                  <a:pt x="901" y="597"/>
                </a:cubicBezTo>
                <a:cubicBezTo>
                  <a:pt x="905" y="597"/>
                  <a:pt x="908" y="597"/>
                  <a:pt x="912" y="596"/>
                </a:cubicBezTo>
                <a:cubicBezTo>
                  <a:pt x="936" y="592"/>
                  <a:pt x="938" y="568"/>
                  <a:pt x="924" y="551"/>
                </a:cubicBezTo>
                <a:cubicBezTo>
                  <a:pt x="903" y="528"/>
                  <a:pt x="764" y="487"/>
                  <a:pt x="719" y="472"/>
                </a:cubicBezTo>
                <a:cubicBezTo>
                  <a:pt x="683" y="460"/>
                  <a:pt x="667" y="444"/>
                  <a:pt x="683" y="427"/>
                </a:cubicBezTo>
                <a:cubicBezTo>
                  <a:pt x="688" y="422"/>
                  <a:pt x="699" y="419"/>
                  <a:pt x="715" y="419"/>
                </a:cubicBezTo>
                <a:cubicBezTo>
                  <a:pt x="763" y="419"/>
                  <a:pt x="849" y="443"/>
                  <a:pt x="892" y="454"/>
                </a:cubicBezTo>
                <a:cubicBezTo>
                  <a:pt x="903" y="458"/>
                  <a:pt x="949" y="468"/>
                  <a:pt x="985" y="468"/>
                </a:cubicBezTo>
                <a:cubicBezTo>
                  <a:pt x="1008" y="468"/>
                  <a:pt x="1027" y="464"/>
                  <a:pt x="1030" y="451"/>
                </a:cubicBezTo>
                <a:cubicBezTo>
                  <a:pt x="1037" y="416"/>
                  <a:pt x="995" y="407"/>
                  <a:pt x="969" y="402"/>
                </a:cubicBezTo>
                <a:cubicBezTo>
                  <a:pt x="935" y="395"/>
                  <a:pt x="694" y="356"/>
                  <a:pt x="706" y="312"/>
                </a:cubicBezTo>
                <a:cubicBezTo>
                  <a:pt x="708" y="303"/>
                  <a:pt x="719" y="300"/>
                  <a:pt x="733" y="300"/>
                </a:cubicBezTo>
                <a:cubicBezTo>
                  <a:pt x="752" y="300"/>
                  <a:pt x="776" y="306"/>
                  <a:pt x="787" y="307"/>
                </a:cubicBezTo>
                <a:cubicBezTo>
                  <a:pt x="812" y="310"/>
                  <a:pt x="880" y="327"/>
                  <a:pt x="931" y="327"/>
                </a:cubicBezTo>
                <a:cubicBezTo>
                  <a:pt x="945" y="327"/>
                  <a:pt x="958" y="326"/>
                  <a:pt x="968" y="322"/>
                </a:cubicBezTo>
                <a:cubicBezTo>
                  <a:pt x="964" y="320"/>
                  <a:pt x="941" y="302"/>
                  <a:pt x="939" y="302"/>
                </a:cubicBezTo>
                <a:cubicBezTo>
                  <a:pt x="939" y="302"/>
                  <a:pt x="939" y="302"/>
                  <a:pt x="939" y="302"/>
                </a:cubicBezTo>
                <a:cubicBezTo>
                  <a:pt x="939" y="302"/>
                  <a:pt x="939" y="302"/>
                  <a:pt x="939" y="302"/>
                </a:cubicBezTo>
                <a:cubicBezTo>
                  <a:pt x="938" y="302"/>
                  <a:pt x="912" y="281"/>
                  <a:pt x="912" y="281"/>
                </a:cubicBezTo>
                <a:cubicBezTo>
                  <a:pt x="906" y="262"/>
                  <a:pt x="906" y="262"/>
                  <a:pt x="906" y="262"/>
                </a:cubicBezTo>
                <a:cubicBezTo>
                  <a:pt x="906" y="262"/>
                  <a:pt x="904" y="259"/>
                  <a:pt x="904" y="258"/>
                </a:cubicBezTo>
                <a:cubicBezTo>
                  <a:pt x="904" y="258"/>
                  <a:pt x="902" y="256"/>
                  <a:pt x="900" y="252"/>
                </a:cubicBezTo>
                <a:cubicBezTo>
                  <a:pt x="815" y="232"/>
                  <a:pt x="700" y="216"/>
                  <a:pt x="700" y="216"/>
                </a:cubicBezTo>
                <a:cubicBezTo>
                  <a:pt x="700" y="216"/>
                  <a:pt x="598" y="207"/>
                  <a:pt x="577" y="172"/>
                </a:cubicBezTo>
                <a:cubicBezTo>
                  <a:pt x="563" y="150"/>
                  <a:pt x="566" y="134"/>
                  <a:pt x="588" y="121"/>
                </a:cubicBezTo>
                <a:cubicBezTo>
                  <a:pt x="610" y="109"/>
                  <a:pt x="635" y="98"/>
                  <a:pt x="658" y="89"/>
                </a:cubicBezTo>
                <a:cubicBezTo>
                  <a:pt x="672" y="83"/>
                  <a:pt x="689" y="79"/>
                  <a:pt x="702" y="71"/>
                </a:cubicBezTo>
                <a:cubicBezTo>
                  <a:pt x="716" y="63"/>
                  <a:pt x="745" y="39"/>
                  <a:pt x="731" y="13"/>
                </a:cubicBezTo>
                <a:cubicBezTo>
                  <a:pt x="725" y="3"/>
                  <a:pt x="717" y="0"/>
                  <a:pt x="707" y="0"/>
                </a:cubicBezTo>
              </a:path>
            </a:pathLst>
          </a:custGeom>
          <a:solidFill>
            <a:srgbClr val="A6C8C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2AD4958F-C6CB-4BAE-9295-ADE8C3822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718" y="175328"/>
            <a:ext cx="10850563" cy="775854"/>
          </a:xfrm>
        </p:spPr>
        <p:txBody>
          <a:bodyPr>
            <a:normAutofit/>
          </a:bodyPr>
          <a:lstStyle/>
          <a:p>
            <a:r>
              <a:rPr lang="es-AR" dirty="0"/>
              <a:t>Competencia</a:t>
            </a:r>
            <a:endParaRPr lang="es-AR" sz="3600" dirty="0"/>
          </a:p>
        </p:txBody>
      </p:sp>
      <p:grpSp>
        <p:nvGrpSpPr>
          <p:cNvPr id="5" name="6ed60184-e451-4a99-907a-27d715f371c6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3F806961-4E4C-440B-A545-6920574CB237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433522" y="933445"/>
            <a:ext cx="3343136" cy="3008945"/>
            <a:chOff x="669925" y="1144072"/>
            <a:chExt cx="3165487" cy="2849053"/>
          </a:xfrm>
        </p:grpSpPr>
        <p:sp>
          <p:nvSpPr>
            <p:cNvPr id="26" name="íśḷíḑè">
              <a:extLst>
                <a:ext uri="{FF2B5EF4-FFF2-40B4-BE49-F238E27FC236}">
                  <a16:creationId xmlns:a16="http://schemas.microsoft.com/office/drawing/2014/main" id="{CDF427AE-561E-48AF-AD58-8E274FFB9F88}"/>
                </a:ext>
              </a:extLst>
            </p:cNvPr>
            <p:cNvSpPr/>
            <p:nvPr/>
          </p:nvSpPr>
          <p:spPr bwMode="auto">
            <a:xfrm>
              <a:off x="669925" y="1144072"/>
              <a:ext cx="2111463" cy="1526400"/>
            </a:xfrm>
            <a:custGeom>
              <a:avLst/>
              <a:gdLst>
                <a:gd name="T0" fmla="*/ 1855 w 1855"/>
                <a:gd name="T1" fmla="*/ 948 h 1341"/>
                <a:gd name="T2" fmla="*/ 1642 w 1855"/>
                <a:gd name="T3" fmla="*/ 1341 h 1341"/>
                <a:gd name="T4" fmla="*/ 0 w 1855"/>
                <a:gd name="T5" fmla="*/ 529 h 1341"/>
                <a:gd name="T6" fmla="*/ 0 w 1855"/>
                <a:gd name="T7" fmla="*/ 0 h 1341"/>
                <a:gd name="T8" fmla="*/ 427 w 1855"/>
                <a:gd name="T9" fmla="*/ 0 h 1341"/>
                <a:gd name="T10" fmla="*/ 1855 w 1855"/>
                <a:gd name="T11" fmla="*/ 948 h 1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55" h="1341">
                  <a:moveTo>
                    <a:pt x="1855" y="948"/>
                  </a:moveTo>
                  <a:lnTo>
                    <a:pt x="1642" y="1341"/>
                  </a:lnTo>
                  <a:lnTo>
                    <a:pt x="0" y="529"/>
                  </a:lnTo>
                  <a:lnTo>
                    <a:pt x="0" y="0"/>
                  </a:lnTo>
                  <a:lnTo>
                    <a:pt x="427" y="0"/>
                  </a:lnTo>
                  <a:lnTo>
                    <a:pt x="1855" y="948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" name="ïSḻíḋè">
              <a:extLst>
                <a:ext uri="{FF2B5EF4-FFF2-40B4-BE49-F238E27FC236}">
                  <a16:creationId xmlns:a16="http://schemas.microsoft.com/office/drawing/2014/main" id="{1F68A60B-222E-4A92-A8AA-BB5B1C0A8F2C}"/>
                </a:ext>
              </a:extLst>
            </p:cNvPr>
            <p:cNvSpPr/>
            <p:nvPr/>
          </p:nvSpPr>
          <p:spPr bwMode="auto">
            <a:xfrm>
              <a:off x="669925" y="1144072"/>
              <a:ext cx="2111463" cy="1526400"/>
            </a:xfrm>
            <a:custGeom>
              <a:avLst/>
              <a:gdLst>
                <a:gd name="T0" fmla="*/ 1855 w 1855"/>
                <a:gd name="T1" fmla="*/ 948 h 1341"/>
                <a:gd name="T2" fmla="*/ 1642 w 1855"/>
                <a:gd name="T3" fmla="*/ 1341 h 1341"/>
                <a:gd name="T4" fmla="*/ 0 w 1855"/>
                <a:gd name="T5" fmla="*/ 529 h 1341"/>
                <a:gd name="T6" fmla="*/ 0 w 1855"/>
                <a:gd name="T7" fmla="*/ 0 h 1341"/>
                <a:gd name="T8" fmla="*/ 427 w 1855"/>
                <a:gd name="T9" fmla="*/ 0 h 1341"/>
                <a:gd name="T10" fmla="*/ 1855 w 1855"/>
                <a:gd name="T11" fmla="*/ 948 h 1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55" h="1341">
                  <a:moveTo>
                    <a:pt x="1855" y="948"/>
                  </a:moveTo>
                  <a:lnTo>
                    <a:pt x="1642" y="1341"/>
                  </a:lnTo>
                  <a:lnTo>
                    <a:pt x="0" y="529"/>
                  </a:lnTo>
                  <a:lnTo>
                    <a:pt x="0" y="0"/>
                  </a:lnTo>
                  <a:lnTo>
                    <a:pt x="427" y="0"/>
                  </a:lnTo>
                  <a:lnTo>
                    <a:pt x="1855" y="94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" name="íṧļidè">
              <a:extLst>
                <a:ext uri="{FF2B5EF4-FFF2-40B4-BE49-F238E27FC236}">
                  <a16:creationId xmlns:a16="http://schemas.microsoft.com/office/drawing/2014/main" id="{D9540759-E010-45B3-8EAE-45DBDDBC5E60}"/>
                </a:ext>
              </a:extLst>
            </p:cNvPr>
            <p:cNvSpPr/>
            <p:nvPr/>
          </p:nvSpPr>
          <p:spPr bwMode="auto">
            <a:xfrm>
              <a:off x="2194048" y="2100206"/>
              <a:ext cx="474652" cy="448472"/>
            </a:xfrm>
            <a:custGeom>
              <a:avLst/>
              <a:gdLst>
                <a:gd name="T0" fmla="*/ 2 w 286"/>
                <a:gd name="T1" fmla="*/ 242 h 271"/>
                <a:gd name="T2" fmla="*/ 0 w 286"/>
                <a:gd name="T3" fmla="*/ 246 h 271"/>
                <a:gd name="T4" fmla="*/ 54 w 286"/>
                <a:gd name="T5" fmla="*/ 271 h 271"/>
                <a:gd name="T6" fmla="*/ 55 w 286"/>
                <a:gd name="T7" fmla="*/ 269 h 271"/>
                <a:gd name="T8" fmla="*/ 2 w 286"/>
                <a:gd name="T9" fmla="*/ 242 h 271"/>
                <a:gd name="T10" fmla="*/ 243 w 286"/>
                <a:gd name="T11" fmla="*/ 0 h 271"/>
                <a:gd name="T12" fmla="*/ 243 w 286"/>
                <a:gd name="T13" fmla="*/ 0 h 271"/>
                <a:gd name="T14" fmla="*/ 286 w 286"/>
                <a:gd name="T15" fmla="*/ 29 h 271"/>
                <a:gd name="T16" fmla="*/ 286 w 286"/>
                <a:gd name="T17" fmla="*/ 29 h 271"/>
                <a:gd name="T18" fmla="*/ 243 w 286"/>
                <a:gd name="T19" fmla="*/ 0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6" h="271">
                  <a:moveTo>
                    <a:pt x="2" y="242"/>
                  </a:moveTo>
                  <a:cubicBezTo>
                    <a:pt x="1" y="244"/>
                    <a:pt x="1" y="245"/>
                    <a:pt x="0" y="246"/>
                  </a:cubicBezTo>
                  <a:cubicBezTo>
                    <a:pt x="54" y="271"/>
                    <a:pt x="54" y="271"/>
                    <a:pt x="54" y="271"/>
                  </a:cubicBezTo>
                  <a:cubicBezTo>
                    <a:pt x="54" y="270"/>
                    <a:pt x="55" y="270"/>
                    <a:pt x="55" y="269"/>
                  </a:cubicBezTo>
                  <a:cubicBezTo>
                    <a:pt x="2" y="242"/>
                    <a:pt x="2" y="242"/>
                    <a:pt x="2" y="242"/>
                  </a:cubicBezTo>
                  <a:moveTo>
                    <a:pt x="243" y="0"/>
                  </a:moveTo>
                  <a:cubicBezTo>
                    <a:pt x="243" y="0"/>
                    <a:pt x="243" y="0"/>
                    <a:pt x="243" y="0"/>
                  </a:cubicBezTo>
                  <a:cubicBezTo>
                    <a:pt x="286" y="29"/>
                    <a:pt x="286" y="29"/>
                    <a:pt x="286" y="29"/>
                  </a:cubicBezTo>
                  <a:cubicBezTo>
                    <a:pt x="286" y="29"/>
                    <a:pt x="286" y="29"/>
                    <a:pt x="286" y="29"/>
                  </a:cubicBezTo>
                  <a:cubicBezTo>
                    <a:pt x="243" y="0"/>
                    <a:pt x="243" y="0"/>
                    <a:pt x="243" y="0"/>
                  </a:cubicBezTo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" name="iṩḻíďè">
              <a:extLst>
                <a:ext uri="{FF2B5EF4-FFF2-40B4-BE49-F238E27FC236}">
                  <a16:creationId xmlns:a16="http://schemas.microsoft.com/office/drawing/2014/main" id="{3620D64C-201F-4638-9CD9-DB30850327A8}"/>
                </a:ext>
              </a:extLst>
            </p:cNvPr>
            <p:cNvSpPr/>
            <p:nvPr/>
          </p:nvSpPr>
          <p:spPr bwMode="auto">
            <a:xfrm>
              <a:off x="2197463" y="2100206"/>
              <a:ext cx="471238" cy="446196"/>
            </a:xfrm>
            <a:custGeom>
              <a:avLst/>
              <a:gdLst>
                <a:gd name="T0" fmla="*/ 241 w 284"/>
                <a:gd name="T1" fmla="*/ 0 h 269"/>
                <a:gd name="T2" fmla="*/ 0 w 284"/>
                <a:gd name="T3" fmla="*/ 242 h 269"/>
                <a:gd name="T4" fmla="*/ 53 w 284"/>
                <a:gd name="T5" fmla="*/ 269 h 269"/>
                <a:gd name="T6" fmla="*/ 193 w 284"/>
                <a:gd name="T7" fmla="*/ 98 h 269"/>
                <a:gd name="T8" fmla="*/ 193 w 284"/>
                <a:gd name="T9" fmla="*/ 98 h 269"/>
                <a:gd name="T10" fmla="*/ 222 w 284"/>
                <a:gd name="T11" fmla="*/ 74 h 269"/>
                <a:gd name="T12" fmla="*/ 222 w 284"/>
                <a:gd name="T13" fmla="*/ 74 h 269"/>
                <a:gd name="T14" fmla="*/ 284 w 284"/>
                <a:gd name="T15" fmla="*/ 29 h 269"/>
                <a:gd name="T16" fmla="*/ 241 w 284"/>
                <a:gd name="T17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4" h="269">
                  <a:moveTo>
                    <a:pt x="241" y="0"/>
                  </a:moveTo>
                  <a:cubicBezTo>
                    <a:pt x="143" y="61"/>
                    <a:pt x="60" y="144"/>
                    <a:pt x="0" y="242"/>
                  </a:cubicBezTo>
                  <a:cubicBezTo>
                    <a:pt x="53" y="269"/>
                    <a:pt x="53" y="269"/>
                    <a:pt x="53" y="269"/>
                  </a:cubicBezTo>
                  <a:cubicBezTo>
                    <a:pt x="91" y="205"/>
                    <a:pt x="138" y="148"/>
                    <a:pt x="193" y="98"/>
                  </a:cubicBezTo>
                  <a:cubicBezTo>
                    <a:pt x="193" y="98"/>
                    <a:pt x="193" y="98"/>
                    <a:pt x="193" y="98"/>
                  </a:cubicBezTo>
                  <a:cubicBezTo>
                    <a:pt x="203" y="90"/>
                    <a:pt x="212" y="82"/>
                    <a:pt x="222" y="74"/>
                  </a:cubicBezTo>
                  <a:cubicBezTo>
                    <a:pt x="222" y="74"/>
                    <a:pt x="222" y="74"/>
                    <a:pt x="222" y="74"/>
                  </a:cubicBezTo>
                  <a:cubicBezTo>
                    <a:pt x="242" y="58"/>
                    <a:pt x="262" y="43"/>
                    <a:pt x="284" y="29"/>
                  </a:cubicBezTo>
                  <a:cubicBezTo>
                    <a:pt x="241" y="0"/>
                    <a:pt x="241" y="0"/>
                    <a:pt x="241" y="0"/>
                  </a:cubicBezTo>
                </a:path>
              </a:pathLst>
            </a:custGeom>
            <a:solidFill>
              <a:srgbClr val="434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" name="ïšľídê">
              <a:extLst>
                <a:ext uri="{FF2B5EF4-FFF2-40B4-BE49-F238E27FC236}">
                  <a16:creationId xmlns:a16="http://schemas.microsoft.com/office/drawing/2014/main" id="{809B0533-8974-484A-B3A6-F33C2000E823}"/>
                </a:ext>
              </a:extLst>
            </p:cNvPr>
            <p:cNvSpPr/>
            <p:nvPr/>
          </p:nvSpPr>
          <p:spPr bwMode="auto">
            <a:xfrm>
              <a:off x="2120062" y="3149677"/>
              <a:ext cx="0" cy="9106"/>
            </a:xfrm>
            <a:custGeom>
              <a:avLst/>
              <a:gdLst>
                <a:gd name="T0" fmla="*/ 5 h 5"/>
                <a:gd name="T1" fmla="*/ 5 h 5"/>
                <a:gd name="T2" fmla="*/ 5 h 5"/>
                <a:gd name="T3" fmla="*/ 5 h 5"/>
                <a:gd name="T4" fmla="*/ 5 h 5"/>
                <a:gd name="T5" fmla="*/ 5 h 5"/>
                <a:gd name="T6" fmla="*/ 4 h 5"/>
                <a:gd name="T7" fmla="*/ 4 h 5"/>
                <a:gd name="T8" fmla="*/ 4 h 5"/>
                <a:gd name="T9" fmla="*/ 3 h 5"/>
                <a:gd name="T10" fmla="*/ 4 h 5"/>
                <a:gd name="T11" fmla="*/ 3 h 5"/>
                <a:gd name="T12" fmla="*/ 3 h 5"/>
                <a:gd name="T13" fmla="*/ 3 h 5"/>
                <a:gd name="T14" fmla="*/ 3 h 5"/>
                <a:gd name="T15" fmla="*/ 2 h 5"/>
                <a:gd name="T16" fmla="*/ 3 h 5"/>
                <a:gd name="T17" fmla="*/ 2 h 5"/>
                <a:gd name="T18" fmla="*/ 2 h 5"/>
                <a:gd name="T19" fmla="*/ 2 h 5"/>
                <a:gd name="T20" fmla="*/ 2 h 5"/>
                <a:gd name="T21" fmla="*/ 1 h 5"/>
                <a:gd name="T22" fmla="*/ 2 h 5"/>
                <a:gd name="T23" fmla="*/ 2 h 5"/>
                <a:gd name="T24" fmla="*/ 1 h 5"/>
                <a:gd name="T25" fmla="*/ 0 h 5"/>
                <a:gd name="T26" fmla="*/ 1 h 5"/>
                <a:gd name="T27" fmla="*/ 0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  <a:cxn ang="0">
                  <a:pos x="0" y="T10"/>
                </a:cxn>
                <a:cxn ang="0">
                  <a:pos x="0" y="T11"/>
                </a:cxn>
                <a:cxn ang="0">
                  <a:pos x="0" y="T12"/>
                </a:cxn>
                <a:cxn ang="0">
                  <a:pos x="0" y="T13"/>
                </a:cxn>
                <a:cxn ang="0">
                  <a:pos x="0" y="T14"/>
                </a:cxn>
                <a:cxn ang="0">
                  <a:pos x="0" y="T15"/>
                </a:cxn>
                <a:cxn ang="0">
                  <a:pos x="0" y="T16"/>
                </a:cxn>
                <a:cxn ang="0">
                  <a:pos x="0" y="T17"/>
                </a:cxn>
                <a:cxn ang="0">
                  <a:pos x="0" y="T18"/>
                </a:cxn>
                <a:cxn ang="0">
                  <a:pos x="0" y="T19"/>
                </a:cxn>
                <a:cxn ang="0">
                  <a:pos x="0" y="T20"/>
                </a:cxn>
                <a:cxn ang="0">
                  <a:pos x="0" y="T21"/>
                </a:cxn>
                <a:cxn ang="0">
                  <a:pos x="0" y="T22"/>
                </a:cxn>
                <a:cxn ang="0">
                  <a:pos x="0" y="T23"/>
                </a:cxn>
                <a:cxn ang="0">
                  <a:pos x="0" y="T24"/>
                </a:cxn>
                <a:cxn ang="0">
                  <a:pos x="0" y="T25"/>
                </a:cxn>
                <a:cxn ang="0">
                  <a:pos x="0" y="T26"/>
                </a:cxn>
                <a:cxn ang="0">
                  <a:pos x="0" y="T27"/>
                </a:cxn>
              </a:cxnLst>
              <a:rect l="0" t="0" r="r" b="b"/>
              <a:pathLst>
                <a:path h="5"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3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2"/>
                    <a:pt x="0" y="3"/>
                    <a:pt x="0" y="3"/>
                  </a:cubicBezTo>
                  <a:cubicBezTo>
                    <a:pt x="0" y="3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" name="îṩ1íde">
              <a:extLst>
                <a:ext uri="{FF2B5EF4-FFF2-40B4-BE49-F238E27FC236}">
                  <a16:creationId xmlns:a16="http://schemas.microsoft.com/office/drawing/2014/main" id="{C025D520-2B22-4BD9-B66F-59174931BBF6}"/>
                </a:ext>
              </a:extLst>
            </p:cNvPr>
            <p:cNvSpPr/>
            <p:nvPr/>
          </p:nvSpPr>
          <p:spPr bwMode="auto">
            <a:xfrm>
              <a:off x="1601018" y="2776330"/>
              <a:ext cx="2234394" cy="1216795"/>
            </a:xfrm>
            <a:custGeom>
              <a:avLst/>
              <a:gdLst>
                <a:gd name="T0" fmla="*/ 1061 w 1347"/>
                <a:gd name="T1" fmla="*/ 30 h 735"/>
                <a:gd name="T2" fmla="*/ 1030 w 1347"/>
                <a:gd name="T3" fmla="*/ 87 h 735"/>
                <a:gd name="T4" fmla="*/ 985 w 1347"/>
                <a:gd name="T5" fmla="*/ 102 h 735"/>
                <a:gd name="T6" fmla="*/ 913 w 1347"/>
                <a:gd name="T7" fmla="*/ 131 h 735"/>
                <a:gd name="T8" fmla="*/ 900 w 1347"/>
                <a:gd name="T9" fmla="*/ 181 h 735"/>
                <a:gd name="T10" fmla="*/ 1021 w 1347"/>
                <a:gd name="T11" fmla="*/ 232 h 735"/>
                <a:gd name="T12" fmla="*/ 1306 w 1347"/>
                <a:gd name="T13" fmla="*/ 321 h 735"/>
                <a:gd name="T14" fmla="*/ 1102 w 1347"/>
                <a:gd name="T15" fmla="*/ 327 h 735"/>
                <a:gd name="T16" fmla="*/ 1021 w 1347"/>
                <a:gd name="T17" fmla="*/ 328 h 735"/>
                <a:gd name="T18" fmla="*/ 1279 w 1347"/>
                <a:gd name="T19" fmla="*/ 431 h 735"/>
                <a:gd name="T20" fmla="*/ 1337 w 1347"/>
                <a:gd name="T21" fmla="*/ 483 h 735"/>
                <a:gd name="T22" fmla="*/ 1200 w 1347"/>
                <a:gd name="T23" fmla="*/ 480 h 735"/>
                <a:gd name="T24" fmla="*/ 992 w 1347"/>
                <a:gd name="T25" fmla="*/ 442 h 735"/>
                <a:gd name="T26" fmla="*/ 1026 w 1347"/>
                <a:gd name="T27" fmla="*/ 488 h 735"/>
                <a:gd name="T28" fmla="*/ 1226 w 1347"/>
                <a:gd name="T29" fmla="*/ 578 h 735"/>
                <a:gd name="T30" fmla="*/ 1212 w 1347"/>
                <a:gd name="T31" fmla="*/ 622 h 735"/>
                <a:gd name="T32" fmla="*/ 1159 w 1347"/>
                <a:gd name="T33" fmla="*/ 613 h 735"/>
                <a:gd name="T34" fmla="*/ 1058 w 1347"/>
                <a:gd name="T35" fmla="*/ 572 h 735"/>
                <a:gd name="T36" fmla="*/ 936 w 1347"/>
                <a:gd name="T37" fmla="*/ 550 h 735"/>
                <a:gd name="T38" fmla="*/ 1002 w 1347"/>
                <a:gd name="T39" fmla="*/ 598 h 735"/>
                <a:gd name="T40" fmla="*/ 1124 w 1347"/>
                <a:gd name="T41" fmla="*/ 680 h 735"/>
                <a:gd name="T42" fmla="*/ 774 w 1347"/>
                <a:gd name="T43" fmla="*/ 566 h 735"/>
                <a:gd name="T44" fmla="*/ 534 w 1347"/>
                <a:gd name="T45" fmla="*/ 430 h 735"/>
                <a:gd name="T46" fmla="*/ 0 w 1347"/>
                <a:gd name="T47" fmla="*/ 249 h 735"/>
                <a:gd name="T48" fmla="*/ 77 w 1347"/>
                <a:gd name="T49" fmla="*/ 0 h 735"/>
                <a:gd name="T50" fmla="*/ 266 w 1347"/>
                <a:gd name="T51" fmla="*/ 59 h 735"/>
                <a:gd name="T52" fmla="*/ 615 w 1347"/>
                <a:gd name="T53" fmla="*/ 108 h 735"/>
                <a:gd name="T54" fmla="*/ 796 w 1347"/>
                <a:gd name="T55" fmla="*/ 60 h 735"/>
                <a:gd name="T56" fmla="*/ 853 w 1347"/>
                <a:gd name="T57" fmla="*/ 44 h 735"/>
                <a:gd name="T58" fmla="*/ 936 w 1347"/>
                <a:gd name="T59" fmla="*/ 32 h 735"/>
                <a:gd name="T60" fmla="*/ 1006 w 1347"/>
                <a:gd name="T61" fmla="*/ 20 h 735"/>
                <a:gd name="T62" fmla="*/ 1061 w 1347"/>
                <a:gd name="T63" fmla="*/ 30 h 7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47" h="735">
                  <a:moveTo>
                    <a:pt x="1061" y="30"/>
                  </a:moveTo>
                  <a:cubicBezTo>
                    <a:pt x="1074" y="57"/>
                    <a:pt x="1044" y="80"/>
                    <a:pt x="1030" y="87"/>
                  </a:cubicBezTo>
                  <a:cubicBezTo>
                    <a:pt x="1016" y="94"/>
                    <a:pt x="1000" y="98"/>
                    <a:pt x="985" y="102"/>
                  </a:cubicBezTo>
                  <a:cubicBezTo>
                    <a:pt x="961" y="110"/>
                    <a:pt x="936" y="120"/>
                    <a:pt x="913" y="131"/>
                  </a:cubicBezTo>
                  <a:cubicBezTo>
                    <a:pt x="891" y="142"/>
                    <a:pt x="887" y="159"/>
                    <a:pt x="900" y="181"/>
                  </a:cubicBezTo>
                  <a:cubicBezTo>
                    <a:pt x="919" y="218"/>
                    <a:pt x="1021" y="232"/>
                    <a:pt x="1021" y="232"/>
                  </a:cubicBezTo>
                  <a:cubicBezTo>
                    <a:pt x="1021" y="232"/>
                    <a:pt x="1304" y="287"/>
                    <a:pt x="1306" y="321"/>
                  </a:cubicBezTo>
                  <a:cubicBezTo>
                    <a:pt x="1311" y="389"/>
                    <a:pt x="1145" y="335"/>
                    <a:pt x="1102" y="327"/>
                  </a:cubicBezTo>
                  <a:cubicBezTo>
                    <a:pt x="1084" y="324"/>
                    <a:pt x="1028" y="306"/>
                    <a:pt x="1021" y="328"/>
                  </a:cubicBezTo>
                  <a:cubicBezTo>
                    <a:pt x="1007" y="371"/>
                    <a:pt x="1245" y="423"/>
                    <a:pt x="1279" y="431"/>
                  </a:cubicBezTo>
                  <a:cubicBezTo>
                    <a:pt x="1305" y="438"/>
                    <a:pt x="1347" y="449"/>
                    <a:pt x="1337" y="483"/>
                  </a:cubicBezTo>
                  <a:cubicBezTo>
                    <a:pt x="1328" y="516"/>
                    <a:pt x="1217" y="486"/>
                    <a:pt x="1200" y="480"/>
                  </a:cubicBezTo>
                  <a:cubicBezTo>
                    <a:pt x="1144" y="463"/>
                    <a:pt x="1016" y="419"/>
                    <a:pt x="992" y="442"/>
                  </a:cubicBezTo>
                  <a:cubicBezTo>
                    <a:pt x="975" y="458"/>
                    <a:pt x="990" y="474"/>
                    <a:pt x="1026" y="488"/>
                  </a:cubicBezTo>
                  <a:cubicBezTo>
                    <a:pt x="1070" y="506"/>
                    <a:pt x="1206" y="554"/>
                    <a:pt x="1226" y="578"/>
                  </a:cubicBezTo>
                  <a:cubicBezTo>
                    <a:pt x="1240" y="595"/>
                    <a:pt x="1236" y="620"/>
                    <a:pt x="1212" y="622"/>
                  </a:cubicBezTo>
                  <a:cubicBezTo>
                    <a:pt x="1194" y="624"/>
                    <a:pt x="1175" y="618"/>
                    <a:pt x="1159" y="613"/>
                  </a:cubicBezTo>
                  <a:cubicBezTo>
                    <a:pt x="1124" y="603"/>
                    <a:pt x="1092" y="585"/>
                    <a:pt x="1058" y="572"/>
                  </a:cubicBezTo>
                  <a:cubicBezTo>
                    <a:pt x="1049" y="568"/>
                    <a:pt x="937" y="521"/>
                    <a:pt x="936" y="550"/>
                  </a:cubicBezTo>
                  <a:cubicBezTo>
                    <a:pt x="936" y="564"/>
                    <a:pt x="982" y="589"/>
                    <a:pt x="1002" y="598"/>
                  </a:cubicBezTo>
                  <a:cubicBezTo>
                    <a:pt x="1021" y="606"/>
                    <a:pt x="1128" y="649"/>
                    <a:pt x="1124" y="680"/>
                  </a:cubicBezTo>
                  <a:cubicBezTo>
                    <a:pt x="1114" y="735"/>
                    <a:pt x="893" y="627"/>
                    <a:pt x="774" y="566"/>
                  </a:cubicBezTo>
                  <a:cubicBezTo>
                    <a:pt x="689" y="522"/>
                    <a:pt x="582" y="454"/>
                    <a:pt x="534" y="430"/>
                  </a:cubicBezTo>
                  <a:cubicBezTo>
                    <a:pt x="431" y="379"/>
                    <a:pt x="160" y="293"/>
                    <a:pt x="0" y="249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104" y="7"/>
                    <a:pt x="238" y="52"/>
                    <a:pt x="266" y="59"/>
                  </a:cubicBezTo>
                  <a:cubicBezTo>
                    <a:pt x="368" y="85"/>
                    <a:pt x="509" y="129"/>
                    <a:pt x="615" y="108"/>
                  </a:cubicBezTo>
                  <a:cubicBezTo>
                    <a:pt x="676" y="95"/>
                    <a:pt x="737" y="78"/>
                    <a:pt x="796" y="60"/>
                  </a:cubicBezTo>
                  <a:cubicBezTo>
                    <a:pt x="815" y="54"/>
                    <a:pt x="834" y="48"/>
                    <a:pt x="853" y="44"/>
                  </a:cubicBezTo>
                  <a:cubicBezTo>
                    <a:pt x="881" y="39"/>
                    <a:pt x="908" y="36"/>
                    <a:pt x="936" y="32"/>
                  </a:cubicBezTo>
                  <a:cubicBezTo>
                    <a:pt x="960" y="30"/>
                    <a:pt x="983" y="25"/>
                    <a:pt x="1006" y="20"/>
                  </a:cubicBezTo>
                  <a:cubicBezTo>
                    <a:pt x="1027" y="16"/>
                    <a:pt x="1052" y="11"/>
                    <a:pt x="1061" y="30"/>
                  </a:cubicBezTo>
                  <a:close/>
                </a:path>
              </a:pathLst>
            </a:custGeom>
            <a:solidFill>
              <a:srgbClr val="FFD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" name="iš1ide">
              <a:extLst>
                <a:ext uri="{FF2B5EF4-FFF2-40B4-BE49-F238E27FC236}">
                  <a16:creationId xmlns:a16="http://schemas.microsoft.com/office/drawing/2014/main" id="{53AE9C4F-DB3E-4F68-B5C2-4CF68CB2DA59}"/>
                </a:ext>
              </a:extLst>
            </p:cNvPr>
            <p:cNvSpPr/>
            <p:nvPr/>
          </p:nvSpPr>
          <p:spPr bwMode="auto">
            <a:xfrm>
              <a:off x="2147380" y="2896985"/>
              <a:ext cx="282287" cy="531565"/>
            </a:xfrm>
            <a:custGeom>
              <a:avLst/>
              <a:gdLst>
                <a:gd name="T0" fmla="*/ 248 w 248"/>
                <a:gd name="T1" fmla="*/ 36 h 467"/>
                <a:gd name="T2" fmla="*/ 110 w 248"/>
                <a:gd name="T3" fmla="*/ 467 h 467"/>
                <a:gd name="T4" fmla="*/ 0 w 248"/>
                <a:gd name="T5" fmla="*/ 430 h 467"/>
                <a:gd name="T6" fmla="*/ 133 w 248"/>
                <a:gd name="T7" fmla="*/ 0 h 467"/>
                <a:gd name="T8" fmla="*/ 248 w 248"/>
                <a:gd name="T9" fmla="*/ 36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8" h="467">
                  <a:moveTo>
                    <a:pt x="248" y="36"/>
                  </a:moveTo>
                  <a:lnTo>
                    <a:pt x="110" y="467"/>
                  </a:lnTo>
                  <a:lnTo>
                    <a:pt x="0" y="430"/>
                  </a:lnTo>
                  <a:lnTo>
                    <a:pt x="133" y="0"/>
                  </a:lnTo>
                  <a:lnTo>
                    <a:pt x="248" y="36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" name="îṧļîḍe">
              <a:extLst>
                <a:ext uri="{FF2B5EF4-FFF2-40B4-BE49-F238E27FC236}">
                  <a16:creationId xmlns:a16="http://schemas.microsoft.com/office/drawing/2014/main" id="{3408AA65-482C-49B2-9422-2D37BA8C5D46}"/>
                </a:ext>
              </a:extLst>
            </p:cNvPr>
            <p:cNvSpPr/>
            <p:nvPr/>
          </p:nvSpPr>
          <p:spPr bwMode="auto">
            <a:xfrm>
              <a:off x="669925" y="2288018"/>
              <a:ext cx="1686894" cy="1147361"/>
            </a:xfrm>
            <a:custGeom>
              <a:avLst/>
              <a:gdLst>
                <a:gd name="T0" fmla="*/ 1482 w 1482"/>
                <a:gd name="T1" fmla="*/ 528 h 1008"/>
                <a:gd name="T2" fmla="*/ 1342 w 1482"/>
                <a:gd name="T3" fmla="*/ 1008 h 1008"/>
                <a:gd name="T4" fmla="*/ 0 w 1482"/>
                <a:gd name="T5" fmla="*/ 707 h 1008"/>
                <a:gd name="T6" fmla="*/ 0 w 1482"/>
                <a:gd name="T7" fmla="*/ 0 h 1008"/>
                <a:gd name="T8" fmla="*/ 1482 w 1482"/>
                <a:gd name="T9" fmla="*/ 528 h 1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2" h="1008">
                  <a:moveTo>
                    <a:pt x="1482" y="528"/>
                  </a:moveTo>
                  <a:lnTo>
                    <a:pt x="1342" y="1008"/>
                  </a:lnTo>
                  <a:lnTo>
                    <a:pt x="0" y="707"/>
                  </a:lnTo>
                  <a:lnTo>
                    <a:pt x="0" y="0"/>
                  </a:lnTo>
                  <a:lnTo>
                    <a:pt x="1482" y="528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" name="ïṣľïďè">
              <a:extLst>
                <a:ext uri="{FF2B5EF4-FFF2-40B4-BE49-F238E27FC236}">
                  <a16:creationId xmlns:a16="http://schemas.microsoft.com/office/drawing/2014/main" id="{D07771AE-E8BF-4AA7-B4FB-B85CFA9287E3}"/>
                </a:ext>
              </a:extLst>
            </p:cNvPr>
            <p:cNvSpPr/>
            <p:nvPr/>
          </p:nvSpPr>
          <p:spPr bwMode="auto">
            <a:xfrm>
              <a:off x="2025587" y="3214558"/>
              <a:ext cx="128623" cy="129761"/>
            </a:xfrm>
            <a:custGeom>
              <a:avLst/>
              <a:gdLst>
                <a:gd name="T0" fmla="*/ 7 w 78"/>
                <a:gd name="T1" fmla="*/ 52 h 78"/>
                <a:gd name="T2" fmla="*/ 52 w 78"/>
                <a:gd name="T3" fmla="*/ 71 h 78"/>
                <a:gd name="T4" fmla="*/ 71 w 78"/>
                <a:gd name="T5" fmla="*/ 27 h 78"/>
                <a:gd name="T6" fmla="*/ 26 w 78"/>
                <a:gd name="T7" fmla="*/ 7 h 78"/>
                <a:gd name="T8" fmla="*/ 7 w 78"/>
                <a:gd name="T9" fmla="*/ 5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8">
                  <a:moveTo>
                    <a:pt x="7" y="52"/>
                  </a:moveTo>
                  <a:cubicBezTo>
                    <a:pt x="14" y="70"/>
                    <a:pt x="34" y="78"/>
                    <a:pt x="52" y="71"/>
                  </a:cubicBezTo>
                  <a:cubicBezTo>
                    <a:pt x="69" y="64"/>
                    <a:pt x="78" y="44"/>
                    <a:pt x="71" y="27"/>
                  </a:cubicBezTo>
                  <a:cubicBezTo>
                    <a:pt x="64" y="9"/>
                    <a:pt x="44" y="0"/>
                    <a:pt x="26" y="7"/>
                  </a:cubicBezTo>
                  <a:cubicBezTo>
                    <a:pt x="9" y="14"/>
                    <a:pt x="0" y="34"/>
                    <a:pt x="7" y="52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" name="ïšḷîḍè">
              <a:extLst>
                <a:ext uri="{FF2B5EF4-FFF2-40B4-BE49-F238E27FC236}">
                  <a16:creationId xmlns:a16="http://schemas.microsoft.com/office/drawing/2014/main" id="{6165B4EA-1E54-49D4-A130-4C546B2E1D5A}"/>
                </a:ext>
              </a:extLst>
            </p:cNvPr>
            <p:cNvSpPr/>
            <p:nvPr/>
          </p:nvSpPr>
          <p:spPr bwMode="auto">
            <a:xfrm>
              <a:off x="1796797" y="3148539"/>
              <a:ext cx="128623" cy="128623"/>
            </a:xfrm>
            <a:custGeom>
              <a:avLst/>
              <a:gdLst>
                <a:gd name="T0" fmla="*/ 7 w 78"/>
                <a:gd name="T1" fmla="*/ 52 h 78"/>
                <a:gd name="T2" fmla="*/ 52 w 78"/>
                <a:gd name="T3" fmla="*/ 71 h 78"/>
                <a:gd name="T4" fmla="*/ 71 w 78"/>
                <a:gd name="T5" fmla="*/ 26 h 78"/>
                <a:gd name="T6" fmla="*/ 27 w 78"/>
                <a:gd name="T7" fmla="*/ 7 h 78"/>
                <a:gd name="T8" fmla="*/ 7 w 78"/>
                <a:gd name="T9" fmla="*/ 5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8">
                  <a:moveTo>
                    <a:pt x="7" y="52"/>
                  </a:moveTo>
                  <a:cubicBezTo>
                    <a:pt x="14" y="69"/>
                    <a:pt x="34" y="78"/>
                    <a:pt x="52" y="71"/>
                  </a:cubicBezTo>
                  <a:cubicBezTo>
                    <a:pt x="70" y="64"/>
                    <a:pt x="78" y="44"/>
                    <a:pt x="71" y="26"/>
                  </a:cubicBezTo>
                  <a:cubicBezTo>
                    <a:pt x="64" y="9"/>
                    <a:pt x="44" y="0"/>
                    <a:pt x="27" y="7"/>
                  </a:cubicBezTo>
                  <a:cubicBezTo>
                    <a:pt x="9" y="14"/>
                    <a:pt x="0" y="34"/>
                    <a:pt x="7" y="52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45" name="f6e66e39-887e-4eeb-bf58-814c27f48626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83EB22DC-61B8-4D39-9D69-646C7EA0D546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9052154" y="2338242"/>
            <a:ext cx="2774256" cy="1073115"/>
            <a:chOff x="3276601" y="2336836"/>
            <a:chExt cx="5638798" cy="2181154"/>
          </a:xfrm>
        </p:grpSpPr>
        <p:sp>
          <p:nvSpPr>
            <p:cNvPr id="46" name="îṣļïḑè">
              <a:extLst>
                <a:ext uri="{FF2B5EF4-FFF2-40B4-BE49-F238E27FC236}">
                  <a16:creationId xmlns:a16="http://schemas.microsoft.com/office/drawing/2014/main" id="{E70B7CE0-EDC2-455D-BFDA-8908F9DE900C}"/>
                </a:ext>
              </a:extLst>
            </p:cNvPr>
            <p:cNvSpPr/>
            <p:nvPr/>
          </p:nvSpPr>
          <p:spPr>
            <a:xfrm>
              <a:off x="5701750" y="3866322"/>
              <a:ext cx="152398" cy="27671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" name="îṣľîde">
              <a:extLst>
                <a:ext uri="{FF2B5EF4-FFF2-40B4-BE49-F238E27FC236}">
                  <a16:creationId xmlns:a16="http://schemas.microsoft.com/office/drawing/2014/main" id="{500576A5-3755-441D-AE2E-A08589D1EAC9}"/>
                </a:ext>
              </a:extLst>
            </p:cNvPr>
            <p:cNvSpPr/>
            <p:nvPr/>
          </p:nvSpPr>
          <p:spPr bwMode="auto">
            <a:xfrm>
              <a:off x="3276601" y="2336836"/>
              <a:ext cx="5638798" cy="2181154"/>
            </a:xfrm>
            <a:custGeom>
              <a:avLst/>
              <a:gdLst>
                <a:gd name="T0" fmla="*/ 2277 w 2292"/>
                <a:gd name="T1" fmla="*/ 232 h 886"/>
                <a:gd name="T2" fmla="*/ 1990 w 2292"/>
                <a:gd name="T3" fmla="*/ 502 h 886"/>
                <a:gd name="T4" fmla="*/ 1911 w 2292"/>
                <a:gd name="T5" fmla="*/ 432 h 886"/>
                <a:gd name="T6" fmla="*/ 1932 w 2292"/>
                <a:gd name="T7" fmla="*/ 464 h 886"/>
                <a:gd name="T8" fmla="*/ 1893 w 2292"/>
                <a:gd name="T9" fmla="*/ 509 h 886"/>
                <a:gd name="T10" fmla="*/ 1894 w 2292"/>
                <a:gd name="T11" fmla="*/ 364 h 886"/>
                <a:gd name="T12" fmla="*/ 1929 w 2292"/>
                <a:gd name="T13" fmla="*/ 371 h 886"/>
                <a:gd name="T14" fmla="*/ 1992 w 2292"/>
                <a:gd name="T15" fmla="*/ 393 h 886"/>
                <a:gd name="T16" fmla="*/ 1975 w 2292"/>
                <a:gd name="T17" fmla="*/ 328 h 886"/>
                <a:gd name="T18" fmla="*/ 1857 w 2292"/>
                <a:gd name="T19" fmla="*/ 325 h 886"/>
                <a:gd name="T20" fmla="*/ 1832 w 2292"/>
                <a:gd name="T21" fmla="*/ 417 h 886"/>
                <a:gd name="T22" fmla="*/ 1834 w 2292"/>
                <a:gd name="T23" fmla="*/ 526 h 886"/>
                <a:gd name="T24" fmla="*/ 1201 w 2292"/>
                <a:gd name="T25" fmla="*/ 770 h 886"/>
                <a:gd name="T26" fmla="*/ 368 w 2292"/>
                <a:gd name="T27" fmla="*/ 333 h 886"/>
                <a:gd name="T28" fmla="*/ 354 w 2292"/>
                <a:gd name="T29" fmla="*/ 385 h 886"/>
                <a:gd name="T30" fmla="*/ 406 w 2292"/>
                <a:gd name="T31" fmla="*/ 461 h 886"/>
                <a:gd name="T32" fmla="*/ 419 w 2292"/>
                <a:gd name="T33" fmla="*/ 512 h 886"/>
                <a:gd name="T34" fmla="*/ 353 w 2292"/>
                <a:gd name="T35" fmla="*/ 481 h 886"/>
                <a:gd name="T36" fmla="*/ 359 w 2292"/>
                <a:gd name="T37" fmla="*/ 541 h 886"/>
                <a:gd name="T38" fmla="*/ 479 w 2292"/>
                <a:gd name="T39" fmla="*/ 571 h 886"/>
                <a:gd name="T40" fmla="*/ 526 w 2292"/>
                <a:gd name="T41" fmla="*/ 507 h 886"/>
                <a:gd name="T42" fmla="*/ 421 w 2292"/>
                <a:gd name="T43" fmla="*/ 395 h 886"/>
                <a:gd name="T44" fmla="*/ 425 w 2292"/>
                <a:gd name="T45" fmla="*/ 359 h 886"/>
                <a:gd name="T46" fmla="*/ 457 w 2292"/>
                <a:gd name="T47" fmla="*/ 377 h 886"/>
                <a:gd name="T48" fmla="*/ 523 w 2292"/>
                <a:gd name="T49" fmla="*/ 395 h 886"/>
                <a:gd name="T50" fmla="*/ 517 w 2292"/>
                <a:gd name="T51" fmla="*/ 343 h 886"/>
                <a:gd name="T52" fmla="*/ 404 w 2292"/>
                <a:gd name="T53" fmla="*/ 318 h 886"/>
                <a:gd name="T54" fmla="*/ 1093 w 2292"/>
                <a:gd name="T55" fmla="*/ 116 h 886"/>
                <a:gd name="T56" fmla="*/ 1214 w 2292"/>
                <a:gd name="T57" fmla="*/ 395 h 886"/>
                <a:gd name="T58" fmla="*/ 1208 w 2292"/>
                <a:gd name="T59" fmla="*/ 359 h 886"/>
                <a:gd name="T60" fmla="*/ 1173 w 2292"/>
                <a:gd name="T61" fmla="*/ 376 h 886"/>
                <a:gd name="T62" fmla="*/ 1197 w 2292"/>
                <a:gd name="T63" fmla="*/ 410 h 886"/>
                <a:gd name="T64" fmla="*/ 1265 w 2292"/>
                <a:gd name="T65" fmla="*/ 553 h 886"/>
                <a:gd name="T66" fmla="*/ 1116 w 2292"/>
                <a:gd name="T67" fmla="*/ 541 h 886"/>
                <a:gd name="T68" fmla="*/ 1109 w 2292"/>
                <a:gd name="T69" fmla="*/ 481 h 886"/>
                <a:gd name="T70" fmla="*/ 1175 w 2292"/>
                <a:gd name="T71" fmla="*/ 512 h 886"/>
                <a:gd name="T72" fmla="*/ 1162 w 2292"/>
                <a:gd name="T73" fmla="*/ 461 h 886"/>
                <a:gd name="T74" fmla="*/ 1110 w 2292"/>
                <a:gd name="T75" fmla="*/ 385 h 886"/>
                <a:gd name="T76" fmla="*/ 1160 w 2292"/>
                <a:gd name="T77" fmla="*/ 318 h 886"/>
                <a:gd name="T78" fmla="*/ 1273 w 2292"/>
                <a:gd name="T79" fmla="*/ 343 h 886"/>
                <a:gd name="T80" fmla="*/ 1279 w 2292"/>
                <a:gd name="T81" fmla="*/ 395 h 886"/>
                <a:gd name="T82" fmla="*/ 559 w 2292"/>
                <a:gd name="T83" fmla="*/ 572 h 886"/>
                <a:gd name="T84" fmla="*/ 700 w 2292"/>
                <a:gd name="T85" fmla="*/ 330 h 886"/>
                <a:gd name="T86" fmla="*/ 681 w 2292"/>
                <a:gd name="T87" fmla="*/ 572 h 886"/>
                <a:gd name="T88" fmla="*/ 630 w 2292"/>
                <a:gd name="T89" fmla="*/ 572 h 886"/>
                <a:gd name="T90" fmla="*/ 1063 w 2292"/>
                <a:gd name="T91" fmla="*/ 572 h 886"/>
                <a:gd name="T92" fmla="*/ 1004 w 2292"/>
                <a:gd name="T93" fmla="*/ 394 h 886"/>
                <a:gd name="T94" fmla="*/ 900 w 2292"/>
                <a:gd name="T95" fmla="*/ 572 h 886"/>
                <a:gd name="T96" fmla="*/ 855 w 2292"/>
                <a:gd name="T97" fmla="*/ 572 h 886"/>
                <a:gd name="T98" fmla="*/ 796 w 2292"/>
                <a:gd name="T99" fmla="*/ 330 h 886"/>
                <a:gd name="T100" fmla="*/ 929 w 2292"/>
                <a:gd name="T101" fmla="*/ 461 h 886"/>
                <a:gd name="T102" fmla="*/ 1063 w 2292"/>
                <a:gd name="T103" fmla="*/ 330 h 886"/>
                <a:gd name="T104" fmla="*/ 1511 w 2292"/>
                <a:gd name="T105" fmla="*/ 491 h 886"/>
                <a:gd name="T106" fmla="*/ 1402 w 2292"/>
                <a:gd name="T107" fmla="*/ 573 h 886"/>
                <a:gd name="T108" fmla="*/ 1336 w 2292"/>
                <a:gd name="T109" fmla="*/ 330 h 886"/>
                <a:gd name="T110" fmla="*/ 1403 w 2292"/>
                <a:gd name="T111" fmla="*/ 511 h 886"/>
                <a:gd name="T112" fmla="*/ 1443 w 2292"/>
                <a:gd name="T113" fmla="*/ 330 h 886"/>
                <a:gd name="T114" fmla="*/ 1767 w 2292"/>
                <a:gd name="T115" fmla="*/ 330 h 886"/>
                <a:gd name="T116" fmla="*/ 1701 w 2292"/>
                <a:gd name="T117" fmla="*/ 572 h 886"/>
                <a:gd name="T118" fmla="*/ 1626 w 2292"/>
                <a:gd name="T119" fmla="*/ 572 h 886"/>
                <a:gd name="T120" fmla="*/ 1569 w 2292"/>
                <a:gd name="T121" fmla="*/ 330 h 886"/>
                <a:gd name="T122" fmla="*/ 1715 w 2292"/>
                <a:gd name="T123" fmla="*/ 478 h 886"/>
                <a:gd name="T124" fmla="*/ 1767 w 2292"/>
                <a:gd name="T125" fmla="*/ 330 h 8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92" h="886">
                  <a:moveTo>
                    <a:pt x="1093" y="116"/>
                  </a:moveTo>
                  <a:cubicBezTo>
                    <a:pt x="1715" y="0"/>
                    <a:pt x="2248" y="52"/>
                    <a:pt x="2277" y="232"/>
                  </a:cubicBezTo>
                  <a:cubicBezTo>
                    <a:pt x="2292" y="321"/>
                    <a:pt x="2180" y="425"/>
                    <a:pt x="1988" y="522"/>
                  </a:cubicBezTo>
                  <a:cubicBezTo>
                    <a:pt x="1989" y="516"/>
                    <a:pt x="1990" y="509"/>
                    <a:pt x="1990" y="502"/>
                  </a:cubicBezTo>
                  <a:cubicBezTo>
                    <a:pt x="1990" y="432"/>
                    <a:pt x="1990" y="432"/>
                    <a:pt x="1990" y="432"/>
                  </a:cubicBezTo>
                  <a:cubicBezTo>
                    <a:pt x="1911" y="432"/>
                    <a:pt x="1911" y="432"/>
                    <a:pt x="1911" y="432"/>
                  </a:cubicBezTo>
                  <a:cubicBezTo>
                    <a:pt x="1911" y="464"/>
                    <a:pt x="1911" y="464"/>
                    <a:pt x="1911" y="464"/>
                  </a:cubicBezTo>
                  <a:cubicBezTo>
                    <a:pt x="1932" y="464"/>
                    <a:pt x="1932" y="464"/>
                    <a:pt x="1932" y="464"/>
                  </a:cubicBezTo>
                  <a:cubicBezTo>
                    <a:pt x="1932" y="507"/>
                    <a:pt x="1932" y="507"/>
                    <a:pt x="1932" y="507"/>
                  </a:cubicBezTo>
                  <a:cubicBezTo>
                    <a:pt x="1932" y="533"/>
                    <a:pt x="1893" y="536"/>
                    <a:pt x="1893" y="509"/>
                  </a:cubicBezTo>
                  <a:cubicBezTo>
                    <a:pt x="1893" y="393"/>
                    <a:pt x="1893" y="393"/>
                    <a:pt x="1893" y="393"/>
                  </a:cubicBezTo>
                  <a:cubicBezTo>
                    <a:pt x="1893" y="384"/>
                    <a:pt x="1893" y="372"/>
                    <a:pt x="1894" y="364"/>
                  </a:cubicBezTo>
                  <a:cubicBezTo>
                    <a:pt x="1896" y="347"/>
                    <a:pt x="1925" y="352"/>
                    <a:pt x="1927" y="358"/>
                  </a:cubicBezTo>
                  <a:cubicBezTo>
                    <a:pt x="1929" y="361"/>
                    <a:pt x="1929" y="358"/>
                    <a:pt x="1929" y="371"/>
                  </a:cubicBezTo>
                  <a:cubicBezTo>
                    <a:pt x="1929" y="393"/>
                    <a:pt x="1929" y="393"/>
                    <a:pt x="1929" y="393"/>
                  </a:cubicBezTo>
                  <a:cubicBezTo>
                    <a:pt x="1992" y="393"/>
                    <a:pt x="1992" y="393"/>
                    <a:pt x="1992" y="393"/>
                  </a:cubicBezTo>
                  <a:cubicBezTo>
                    <a:pt x="1992" y="365"/>
                    <a:pt x="1992" y="365"/>
                    <a:pt x="1992" y="365"/>
                  </a:cubicBezTo>
                  <a:cubicBezTo>
                    <a:pt x="1992" y="353"/>
                    <a:pt x="1985" y="338"/>
                    <a:pt x="1975" y="328"/>
                  </a:cubicBezTo>
                  <a:cubicBezTo>
                    <a:pt x="1959" y="312"/>
                    <a:pt x="1933" y="311"/>
                    <a:pt x="1909" y="311"/>
                  </a:cubicBezTo>
                  <a:cubicBezTo>
                    <a:pt x="1889" y="311"/>
                    <a:pt x="1869" y="316"/>
                    <a:pt x="1857" y="325"/>
                  </a:cubicBezTo>
                  <a:cubicBezTo>
                    <a:pt x="1844" y="333"/>
                    <a:pt x="1839" y="343"/>
                    <a:pt x="1836" y="353"/>
                  </a:cubicBezTo>
                  <a:cubicBezTo>
                    <a:pt x="1834" y="364"/>
                    <a:pt x="1832" y="394"/>
                    <a:pt x="1832" y="417"/>
                  </a:cubicBezTo>
                  <a:cubicBezTo>
                    <a:pt x="1832" y="489"/>
                    <a:pt x="1832" y="489"/>
                    <a:pt x="1832" y="489"/>
                  </a:cubicBezTo>
                  <a:cubicBezTo>
                    <a:pt x="1832" y="505"/>
                    <a:pt x="1833" y="518"/>
                    <a:pt x="1834" y="526"/>
                  </a:cubicBezTo>
                  <a:cubicBezTo>
                    <a:pt x="1838" y="552"/>
                    <a:pt x="1857" y="568"/>
                    <a:pt x="1883" y="571"/>
                  </a:cubicBezTo>
                  <a:cubicBezTo>
                    <a:pt x="1698" y="650"/>
                    <a:pt x="1462" y="721"/>
                    <a:pt x="1201" y="770"/>
                  </a:cubicBezTo>
                  <a:cubicBezTo>
                    <a:pt x="578" y="886"/>
                    <a:pt x="46" y="834"/>
                    <a:pt x="16" y="654"/>
                  </a:cubicBezTo>
                  <a:cubicBezTo>
                    <a:pt x="0" y="555"/>
                    <a:pt x="138" y="438"/>
                    <a:pt x="368" y="333"/>
                  </a:cubicBezTo>
                  <a:cubicBezTo>
                    <a:pt x="367" y="335"/>
                    <a:pt x="366" y="336"/>
                    <a:pt x="365" y="338"/>
                  </a:cubicBezTo>
                  <a:cubicBezTo>
                    <a:pt x="356" y="354"/>
                    <a:pt x="354" y="376"/>
                    <a:pt x="354" y="385"/>
                  </a:cubicBezTo>
                  <a:cubicBezTo>
                    <a:pt x="354" y="407"/>
                    <a:pt x="355" y="428"/>
                    <a:pt x="380" y="445"/>
                  </a:cubicBezTo>
                  <a:cubicBezTo>
                    <a:pt x="386" y="449"/>
                    <a:pt x="395" y="455"/>
                    <a:pt x="406" y="461"/>
                  </a:cubicBezTo>
                  <a:cubicBezTo>
                    <a:pt x="432" y="477"/>
                    <a:pt x="459" y="476"/>
                    <a:pt x="455" y="514"/>
                  </a:cubicBezTo>
                  <a:cubicBezTo>
                    <a:pt x="453" y="534"/>
                    <a:pt x="419" y="534"/>
                    <a:pt x="419" y="512"/>
                  </a:cubicBezTo>
                  <a:cubicBezTo>
                    <a:pt x="419" y="481"/>
                    <a:pt x="419" y="481"/>
                    <a:pt x="419" y="481"/>
                  </a:cubicBezTo>
                  <a:cubicBezTo>
                    <a:pt x="353" y="481"/>
                    <a:pt x="353" y="481"/>
                    <a:pt x="353" y="481"/>
                  </a:cubicBezTo>
                  <a:cubicBezTo>
                    <a:pt x="353" y="498"/>
                    <a:pt x="353" y="498"/>
                    <a:pt x="353" y="498"/>
                  </a:cubicBezTo>
                  <a:cubicBezTo>
                    <a:pt x="353" y="516"/>
                    <a:pt x="355" y="531"/>
                    <a:pt x="359" y="541"/>
                  </a:cubicBezTo>
                  <a:cubicBezTo>
                    <a:pt x="363" y="552"/>
                    <a:pt x="372" y="560"/>
                    <a:pt x="386" y="567"/>
                  </a:cubicBezTo>
                  <a:cubicBezTo>
                    <a:pt x="405" y="576"/>
                    <a:pt x="460" y="575"/>
                    <a:pt x="479" y="571"/>
                  </a:cubicBezTo>
                  <a:cubicBezTo>
                    <a:pt x="492" y="569"/>
                    <a:pt x="501" y="561"/>
                    <a:pt x="508" y="553"/>
                  </a:cubicBezTo>
                  <a:cubicBezTo>
                    <a:pt x="522" y="538"/>
                    <a:pt x="525" y="526"/>
                    <a:pt x="526" y="507"/>
                  </a:cubicBezTo>
                  <a:cubicBezTo>
                    <a:pt x="525" y="452"/>
                    <a:pt x="487" y="436"/>
                    <a:pt x="441" y="410"/>
                  </a:cubicBezTo>
                  <a:cubicBezTo>
                    <a:pt x="430" y="404"/>
                    <a:pt x="423" y="399"/>
                    <a:pt x="421" y="395"/>
                  </a:cubicBezTo>
                  <a:cubicBezTo>
                    <a:pt x="418" y="391"/>
                    <a:pt x="417" y="384"/>
                    <a:pt x="417" y="376"/>
                  </a:cubicBezTo>
                  <a:cubicBezTo>
                    <a:pt x="417" y="369"/>
                    <a:pt x="419" y="361"/>
                    <a:pt x="425" y="359"/>
                  </a:cubicBezTo>
                  <a:cubicBezTo>
                    <a:pt x="432" y="357"/>
                    <a:pt x="443" y="358"/>
                    <a:pt x="451" y="359"/>
                  </a:cubicBezTo>
                  <a:cubicBezTo>
                    <a:pt x="456" y="360"/>
                    <a:pt x="457" y="368"/>
                    <a:pt x="457" y="377"/>
                  </a:cubicBezTo>
                  <a:cubicBezTo>
                    <a:pt x="457" y="395"/>
                    <a:pt x="457" y="395"/>
                    <a:pt x="457" y="395"/>
                  </a:cubicBezTo>
                  <a:cubicBezTo>
                    <a:pt x="523" y="395"/>
                    <a:pt x="523" y="395"/>
                    <a:pt x="523" y="395"/>
                  </a:cubicBezTo>
                  <a:cubicBezTo>
                    <a:pt x="523" y="385"/>
                    <a:pt x="523" y="385"/>
                    <a:pt x="523" y="385"/>
                  </a:cubicBezTo>
                  <a:cubicBezTo>
                    <a:pt x="523" y="365"/>
                    <a:pt x="521" y="351"/>
                    <a:pt x="517" y="343"/>
                  </a:cubicBezTo>
                  <a:cubicBezTo>
                    <a:pt x="507" y="324"/>
                    <a:pt x="486" y="319"/>
                    <a:pt x="466" y="317"/>
                  </a:cubicBezTo>
                  <a:cubicBezTo>
                    <a:pt x="449" y="316"/>
                    <a:pt x="426" y="315"/>
                    <a:pt x="404" y="318"/>
                  </a:cubicBezTo>
                  <a:cubicBezTo>
                    <a:pt x="404" y="318"/>
                    <a:pt x="404" y="318"/>
                    <a:pt x="404" y="318"/>
                  </a:cubicBezTo>
                  <a:cubicBezTo>
                    <a:pt x="589" y="237"/>
                    <a:pt x="828" y="165"/>
                    <a:pt x="1093" y="116"/>
                  </a:cubicBezTo>
                  <a:close/>
                  <a:moveTo>
                    <a:pt x="1279" y="395"/>
                  </a:moveTo>
                  <a:cubicBezTo>
                    <a:pt x="1214" y="395"/>
                    <a:pt x="1214" y="395"/>
                    <a:pt x="1214" y="395"/>
                  </a:cubicBezTo>
                  <a:cubicBezTo>
                    <a:pt x="1214" y="377"/>
                    <a:pt x="1214" y="377"/>
                    <a:pt x="1214" y="377"/>
                  </a:cubicBezTo>
                  <a:cubicBezTo>
                    <a:pt x="1214" y="368"/>
                    <a:pt x="1213" y="360"/>
                    <a:pt x="1208" y="359"/>
                  </a:cubicBezTo>
                  <a:cubicBezTo>
                    <a:pt x="1200" y="358"/>
                    <a:pt x="1188" y="357"/>
                    <a:pt x="1181" y="359"/>
                  </a:cubicBezTo>
                  <a:cubicBezTo>
                    <a:pt x="1175" y="361"/>
                    <a:pt x="1173" y="369"/>
                    <a:pt x="1173" y="376"/>
                  </a:cubicBezTo>
                  <a:cubicBezTo>
                    <a:pt x="1173" y="384"/>
                    <a:pt x="1175" y="391"/>
                    <a:pt x="1177" y="395"/>
                  </a:cubicBezTo>
                  <a:cubicBezTo>
                    <a:pt x="1179" y="399"/>
                    <a:pt x="1186" y="404"/>
                    <a:pt x="1197" y="410"/>
                  </a:cubicBezTo>
                  <a:cubicBezTo>
                    <a:pt x="1244" y="436"/>
                    <a:pt x="1284" y="453"/>
                    <a:pt x="1282" y="507"/>
                  </a:cubicBezTo>
                  <a:cubicBezTo>
                    <a:pt x="1282" y="526"/>
                    <a:pt x="1278" y="538"/>
                    <a:pt x="1265" y="553"/>
                  </a:cubicBezTo>
                  <a:cubicBezTo>
                    <a:pt x="1257" y="561"/>
                    <a:pt x="1248" y="569"/>
                    <a:pt x="1235" y="571"/>
                  </a:cubicBezTo>
                  <a:cubicBezTo>
                    <a:pt x="1203" y="577"/>
                    <a:pt x="1130" y="578"/>
                    <a:pt x="1116" y="541"/>
                  </a:cubicBezTo>
                  <a:cubicBezTo>
                    <a:pt x="1112" y="531"/>
                    <a:pt x="1109" y="516"/>
                    <a:pt x="1109" y="498"/>
                  </a:cubicBezTo>
                  <a:cubicBezTo>
                    <a:pt x="1109" y="481"/>
                    <a:pt x="1109" y="481"/>
                    <a:pt x="1109" y="481"/>
                  </a:cubicBezTo>
                  <a:cubicBezTo>
                    <a:pt x="1175" y="481"/>
                    <a:pt x="1175" y="481"/>
                    <a:pt x="1175" y="481"/>
                  </a:cubicBezTo>
                  <a:cubicBezTo>
                    <a:pt x="1175" y="512"/>
                    <a:pt x="1175" y="512"/>
                    <a:pt x="1175" y="512"/>
                  </a:cubicBezTo>
                  <a:cubicBezTo>
                    <a:pt x="1175" y="534"/>
                    <a:pt x="1209" y="534"/>
                    <a:pt x="1211" y="514"/>
                  </a:cubicBezTo>
                  <a:cubicBezTo>
                    <a:pt x="1215" y="476"/>
                    <a:pt x="1188" y="477"/>
                    <a:pt x="1162" y="461"/>
                  </a:cubicBezTo>
                  <a:cubicBezTo>
                    <a:pt x="1151" y="455"/>
                    <a:pt x="1142" y="449"/>
                    <a:pt x="1136" y="445"/>
                  </a:cubicBezTo>
                  <a:cubicBezTo>
                    <a:pt x="1112" y="428"/>
                    <a:pt x="1110" y="407"/>
                    <a:pt x="1110" y="385"/>
                  </a:cubicBezTo>
                  <a:cubicBezTo>
                    <a:pt x="1110" y="364"/>
                    <a:pt x="1116" y="335"/>
                    <a:pt x="1136" y="325"/>
                  </a:cubicBezTo>
                  <a:cubicBezTo>
                    <a:pt x="1142" y="321"/>
                    <a:pt x="1150" y="319"/>
                    <a:pt x="1160" y="318"/>
                  </a:cubicBezTo>
                  <a:cubicBezTo>
                    <a:pt x="1182" y="315"/>
                    <a:pt x="1206" y="316"/>
                    <a:pt x="1223" y="317"/>
                  </a:cubicBezTo>
                  <a:cubicBezTo>
                    <a:pt x="1242" y="319"/>
                    <a:pt x="1264" y="324"/>
                    <a:pt x="1273" y="343"/>
                  </a:cubicBezTo>
                  <a:cubicBezTo>
                    <a:pt x="1277" y="351"/>
                    <a:pt x="1279" y="365"/>
                    <a:pt x="1279" y="385"/>
                  </a:cubicBezTo>
                  <a:cubicBezTo>
                    <a:pt x="1279" y="395"/>
                    <a:pt x="1279" y="395"/>
                    <a:pt x="1279" y="395"/>
                  </a:cubicBezTo>
                  <a:close/>
                  <a:moveTo>
                    <a:pt x="630" y="572"/>
                  </a:moveTo>
                  <a:cubicBezTo>
                    <a:pt x="559" y="572"/>
                    <a:pt x="559" y="572"/>
                    <a:pt x="559" y="572"/>
                  </a:cubicBezTo>
                  <a:cubicBezTo>
                    <a:pt x="602" y="330"/>
                    <a:pt x="602" y="330"/>
                    <a:pt x="602" y="330"/>
                  </a:cubicBezTo>
                  <a:cubicBezTo>
                    <a:pt x="700" y="330"/>
                    <a:pt x="700" y="330"/>
                    <a:pt x="700" y="330"/>
                  </a:cubicBezTo>
                  <a:cubicBezTo>
                    <a:pt x="751" y="572"/>
                    <a:pt x="751" y="572"/>
                    <a:pt x="751" y="572"/>
                  </a:cubicBezTo>
                  <a:cubicBezTo>
                    <a:pt x="681" y="572"/>
                    <a:pt x="681" y="572"/>
                    <a:pt x="681" y="572"/>
                  </a:cubicBezTo>
                  <a:cubicBezTo>
                    <a:pt x="654" y="384"/>
                    <a:pt x="654" y="384"/>
                    <a:pt x="654" y="384"/>
                  </a:cubicBezTo>
                  <a:cubicBezTo>
                    <a:pt x="630" y="572"/>
                    <a:pt x="630" y="572"/>
                    <a:pt x="630" y="572"/>
                  </a:cubicBezTo>
                  <a:close/>
                  <a:moveTo>
                    <a:pt x="1063" y="330"/>
                  </a:moveTo>
                  <a:cubicBezTo>
                    <a:pt x="1063" y="572"/>
                    <a:pt x="1063" y="572"/>
                    <a:pt x="1063" y="572"/>
                  </a:cubicBezTo>
                  <a:cubicBezTo>
                    <a:pt x="1004" y="572"/>
                    <a:pt x="1004" y="572"/>
                    <a:pt x="1004" y="572"/>
                  </a:cubicBezTo>
                  <a:cubicBezTo>
                    <a:pt x="1004" y="394"/>
                    <a:pt x="1004" y="394"/>
                    <a:pt x="1004" y="394"/>
                  </a:cubicBezTo>
                  <a:cubicBezTo>
                    <a:pt x="962" y="572"/>
                    <a:pt x="962" y="572"/>
                    <a:pt x="962" y="572"/>
                  </a:cubicBezTo>
                  <a:cubicBezTo>
                    <a:pt x="900" y="572"/>
                    <a:pt x="900" y="572"/>
                    <a:pt x="900" y="572"/>
                  </a:cubicBezTo>
                  <a:cubicBezTo>
                    <a:pt x="855" y="395"/>
                    <a:pt x="855" y="395"/>
                    <a:pt x="855" y="395"/>
                  </a:cubicBezTo>
                  <a:cubicBezTo>
                    <a:pt x="855" y="572"/>
                    <a:pt x="855" y="572"/>
                    <a:pt x="855" y="572"/>
                  </a:cubicBezTo>
                  <a:cubicBezTo>
                    <a:pt x="796" y="572"/>
                    <a:pt x="796" y="572"/>
                    <a:pt x="796" y="572"/>
                  </a:cubicBezTo>
                  <a:cubicBezTo>
                    <a:pt x="796" y="330"/>
                    <a:pt x="796" y="330"/>
                    <a:pt x="796" y="330"/>
                  </a:cubicBezTo>
                  <a:cubicBezTo>
                    <a:pt x="904" y="330"/>
                    <a:pt x="904" y="330"/>
                    <a:pt x="904" y="330"/>
                  </a:cubicBezTo>
                  <a:cubicBezTo>
                    <a:pt x="929" y="461"/>
                    <a:pt x="929" y="461"/>
                    <a:pt x="929" y="461"/>
                  </a:cubicBezTo>
                  <a:cubicBezTo>
                    <a:pt x="955" y="330"/>
                    <a:pt x="955" y="330"/>
                    <a:pt x="955" y="330"/>
                  </a:cubicBezTo>
                  <a:cubicBezTo>
                    <a:pt x="1063" y="330"/>
                    <a:pt x="1063" y="330"/>
                    <a:pt x="1063" y="330"/>
                  </a:cubicBezTo>
                  <a:close/>
                  <a:moveTo>
                    <a:pt x="1511" y="330"/>
                  </a:moveTo>
                  <a:cubicBezTo>
                    <a:pt x="1511" y="491"/>
                    <a:pt x="1511" y="491"/>
                    <a:pt x="1511" y="491"/>
                  </a:cubicBezTo>
                  <a:cubicBezTo>
                    <a:pt x="1511" y="542"/>
                    <a:pt x="1486" y="572"/>
                    <a:pt x="1445" y="573"/>
                  </a:cubicBezTo>
                  <a:cubicBezTo>
                    <a:pt x="1402" y="573"/>
                    <a:pt x="1402" y="573"/>
                    <a:pt x="1402" y="573"/>
                  </a:cubicBezTo>
                  <a:cubicBezTo>
                    <a:pt x="1350" y="573"/>
                    <a:pt x="1336" y="536"/>
                    <a:pt x="1336" y="473"/>
                  </a:cubicBezTo>
                  <a:cubicBezTo>
                    <a:pt x="1336" y="330"/>
                    <a:pt x="1336" y="330"/>
                    <a:pt x="1336" y="330"/>
                  </a:cubicBezTo>
                  <a:cubicBezTo>
                    <a:pt x="1403" y="330"/>
                    <a:pt x="1403" y="330"/>
                    <a:pt x="1403" y="330"/>
                  </a:cubicBezTo>
                  <a:cubicBezTo>
                    <a:pt x="1403" y="511"/>
                    <a:pt x="1403" y="511"/>
                    <a:pt x="1403" y="511"/>
                  </a:cubicBezTo>
                  <a:cubicBezTo>
                    <a:pt x="1403" y="533"/>
                    <a:pt x="1443" y="534"/>
                    <a:pt x="1443" y="508"/>
                  </a:cubicBezTo>
                  <a:cubicBezTo>
                    <a:pt x="1443" y="330"/>
                    <a:pt x="1443" y="330"/>
                    <a:pt x="1443" y="330"/>
                  </a:cubicBezTo>
                  <a:cubicBezTo>
                    <a:pt x="1511" y="330"/>
                    <a:pt x="1511" y="330"/>
                    <a:pt x="1511" y="330"/>
                  </a:cubicBezTo>
                  <a:close/>
                  <a:moveTo>
                    <a:pt x="1767" y="330"/>
                  </a:moveTo>
                  <a:cubicBezTo>
                    <a:pt x="1767" y="572"/>
                    <a:pt x="1767" y="572"/>
                    <a:pt x="1767" y="572"/>
                  </a:cubicBezTo>
                  <a:cubicBezTo>
                    <a:pt x="1701" y="572"/>
                    <a:pt x="1701" y="572"/>
                    <a:pt x="1701" y="572"/>
                  </a:cubicBezTo>
                  <a:cubicBezTo>
                    <a:pt x="1626" y="422"/>
                    <a:pt x="1626" y="422"/>
                    <a:pt x="1626" y="422"/>
                  </a:cubicBezTo>
                  <a:cubicBezTo>
                    <a:pt x="1626" y="572"/>
                    <a:pt x="1626" y="572"/>
                    <a:pt x="1626" y="572"/>
                  </a:cubicBezTo>
                  <a:cubicBezTo>
                    <a:pt x="1569" y="572"/>
                    <a:pt x="1569" y="572"/>
                    <a:pt x="1569" y="572"/>
                  </a:cubicBezTo>
                  <a:cubicBezTo>
                    <a:pt x="1569" y="330"/>
                    <a:pt x="1569" y="330"/>
                    <a:pt x="1569" y="330"/>
                  </a:cubicBezTo>
                  <a:cubicBezTo>
                    <a:pt x="1646" y="330"/>
                    <a:pt x="1646" y="330"/>
                    <a:pt x="1646" y="330"/>
                  </a:cubicBezTo>
                  <a:cubicBezTo>
                    <a:pt x="1715" y="478"/>
                    <a:pt x="1715" y="478"/>
                    <a:pt x="1715" y="478"/>
                  </a:cubicBezTo>
                  <a:cubicBezTo>
                    <a:pt x="1715" y="330"/>
                    <a:pt x="1715" y="330"/>
                    <a:pt x="1715" y="330"/>
                  </a:cubicBezTo>
                  <a:cubicBezTo>
                    <a:pt x="1767" y="330"/>
                    <a:pt x="1767" y="330"/>
                    <a:pt x="1767" y="330"/>
                  </a:cubicBezTo>
                  <a:close/>
                </a:path>
              </a:pathLst>
            </a:custGeom>
            <a:solidFill>
              <a:srgbClr val="0E229E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48" name="6fe71d2b-2f5d-49f7-bc05-1f25558c94de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825D79EA-7CD6-4B3A-A141-B54AEF6C6E4F}"/>
              </a:ext>
            </a:extLst>
          </p:cNvPr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>
            <a:off x="4671570" y="2224733"/>
            <a:ext cx="2385458" cy="889942"/>
            <a:chOff x="3647209" y="2492375"/>
            <a:chExt cx="5008418" cy="1868488"/>
          </a:xfrm>
        </p:grpSpPr>
        <p:sp>
          <p:nvSpPr>
            <p:cNvPr id="49" name="işļïďê">
              <a:extLst>
                <a:ext uri="{FF2B5EF4-FFF2-40B4-BE49-F238E27FC236}">
                  <a16:creationId xmlns:a16="http://schemas.microsoft.com/office/drawing/2014/main" id="{C10C6419-7A66-46F6-A318-75A2A4C33257}"/>
                </a:ext>
              </a:extLst>
            </p:cNvPr>
            <p:cNvSpPr/>
            <p:nvPr/>
          </p:nvSpPr>
          <p:spPr>
            <a:xfrm>
              <a:off x="3647209" y="2492375"/>
              <a:ext cx="5008418" cy="18684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íŝlidé">
              <a:extLst>
                <a:ext uri="{FF2B5EF4-FFF2-40B4-BE49-F238E27FC236}">
                  <a16:creationId xmlns:a16="http://schemas.microsoft.com/office/drawing/2014/main" id="{E41201C7-AF85-418F-985B-CFDBB974DF19}"/>
                </a:ext>
              </a:extLst>
            </p:cNvPr>
            <p:cNvSpPr/>
            <p:nvPr/>
          </p:nvSpPr>
          <p:spPr bwMode="auto">
            <a:xfrm>
              <a:off x="3764756" y="2497138"/>
              <a:ext cx="4662488" cy="1863725"/>
            </a:xfrm>
            <a:custGeom>
              <a:avLst/>
              <a:gdLst>
                <a:gd name="T0" fmla="*/ 591 w 3040"/>
                <a:gd name="T1" fmla="*/ 0 h 1216"/>
                <a:gd name="T2" fmla="*/ 1519 w 3040"/>
                <a:gd name="T3" fmla="*/ 83 h 1216"/>
                <a:gd name="T4" fmla="*/ 1684 w 3040"/>
                <a:gd name="T5" fmla="*/ 83 h 1216"/>
                <a:gd name="T6" fmla="*/ 2560 w 3040"/>
                <a:gd name="T7" fmla="*/ 0 h 1216"/>
                <a:gd name="T8" fmla="*/ 2560 w 3040"/>
                <a:gd name="T9" fmla="*/ 0 h 1216"/>
                <a:gd name="T10" fmla="*/ 591 w 3040"/>
                <a:gd name="T11" fmla="*/ 162 h 1216"/>
                <a:gd name="T12" fmla="*/ 1617 w 3040"/>
                <a:gd name="T13" fmla="*/ 245 h 1216"/>
                <a:gd name="T14" fmla="*/ 1684 w 3040"/>
                <a:gd name="T15" fmla="*/ 245 h 1216"/>
                <a:gd name="T16" fmla="*/ 2499 w 3040"/>
                <a:gd name="T17" fmla="*/ 162 h 1216"/>
                <a:gd name="T18" fmla="*/ 2499 w 3040"/>
                <a:gd name="T19" fmla="*/ 162 h 1216"/>
                <a:gd name="T20" fmla="*/ 426 w 3040"/>
                <a:gd name="T21" fmla="*/ 324 h 1216"/>
                <a:gd name="T22" fmla="*/ 1102 w 3040"/>
                <a:gd name="T23" fmla="*/ 407 h 1216"/>
                <a:gd name="T24" fmla="*/ 1351 w 3040"/>
                <a:gd name="T25" fmla="*/ 407 h 1216"/>
                <a:gd name="T26" fmla="*/ 1854 w 3040"/>
                <a:gd name="T27" fmla="*/ 324 h 1216"/>
                <a:gd name="T28" fmla="*/ 1854 w 3040"/>
                <a:gd name="T29" fmla="*/ 324 h 1216"/>
                <a:gd name="T30" fmla="*/ 2870 w 3040"/>
                <a:gd name="T31" fmla="*/ 324 h 1216"/>
                <a:gd name="T32" fmla="*/ 426 w 3040"/>
                <a:gd name="T33" fmla="*/ 569 h 1216"/>
                <a:gd name="T34" fmla="*/ 845 w 3040"/>
                <a:gd name="T35" fmla="*/ 569 h 1216"/>
                <a:gd name="T36" fmla="*/ 1854 w 3040"/>
                <a:gd name="T37" fmla="*/ 486 h 1216"/>
                <a:gd name="T38" fmla="*/ 2127 w 3040"/>
                <a:gd name="T39" fmla="*/ 569 h 1216"/>
                <a:gd name="T40" fmla="*/ 2870 w 3040"/>
                <a:gd name="T41" fmla="*/ 569 h 1216"/>
                <a:gd name="T42" fmla="*/ 2337 w 3040"/>
                <a:gd name="T43" fmla="*/ 486 h 1216"/>
                <a:gd name="T44" fmla="*/ 426 w 3040"/>
                <a:gd name="T45" fmla="*/ 730 h 1216"/>
                <a:gd name="T46" fmla="*/ 845 w 3040"/>
                <a:gd name="T47" fmla="*/ 730 h 1216"/>
                <a:gd name="T48" fmla="*/ 1854 w 3040"/>
                <a:gd name="T49" fmla="*/ 647 h 1216"/>
                <a:gd name="T50" fmla="*/ 1854 w 3040"/>
                <a:gd name="T51" fmla="*/ 647 h 1216"/>
                <a:gd name="T52" fmla="*/ 2569 w 3040"/>
                <a:gd name="T53" fmla="*/ 647 h 1216"/>
                <a:gd name="T54" fmla="*/ 2870 w 3040"/>
                <a:gd name="T55" fmla="*/ 730 h 1216"/>
                <a:gd name="T56" fmla="*/ 170 w 3040"/>
                <a:gd name="T57" fmla="*/ 892 h 1216"/>
                <a:gd name="T58" fmla="*/ 845 w 3040"/>
                <a:gd name="T59" fmla="*/ 809 h 1216"/>
                <a:gd name="T60" fmla="*/ 845 w 3040"/>
                <a:gd name="T61" fmla="*/ 809 h 1216"/>
                <a:gd name="T62" fmla="*/ 1607 w 3040"/>
                <a:gd name="T63" fmla="*/ 809 h 1216"/>
                <a:gd name="T64" fmla="*/ 2110 w 3040"/>
                <a:gd name="T65" fmla="*/ 892 h 1216"/>
                <a:gd name="T66" fmla="*/ 2245 w 3040"/>
                <a:gd name="T67" fmla="*/ 892 h 1216"/>
                <a:gd name="T68" fmla="*/ 2613 w 3040"/>
                <a:gd name="T69" fmla="*/ 809 h 1216"/>
                <a:gd name="T70" fmla="*/ 2613 w 3040"/>
                <a:gd name="T71" fmla="*/ 809 h 1216"/>
                <a:gd name="T72" fmla="*/ 596 w 3040"/>
                <a:gd name="T73" fmla="*/ 971 h 1216"/>
                <a:gd name="T74" fmla="*/ 1586 w 3040"/>
                <a:gd name="T75" fmla="*/ 1054 h 1216"/>
                <a:gd name="T76" fmla="*/ 1689 w 3040"/>
                <a:gd name="T77" fmla="*/ 1054 h 1216"/>
                <a:gd name="T78" fmla="*/ 2273 w 3040"/>
                <a:gd name="T79" fmla="*/ 971 h 1216"/>
                <a:gd name="T80" fmla="*/ 2273 w 3040"/>
                <a:gd name="T81" fmla="*/ 971 h 1216"/>
                <a:gd name="T82" fmla="*/ 3040 w 3040"/>
                <a:gd name="T83" fmla="*/ 971 h 1216"/>
                <a:gd name="T84" fmla="*/ 596 w 3040"/>
                <a:gd name="T85" fmla="*/ 1216 h 1216"/>
                <a:gd name="T86" fmla="*/ 675 w 3040"/>
                <a:gd name="T87" fmla="*/ 1216 h 1216"/>
                <a:gd name="T88" fmla="*/ 1689 w 3040"/>
                <a:gd name="T89" fmla="*/ 1133 h 1216"/>
                <a:gd name="T90" fmla="*/ 1689 w 3040"/>
                <a:gd name="T91" fmla="*/ 1133 h 1216"/>
                <a:gd name="T92" fmla="*/ 2397 w 3040"/>
                <a:gd name="T93" fmla="*/ 1133 h 1216"/>
                <a:gd name="T94" fmla="*/ 3040 w 3040"/>
                <a:gd name="T95" fmla="*/ 1216 h 1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040" h="1216">
                  <a:moveTo>
                    <a:pt x="0" y="0"/>
                  </a:moveTo>
                  <a:cubicBezTo>
                    <a:pt x="0" y="83"/>
                    <a:pt x="0" y="83"/>
                    <a:pt x="0" y="83"/>
                  </a:cubicBezTo>
                  <a:cubicBezTo>
                    <a:pt x="591" y="83"/>
                    <a:pt x="591" y="83"/>
                    <a:pt x="591" y="83"/>
                  </a:cubicBezTo>
                  <a:cubicBezTo>
                    <a:pt x="591" y="0"/>
                    <a:pt x="591" y="0"/>
                    <a:pt x="591" y="0"/>
                  </a:cubicBezTo>
                  <a:lnTo>
                    <a:pt x="0" y="0"/>
                  </a:lnTo>
                  <a:close/>
                  <a:moveTo>
                    <a:pt x="675" y="0"/>
                  </a:moveTo>
                  <a:cubicBezTo>
                    <a:pt x="675" y="83"/>
                    <a:pt x="675" y="83"/>
                    <a:pt x="675" y="83"/>
                  </a:cubicBezTo>
                  <a:cubicBezTo>
                    <a:pt x="1519" y="83"/>
                    <a:pt x="1519" y="83"/>
                    <a:pt x="1519" y="83"/>
                  </a:cubicBezTo>
                  <a:cubicBezTo>
                    <a:pt x="1519" y="83"/>
                    <a:pt x="1433" y="0"/>
                    <a:pt x="1318" y="0"/>
                  </a:cubicBezTo>
                  <a:lnTo>
                    <a:pt x="675" y="0"/>
                  </a:lnTo>
                  <a:close/>
                  <a:moveTo>
                    <a:pt x="1684" y="0"/>
                  </a:moveTo>
                  <a:cubicBezTo>
                    <a:pt x="1684" y="83"/>
                    <a:pt x="1684" y="83"/>
                    <a:pt x="1684" y="83"/>
                  </a:cubicBezTo>
                  <a:cubicBezTo>
                    <a:pt x="2194" y="83"/>
                    <a:pt x="2194" y="83"/>
                    <a:pt x="2194" y="83"/>
                  </a:cubicBezTo>
                  <a:cubicBezTo>
                    <a:pt x="2164" y="0"/>
                    <a:pt x="2164" y="0"/>
                    <a:pt x="2164" y="0"/>
                  </a:cubicBezTo>
                  <a:cubicBezTo>
                    <a:pt x="1684" y="0"/>
                    <a:pt x="1684" y="0"/>
                    <a:pt x="1684" y="0"/>
                  </a:cubicBezTo>
                  <a:close/>
                  <a:moveTo>
                    <a:pt x="2560" y="0"/>
                  </a:moveTo>
                  <a:cubicBezTo>
                    <a:pt x="2530" y="83"/>
                    <a:pt x="2530" y="83"/>
                    <a:pt x="2530" y="83"/>
                  </a:cubicBezTo>
                  <a:cubicBezTo>
                    <a:pt x="3035" y="83"/>
                    <a:pt x="3035" y="83"/>
                    <a:pt x="3035" y="83"/>
                  </a:cubicBezTo>
                  <a:cubicBezTo>
                    <a:pt x="3035" y="0"/>
                    <a:pt x="3035" y="0"/>
                    <a:pt x="3035" y="0"/>
                  </a:cubicBezTo>
                  <a:lnTo>
                    <a:pt x="2560" y="0"/>
                  </a:lnTo>
                  <a:close/>
                  <a:moveTo>
                    <a:pt x="0" y="162"/>
                  </a:moveTo>
                  <a:cubicBezTo>
                    <a:pt x="0" y="245"/>
                    <a:pt x="0" y="245"/>
                    <a:pt x="0" y="245"/>
                  </a:cubicBezTo>
                  <a:cubicBezTo>
                    <a:pt x="591" y="245"/>
                    <a:pt x="591" y="245"/>
                    <a:pt x="591" y="245"/>
                  </a:cubicBezTo>
                  <a:cubicBezTo>
                    <a:pt x="591" y="162"/>
                    <a:pt x="591" y="162"/>
                    <a:pt x="591" y="162"/>
                  </a:cubicBezTo>
                  <a:lnTo>
                    <a:pt x="0" y="162"/>
                  </a:lnTo>
                  <a:close/>
                  <a:moveTo>
                    <a:pt x="675" y="162"/>
                  </a:moveTo>
                  <a:cubicBezTo>
                    <a:pt x="675" y="245"/>
                    <a:pt x="675" y="245"/>
                    <a:pt x="675" y="245"/>
                  </a:cubicBezTo>
                  <a:cubicBezTo>
                    <a:pt x="1617" y="245"/>
                    <a:pt x="1617" y="245"/>
                    <a:pt x="1617" y="245"/>
                  </a:cubicBezTo>
                  <a:cubicBezTo>
                    <a:pt x="1617" y="245"/>
                    <a:pt x="1605" y="181"/>
                    <a:pt x="1586" y="162"/>
                  </a:cubicBezTo>
                  <a:lnTo>
                    <a:pt x="675" y="162"/>
                  </a:lnTo>
                  <a:close/>
                  <a:moveTo>
                    <a:pt x="1684" y="162"/>
                  </a:moveTo>
                  <a:cubicBezTo>
                    <a:pt x="1684" y="245"/>
                    <a:pt x="1684" y="245"/>
                    <a:pt x="1684" y="245"/>
                  </a:cubicBezTo>
                  <a:cubicBezTo>
                    <a:pt x="2250" y="245"/>
                    <a:pt x="2250" y="245"/>
                    <a:pt x="2250" y="245"/>
                  </a:cubicBezTo>
                  <a:cubicBezTo>
                    <a:pt x="2222" y="162"/>
                    <a:pt x="2222" y="162"/>
                    <a:pt x="2222" y="162"/>
                  </a:cubicBezTo>
                  <a:cubicBezTo>
                    <a:pt x="1684" y="162"/>
                    <a:pt x="1684" y="162"/>
                    <a:pt x="1684" y="162"/>
                  </a:cubicBezTo>
                  <a:close/>
                  <a:moveTo>
                    <a:pt x="2499" y="162"/>
                  </a:moveTo>
                  <a:cubicBezTo>
                    <a:pt x="2471" y="245"/>
                    <a:pt x="2471" y="245"/>
                    <a:pt x="2471" y="245"/>
                  </a:cubicBezTo>
                  <a:cubicBezTo>
                    <a:pt x="3035" y="245"/>
                    <a:pt x="3035" y="245"/>
                    <a:pt x="3035" y="245"/>
                  </a:cubicBezTo>
                  <a:cubicBezTo>
                    <a:pt x="3035" y="162"/>
                    <a:pt x="3035" y="162"/>
                    <a:pt x="3035" y="162"/>
                  </a:cubicBezTo>
                  <a:cubicBezTo>
                    <a:pt x="2499" y="162"/>
                    <a:pt x="2499" y="162"/>
                    <a:pt x="2499" y="162"/>
                  </a:cubicBezTo>
                  <a:close/>
                  <a:moveTo>
                    <a:pt x="170" y="324"/>
                  </a:moveTo>
                  <a:cubicBezTo>
                    <a:pt x="170" y="407"/>
                    <a:pt x="170" y="407"/>
                    <a:pt x="170" y="407"/>
                  </a:cubicBezTo>
                  <a:cubicBezTo>
                    <a:pt x="426" y="407"/>
                    <a:pt x="426" y="407"/>
                    <a:pt x="426" y="407"/>
                  </a:cubicBezTo>
                  <a:cubicBezTo>
                    <a:pt x="426" y="324"/>
                    <a:pt x="426" y="324"/>
                    <a:pt x="426" y="324"/>
                  </a:cubicBezTo>
                  <a:lnTo>
                    <a:pt x="170" y="324"/>
                  </a:lnTo>
                  <a:close/>
                  <a:moveTo>
                    <a:pt x="845" y="324"/>
                  </a:moveTo>
                  <a:cubicBezTo>
                    <a:pt x="845" y="407"/>
                    <a:pt x="845" y="407"/>
                    <a:pt x="845" y="407"/>
                  </a:cubicBezTo>
                  <a:cubicBezTo>
                    <a:pt x="1102" y="407"/>
                    <a:pt x="1102" y="407"/>
                    <a:pt x="1102" y="407"/>
                  </a:cubicBezTo>
                  <a:cubicBezTo>
                    <a:pt x="1102" y="324"/>
                    <a:pt x="1102" y="324"/>
                    <a:pt x="1102" y="324"/>
                  </a:cubicBezTo>
                  <a:lnTo>
                    <a:pt x="845" y="324"/>
                  </a:lnTo>
                  <a:close/>
                  <a:moveTo>
                    <a:pt x="1351" y="324"/>
                  </a:moveTo>
                  <a:cubicBezTo>
                    <a:pt x="1351" y="407"/>
                    <a:pt x="1351" y="407"/>
                    <a:pt x="1351" y="407"/>
                  </a:cubicBezTo>
                  <a:cubicBezTo>
                    <a:pt x="1607" y="407"/>
                    <a:pt x="1607" y="407"/>
                    <a:pt x="1607" y="407"/>
                  </a:cubicBezTo>
                  <a:cubicBezTo>
                    <a:pt x="1607" y="407"/>
                    <a:pt x="1623" y="363"/>
                    <a:pt x="1623" y="324"/>
                  </a:cubicBezTo>
                  <a:lnTo>
                    <a:pt x="1351" y="324"/>
                  </a:lnTo>
                  <a:close/>
                  <a:moveTo>
                    <a:pt x="1854" y="324"/>
                  </a:moveTo>
                  <a:cubicBezTo>
                    <a:pt x="1854" y="407"/>
                    <a:pt x="1854" y="407"/>
                    <a:pt x="1854" y="407"/>
                  </a:cubicBezTo>
                  <a:cubicBezTo>
                    <a:pt x="2309" y="407"/>
                    <a:pt x="2309" y="407"/>
                    <a:pt x="2309" y="407"/>
                  </a:cubicBezTo>
                  <a:cubicBezTo>
                    <a:pt x="2278" y="324"/>
                    <a:pt x="2278" y="324"/>
                    <a:pt x="2278" y="324"/>
                  </a:cubicBezTo>
                  <a:lnTo>
                    <a:pt x="1854" y="324"/>
                  </a:lnTo>
                  <a:close/>
                  <a:moveTo>
                    <a:pt x="2443" y="324"/>
                  </a:moveTo>
                  <a:cubicBezTo>
                    <a:pt x="2413" y="407"/>
                    <a:pt x="2413" y="407"/>
                    <a:pt x="2413" y="407"/>
                  </a:cubicBezTo>
                  <a:cubicBezTo>
                    <a:pt x="2870" y="407"/>
                    <a:pt x="2870" y="407"/>
                    <a:pt x="2870" y="407"/>
                  </a:cubicBezTo>
                  <a:cubicBezTo>
                    <a:pt x="2870" y="324"/>
                    <a:pt x="2870" y="324"/>
                    <a:pt x="2870" y="324"/>
                  </a:cubicBezTo>
                  <a:cubicBezTo>
                    <a:pt x="2443" y="324"/>
                    <a:pt x="2443" y="324"/>
                    <a:pt x="2443" y="324"/>
                  </a:cubicBezTo>
                  <a:close/>
                  <a:moveTo>
                    <a:pt x="170" y="486"/>
                  </a:moveTo>
                  <a:cubicBezTo>
                    <a:pt x="170" y="569"/>
                    <a:pt x="170" y="569"/>
                    <a:pt x="170" y="569"/>
                  </a:cubicBezTo>
                  <a:cubicBezTo>
                    <a:pt x="426" y="569"/>
                    <a:pt x="426" y="569"/>
                    <a:pt x="426" y="569"/>
                  </a:cubicBezTo>
                  <a:cubicBezTo>
                    <a:pt x="426" y="486"/>
                    <a:pt x="426" y="486"/>
                    <a:pt x="426" y="486"/>
                  </a:cubicBezTo>
                  <a:lnTo>
                    <a:pt x="170" y="486"/>
                  </a:lnTo>
                  <a:close/>
                  <a:moveTo>
                    <a:pt x="845" y="486"/>
                  </a:moveTo>
                  <a:cubicBezTo>
                    <a:pt x="845" y="569"/>
                    <a:pt x="845" y="569"/>
                    <a:pt x="845" y="569"/>
                  </a:cubicBezTo>
                  <a:cubicBezTo>
                    <a:pt x="1500" y="569"/>
                    <a:pt x="1500" y="569"/>
                    <a:pt x="1500" y="569"/>
                  </a:cubicBezTo>
                  <a:cubicBezTo>
                    <a:pt x="1500" y="569"/>
                    <a:pt x="1555" y="526"/>
                    <a:pt x="1572" y="486"/>
                  </a:cubicBezTo>
                  <a:lnTo>
                    <a:pt x="845" y="486"/>
                  </a:lnTo>
                  <a:close/>
                  <a:moveTo>
                    <a:pt x="1854" y="486"/>
                  </a:moveTo>
                  <a:cubicBezTo>
                    <a:pt x="1854" y="569"/>
                    <a:pt x="1854" y="569"/>
                    <a:pt x="1854" y="569"/>
                  </a:cubicBezTo>
                  <a:cubicBezTo>
                    <a:pt x="2110" y="569"/>
                    <a:pt x="2110" y="569"/>
                    <a:pt x="2110" y="569"/>
                  </a:cubicBezTo>
                  <a:cubicBezTo>
                    <a:pt x="2110" y="522"/>
                    <a:pt x="2110" y="522"/>
                    <a:pt x="2110" y="522"/>
                  </a:cubicBezTo>
                  <a:cubicBezTo>
                    <a:pt x="2127" y="569"/>
                    <a:pt x="2127" y="569"/>
                    <a:pt x="2127" y="569"/>
                  </a:cubicBezTo>
                  <a:cubicBezTo>
                    <a:pt x="2596" y="569"/>
                    <a:pt x="2596" y="569"/>
                    <a:pt x="2596" y="569"/>
                  </a:cubicBezTo>
                  <a:cubicBezTo>
                    <a:pt x="2613" y="522"/>
                    <a:pt x="2613" y="522"/>
                    <a:pt x="2613" y="522"/>
                  </a:cubicBezTo>
                  <a:cubicBezTo>
                    <a:pt x="2613" y="569"/>
                    <a:pt x="2613" y="569"/>
                    <a:pt x="2613" y="569"/>
                  </a:cubicBezTo>
                  <a:cubicBezTo>
                    <a:pt x="2870" y="569"/>
                    <a:pt x="2870" y="569"/>
                    <a:pt x="2870" y="569"/>
                  </a:cubicBezTo>
                  <a:cubicBezTo>
                    <a:pt x="2870" y="486"/>
                    <a:pt x="2870" y="486"/>
                    <a:pt x="2870" y="486"/>
                  </a:cubicBezTo>
                  <a:cubicBezTo>
                    <a:pt x="2389" y="486"/>
                    <a:pt x="2389" y="486"/>
                    <a:pt x="2389" y="486"/>
                  </a:cubicBezTo>
                  <a:cubicBezTo>
                    <a:pt x="2363" y="556"/>
                    <a:pt x="2363" y="556"/>
                    <a:pt x="2363" y="556"/>
                  </a:cubicBezTo>
                  <a:cubicBezTo>
                    <a:pt x="2337" y="486"/>
                    <a:pt x="2337" y="486"/>
                    <a:pt x="2337" y="486"/>
                  </a:cubicBezTo>
                  <a:lnTo>
                    <a:pt x="1854" y="486"/>
                  </a:lnTo>
                  <a:close/>
                  <a:moveTo>
                    <a:pt x="170" y="647"/>
                  </a:moveTo>
                  <a:cubicBezTo>
                    <a:pt x="170" y="730"/>
                    <a:pt x="170" y="730"/>
                    <a:pt x="170" y="730"/>
                  </a:cubicBezTo>
                  <a:cubicBezTo>
                    <a:pt x="426" y="730"/>
                    <a:pt x="426" y="730"/>
                    <a:pt x="426" y="730"/>
                  </a:cubicBezTo>
                  <a:cubicBezTo>
                    <a:pt x="426" y="647"/>
                    <a:pt x="426" y="647"/>
                    <a:pt x="426" y="647"/>
                  </a:cubicBezTo>
                  <a:lnTo>
                    <a:pt x="170" y="647"/>
                  </a:lnTo>
                  <a:close/>
                  <a:moveTo>
                    <a:pt x="845" y="647"/>
                  </a:moveTo>
                  <a:cubicBezTo>
                    <a:pt x="845" y="730"/>
                    <a:pt x="845" y="730"/>
                    <a:pt x="845" y="730"/>
                  </a:cubicBezTo>
                  <a:cubicBezTo>
                    <a:pt x="1572" y="730"/>
                    <a:pt x="1572" y="730"/>
                    <a:pt x="1572" y="730"/>
                  </a:cubicBezTo>
                  <a:cubicBezTo>
                    <a:pt x="1555" y="690"/>
                    <a:pt x="1500" y="647"/>
                    <a:pt x="1500" y="647"/>
                  </a:cubicBezTo>
                  <a:lnTo>
                    <a:pt x="845" y="647"/>
                  </a:lnTo>
                  <a:close/>
                  <a:moveTo>
                    <a:pt x="1854" y="647"/>
                  </a:moveTo>
                  <a:cubicBezTo>
                    <a:pt x="1854" y="730"/>
                    <a:pt x="1854" y="730"/>
                    <a:pt x="1854" y="730"/>
                  </a:cubicBezTo>
                  <a:cubicBezTo>
                    <a:pt x="2110" y="730"/>
                    <a:pt x="2110" y="730"/>
                    <a:pt x="2110" y="730"/>
                  </a:cubicBezTo>
                  <a:cubicBezTo>
                    <a:pt x="2110" y="647"/>
                    <a:pt x="2110" y="647"/>
                    <a:pt x="2110" y="647"/>
                  </a:cubicBezTo>
                  <a:lnTo>
                    <a:pt x="1854" y="647"/>
                  </a:lnTo>
                  <a:close/>
                  <a:moveTo>
                    <a:pt x="2157" y="647"/>
                  </a:moveTo>
                  <a:cubicBezTo>
                    <a:pt x="2188" y="730"/>
                    <a:pt x="2188" y="730"/>
                    <a:pt x="2188" y="730"/>
                  </a:cubicBezTo>
                  <a:cubicBezTo>
                    <a:pt x="2540" y="730"/>
                    <a:pt x="2540" y="730"/>
                    <a:pt x="2540" y="730"/>
                  </a:cubicBezTo>
                  <a:cubicBezTo>
                    <a:pt x="2569" y="647"/>
                    <a:pt x="2569" y="647"/>
                    <a:pt x="2569" y="647"/>
                  </a:cubicBezTo>
                  <a:lnTo>
                    <a:pt x="2157" y="647"/>
                  </a:lnTo>
                  <a:close/>
                  <a:moveTo>
                    <a:pt x="2613" y="647"/>
                  </a:moveTo>
                  <a:cubicBezTo>
                    <a:pt x="2613" y="730"/>
                    <a:pt x="2613" y="730"/>
                    <a:pt x="2613" y="730"/>
                  </a:cubicBezTo>
                  <a:cubicBezTo>
                    <a:pt x="2870" y="730"/>
                    <a:pt x="2870" y="730"/>
                    <a:pt x="2870" y="730"/>
                  </a:cubicBezTo>
                  <a:cubicBezTo>
                    <a:pt x="2870" y="647"/>
                    <a:pt x="2870" y="647"/>
                    <a:pt x="2870" y="647"/>
                  </a:cubicBezTo>
                  <a:lnTo>
                    <a:pt x="2613" y="647"/>
                  </a:lnTo>
                  <a:close/>
                  <a:moveTo>
                    <a:pt x="170" y="809"/>
                  </a:moveTo>
                  <a:cubicBezTo>
                    <a:pt x="170" y="892"/>
                    <a:pt x="170" y="892"/>
                    <a:pt x="170" y="892"/>
                  </a:cubicBezTo>
                  <a:cubicBezTo>
                    <a:pt x="426" y="892"/>
                    <a:pt x="426" y="892"/>
                    <a:pt x="426" y="892"/>
                  </a:cubicBezTo>
                  <a:cubicBezTo>
                    <a:pt x="426" y="809"/>
                    <a:pt x="426" y="809"/>
                    <a:pt x="426" y="809"/>
                  </a:cubicBezTo>
                  <a:lnTo>
                    <a:pt x="170" y="809"/>
                  </a:lnTo>
                  <a:close/>
                  <a:moveTo>
                    <a:pt x="845" y="809"/>
                  </a:moveTo>
                  <a:cubicBezTo>
                    <a:pt x="845" y="892"/>
                    <a:pt x="845" y="892"/>
                    <a:pt x="845" y="892"/>
                  </a:cubicBezTo>
                  <a:cubicBezTo>
                    <a:pt x="1102" y="892"/>
                    <a:pt x="1102" y="892"/>
                    <a:pt x="1102" y="892"/>
                  </a:cubicBezTo>
                  <a:cubicBezTo>
                    <a:pt x="1102" y="809"/>
                    <a:pt x="1102" y="809"/>
                    <a:pt x="1102" y="809"/>
                  </a:cubicBezTo>
                  <a:lnTo>
                    <a:pt x="845" y="809"/>
                  </a:lnTo>
                  <a:close/>
                  <a:moveTo>
                    <a:pt x="1351" y="809"/>
                  </a:moveTo>
                  <a:cubicBezTo>
                    <a:pt x="1351" y="892"/>
                    <a:pt x="1351" y="892"/>
                    <a:pt x="1351" y="892"/>
                  </a:cubicBezTo>
                  <a:cubicBezTo>
                    <a:pt x="1623" y="892"/>
                    <a:pt x="1623" y="892"/>
                    <a:pt x="1623" y="892"/>
                  </a:cubicBezTo>
                  <a:cubicBezTo>
                    <a:pt x="1623" y="853"/>
                    <a:pt x="1607" y="809"/>
                    <a:pt x="1607" y="809"/>
                  </a:cubicBezTo>
                  <a:lnTo>
                    <a:pt x="1351" y="809"/>
                  </a:lnTo>
                  <a:close/>
                  <a:moveTo>
                    <a:pt x="1854" y="809"/>
                  </a:moveTo>
                  <a:cubicBezTo>
                    <a:pt x="1854" y="892"/>
                    <a:pt x="1854" y="892"/>
                    <a:pt x="1854" y="892"/>
                  </a:cubicBezTo>
                  <a:cubicBezTo>
                    <a:pt x="2110" y="892"/>
                    <a:pt x="2110" y="892"/>
                    <a:pt x="2110" y="892"/>
                  </a:cubicBezTo>
                  <a:cubicBezTo>
                    <a:pt x="2110" y="809"/>
                    <a:pt x="2110" y="809"/>
                    <a:pt x="2110" y="809"/>
                  </a:cubicBezTo>
                  <a:lnTo>
                    <a:pt x="1854" y="809"/>
                  </a:lnTo>
                  <a:close/>
                  <a:moveTo>
                    <a:pt x="2215" y="809"/>
                  </a:moveTo>
                  <a:cubicBezTo>
                    <a:pt x="2245" y="892"/>
                    <a:pt x="2245" y="892"/>
                    <a:pt x="2245" y="892"/>
                  </a:cubicBezTo>
                  <a:cubicBezTo>
                    <a:pt x="2481" y="892"/>
                    <a:pt x="2481" y="892"/>
                    <a:pt x="2481" y="892"/>
                  </a:cubicBezTo>
                  <a:cubicBezTo>
                    <a:pt x="2511" y="809"/>
                    <a:pt x="2511" y="809"/>
                    <a:pt x="2511" y="809"/>
                  </a:cubicBezTo>
                  <a:lnTo>
                    <a:pt x="2215" y="809"/>
                  </a:lnTo>
                  <a:close/>
                  <a:moveTo>
                    <a:pt x="2613" y="809"/>
                  </a:moveTo>
                  <a:cubicBezTo>
                    <a:pt x="2613" y="892"/>
                    <a:pt x="2613" y="892"/>
                    <a:pt x="2613" y="892"/>
                  </a:cubicBezTo>
                  <a:cubicBezTo>
                    <a:pt x="2870" y="892"/>
                    <a:pt x="2870" y="892"/>
                    <a:pt x="2870" y="892"/>
                  </a:cubicBezTo>
                  <a:cubicBezTo>
                    <a:pt x="2870" y="809"/>
                    <a:pt x="2870" y="809"/>
                    <a:pt x="2870" y="809"/>
                  </a:cubicBezTo>
                  <a:lnTo>
                    <a:pt x="2613" y="809"/>
                  </a:lnTo>
                  <a:close/>
                  <a:moveTo>
                    <a:pt x="5" y="971"/>
                  </a:moveTo>
                  <a:cubicBezTo>
                    <a:pt x="5" y="1054"/>
                    <a:pt x="5" y="1054"/>
                    <a:pt x="5" y="1054"/>
                  </a:cubicBezTo>
                  <a:cubicBezTo>
                    <a:pt x="596" y="1054"/>
                    <a:pt x="596" y="1054"/>
                    <a:pt x="596" y="1054"/>
                  </a:cubicBezTo>
                  <a:cubicBezTo>
                    <a:pt x="596" y="971"/>
                    <a:pt x="596" y="971"/>
                    <a:pt x="596" y="971"/>
                  </a:cubicBezTo>
                  <a:lnTo>
                    <a:pt x="5" y="971"/>
                  </a:lnTo>
                  <a:close/>
                  <a:moveTo>
                    <a:pt x="675" y="971"/>
                  </a:moveTo>
                  <a:cubicBezTo>
                    <a:pt x="675" y="1054"/>
                    <a:pt x="675" y="1054"/>
                    <a:pt x="675" y="1054"/>
                  </a:cubicBezTo>
                  <a:cubicBezTo>
                    <a:pt x="1586" y="1054"/>
                    <a:pt x="1586" y="1054"/>
                    <a:pt x="1586" y="1054"/>
                  </a:cubicBezTo>
                  <a:cubicBezTo>
                    <a:pt x="1605" y="1035"/>
                    <a:pt x="1617" y="971"/>
                    <a:pt x="1617" y="971"/>
                  </a:cubicBezTo>
                  <a:lnTo>
                    <a:pt x="675" y="971"/>
                  </a:lnTo>
                  <a:close/>
                  <a:moveTo>
                    <a:pt x="1689" y="971"/>
                  </a:moveTo>
                  <a:cubicBezTo>
                    <a:pt x="1689" y="1054"/>
                    <a:pt x="1689" y="1054"/>
                    <a:pt x="1689" y="1054"/>
                  </a:cubicBezTo>
                  <a:cubicBezTo>
                    <a:pt x="2110" y="1054"/>
                    <a:pt x="2110" y="1054"/>
                    <a:pt x="2110" y="1054"/>
                  </a:cubicBezTo>
                  <a:cubicBezTo>
                    <a:pt x="2110" y="971"/>
                    <a:pt x="2110" y="971"/>
                    <a:pt x="2110" y="971"/>
                  </a:cubicBezTo>
                  <a:lnTo>
                    <a:pt x="1689" y="971"/>
                  </a:lnTo>
                  <a:close/>
                  <a:moveTo>
                    <a:pt x="2273" y="971"/>
                  </a:moveTo>
                  <a:cubicBezTo>
                    <a:pt x="2304" y="1054"/>
                    <a:pt x="2304" y="1054"/>
                    <a:pt x="2304" y="1054"/>
                  </a:cubicBezTo>
                  <a:cubicBezTo>
                    <a:pt x="2424" y="1054"/>
                    <a:pt x="2424" y="1054"/>
                    <a:pt x="2424" y="1054"/>
                  </a:cubicBezTo>
                  <a:cubicBezTo>
                    <a:pt x="2453" y="971"/>
                    <a:pt x="2453" y="971"/>
                    <a:pt x="2453" y="971"/>
                  </a:cubicBezTo>
                  <a:lnTo>
                    <a:pt x="2273" y="971"/>
                  </a:lnTo>
                  <a:close/>
                  <a:moveTo>
                    <a:pt x="2613" y="971"/>
                  </a:moveTo>
                  <a:cubicBezTo>
                    <a:pt x="2613" y="1054"/>
                    <a:pt x="2613" y="1054"/>
                    <a:pt x="2613" y="1054"/>
                  </a:cubicBezTo>
                  <a:cubicBezTo>
                    <a:pt x="3040" y="1054"/>
                    <a:pt x="3040" y="1054"/>
                    <a:pt x="3040" y="1054"/>
                  </a:cubicBezTo>
                  <a:cubicBezTo>
                    <a:pt x="3040" y="971"/>
                    <a:pt x="3040" y="971"/>
                    <a:pt x="3040" y="971"/>
                  </a:cubicBezTo>
                  <a:lnTo>
                    <a:pt x="2613" y="971"/>
                  </a:lnTo>
                  <a:close/>
                  <a:moveTo>
                    <a:pt x="5" y="1133"/>
                  </a:moveTo>
                  <a:cubicBezTo>
                    <a:pt x="5" y="1216"/>
                    <a:pt x="5" y="1216"/>
                    <a:pt x="5" y="1216"/>
                  </a:cubicBezTo>
                  <a:cubicBezTo>
                    <a:pt x="596" y="1216"/>
                    <a:pt x="596" y="1216"/>
                    <a:pt x="596" y="1216"/>
                  </a:cubicBezTo>
                  <a:cubicBezTo>
                    <a:pt x="596" y="1133"/>
                    <a:pt x="596" y="1133"/>
                    <a:pt x="596" y="1133"/>
                  </a:cubicBezTo>
                  <a:lnTo>
                    <a:pt x="5" y="1133"/>
                  </a:lnTo>
                  <a:close/>
                  <a:moveTo>
                    <a:pt x="675" y="1133"/>
                  </a:moveTo>
                  <a:cubicBezTo>
                    <a:pt x="675" y="1216"/>
                    <a:pt x="675" y="1216"/>
                    <a:pt x="675" y="1216"/>
                  </a:cubicBezTo>
                  <a:cubicBezTo>
                    <a:pt x="1318" y="1216"/>
                    <a:pt x="1318" y="1216"/>
                    <a:pt x="1318" y="1216"/>
                  </a:cubicBezTo>
                  <a:cubicBezTo>
                    <a:pt x="1433" y="1216"/>
                    <a:pt x="1519" y="1133"/>
                    <a:pt x="1519" y="1133"/>
                  </a:cubicBezTo>
                  <a:lnTo>
                    <a:pt x="675" y="1133"/>
                  </a:lnTo>
                  <a:close/>
                  <a:moveTo>
                    <a:pt x="1689" y="1133"/>
                  </a:moveTo>
                  <a:cubicBezTo>
                    <a:pt x="1689" y="1216"/>
                    <a:pt x="1689" y="1216"/>
                    <a:pt x="1689" y="1216"/>
                  </a:cubicBezTo>
                  <a:cubicBezTo>
                    <a:pt x="2110" y="1216"/>
                    <a:pt x="2110" y="1216"/>
                    <a:pt x="2110" y="1216"/>
                  </a:cubicBezTo>
                  <a:cubicBezTo>
                    <a:pt x="2110" y="1133"/>
                    <a:pt x="2110" y="1133"/>
                    <a:pt x="2110" y="1133"/>
                  </a:cubicBezTo>
                  <a:lnTo>
                    <a:pt x="1689" y="1133"/>
                  </a:lnTo>
                  <a:close/>
                  <a:moveTo>
                    <a:pt x="2332" y="1133"/>
                  </a:moveTo>
                  <a:cubicBezTo>
                    <a:pt x="2362" y="1216"/>
                    <a:pt x="2362" y="1216"/>
                    <a:pt x="2362" y="1216"/>
                  </a:cubicBezTo>
                  <a:cubicBezTo>
                    <a:pt x="2367" y="1216"/>
                    <a:pt x="2367" y="1216"/>
                    <a:pt x="2367" y="1216"/>
                  </a:cubicBezTo>
                  <a:cubicBezTo>
                    <a:pt x="2397" y="1133"/>
                    <a:pt x="2397" y="1133"/>
                    <a:pt x="2397" y="1133"/>
                  </a:cubicBezTo>
                  <a:cubicBezTo>
                    <a:pt x="2332" y="1133"/>
                    <a:pt x="2332" y="1133"/>
                    <a:pt x="2332" y="1133"/>
                  </a:cubicBezTo>
                  <a:close/>
                  <a:moveTo>
                    <a:pt x="2613" y="1133"/>
                  </a:moveTo>
                  <a:cubicBezTo>
                    <a:pt x="2613" y="1216"/>
                    <a:pt x="2613" y="1216"/>
                    <a:pt x="2613" y="1216"/>
                  </a:cubicBezTo>
                  <a:cubicBezTo>
                    <a:pt x="3040" y="1216"/>
                    <a:pt x="3040" y="1216"/>
                    <a:pt x="3040" y="1216"/>
                  </a:cubicBezTo>
                  <a:cubicBezTo>
                    <a:pt x="3040" y="1133"/>
                    <a:pt x="3040" y="1133"/>
                    <a:pt x="3040" y="1133"/>
                  </a:cubicBezTo>
                  <a:lnTo>
                    <a:pt x="2613" y="11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pic>
        <p:nvPicPr>
          <p:cNvPr id="1026" name="Picture 2" descr="Microsoft Logo Icono, Microsoft Azure, Word, Windows PNG y Vector para  Descargar Gratis | Pngtree">
            <a:extLst>
              <a:ext uri="{FF2B5EF4-FFF2-40B4-BE49-F238E27FC236}">
                <a16:creationId xmlns:a16="http://schemas.microsoft.com/office/drawing/2014/main" id="{9E0CFFA5-6349-4145-8BC9-1BD7245284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14375" y1="44531" x2="14375" y2="44531"/>
                        <a14:foregroundMark x1="13594" y1="57813" x2="13594" y2="57813"/>
                        <a14:foregroundMark x1="22969" y1="53906" x2="22969" y2="53906"/>
                        <a14:foregroundMark x1="33906" y1="47031" x2="33906" y2="47031"/>
                        <a14:foregroundMark x1="45781" y1="49688" x2="45781" y2="49688"/>
                        <a14:foregroundMark x1="45469" y1="45469" x2="45469" y2="45469"/>
                        <a14:foregroundMark x1="50000" y1="49219" x2="50000" y2="49219"/>
                        <a14:foregroundMark x1="57031" y1="49063" x2="57031" y2="49063"/>
                        <a14:foregroundMark x1="61250" y1="49063" x2="61250" y2="49063"/>
                        <a14:foregroundMark x1="70156" y1="48438" x2="70156" y2="48438"/>
                        <a14:foregroundMark x1="77031" y1="48750" x2="77031" y2="48750"/>
                        <a14:foregroundMark x1="83594" y1="48438" x2="83594" y2="48438"/>
                        <a14:foregroundMark x1="23906" y1="56094" x2="23906" y2="56094"/>
                        <a14:foregroundMark x1="19688" y1="52812" x2="22813" y2="56563"/>
                        <a14:foregroundMark x1="13594" y1="52812" x2="13594" y2="52812"/>
                        <a14:foregroundMark x1="15000" y1="44531" x2="15000" y2="44531"/>
                        <a14:foregroundMark x1="13906" y1="44219" x2="13750" y2="48750"/>
                        <a14:foregroundMark x1="15156" y1="53281" x2="14844" y2="5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61" t="36306" r="4502" b="37127"/>
          <a:stretch/>
        </p:blipFill>
        <p:spPr bwMode="auto">
          <a:xfrm>
            <a:off x="4684750" y="3552667"/>
            <a:ext cx="2650395" cy="779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Gráfico 51">
            <a:extLst>
              <a:ext uri="{FF2B5EF4-FFF2-40B4-BE49-F238E27FC236}">
                <a16:creationId xmlns:a16="http://schemas.microsoft.com/office/drawing/2014/main" id="{5B8F2E8F-A2EC-49CD-BE8C-2D44A4DEE27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304267" y="2126653"/>
            <a:ext cx="1391872" cy="1424347"/>
          </a:xfrm>
          <a:prstGeom prst="rect">
            <a:avLst/>
          </a:prstGeom>
        </p:spPr>
      </p:pic>
      <p:pic>
        <p:nvPicPr>
          <p:cNvPr id="54" name="Gráfico 53">
            <a:extLst>
              <a:ext uri="{FF2B5EF4-FFF2-40B4-BE49-F238E27FC236}">
                <a16:creationId xmlns:a16="http://schemas.microsoft.com/office/drawing/2014/main" id="{6A70431A-05C3-490B-A6EA-2D00689E1A1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088749" y="912024"/>
            <a:ext cx="3879014" cy="730807"/>
          </a:xfrm>
          <a:prstGeom prst="rect">
            <a:avLst/>
          </a:prstGeom>
        </p:spPr>
      </p:pic>
      <p:pic>
        <p:nvPicPr>
          <p:cNvPr id="56" name="Gráfico 55">
            <a:extLst>
              <a:ext uri="{FF2B5EF4-FFF2-40B4-BE49-F238E27FC236}">
                <a16:creationId xmlns:a16="http://schemas.microsoft.com/office/drawing/2014/main" id="{606A1C4F-40C3-4C65-BF47-41322F356A8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446373" y="4936943"/>
            <a:ext cx="2385406" cy="1358728"/>
          </a:xfrm>
          <a:prstGeom prst="rect">
            <a:avLst/>
          </a:prstGeom>
        </p:spPr>
      </p:pic>
      <p:pic>
        <p:nvPicPr>
          <p:cNvPr id="58" name="Gráfico 57">
            <a:extLst>
              <a:ext uri="{FF2B5EF4-FFF2-40B4-BE49-F238E27FC236}">
                <a16:creationId xmlns:a16="http://schemas.microsoft.com/office/drawing/2014/main" id="{A38AD36F-2A9B-4BD8-BDD1-AA685144FAE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698064" y="4564245"/>
            <a:ext cx="1107636" cy="1358728"/>
          </a:xfrm>
          <a:prstGeom prst="rect">
            <a:avLst/>
          </a:prstGeom>
        </p:spPr>
      </p:pic>
      <p:pic>
        <p:nvPicPr>
          <p:cNvPr id="60" name="Gráfico 59">
            <a:extLst>
              <a:ext uri="{FF2B5EF4-FFF2-40B4-BE49-F238E27FC236}">
                <a16:creationId xmlns:a16="http://schemas.microsoft.com/office/drawing/2014/main" id="{D83D1D4B-675D-4F6C-BC19-5E06D72E7D0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239090" y="4250275"/>
            <a:ext cx="2400385" cy="313970"/>
          </a:xfrm>
          <a:prstGeom prst="rect">
            <a:avLst/>
          </a:prstGeom>
        </p:spPr>
      </p:pic>
      <p:pic>
        <p:nvPicPr>
          <p:cNvPr id="62" name="Gráfico 61">
            <a:extLst>
              <a:ext uri="{FF2B5EF4-FFF2-40B4-BE49-F238E27FC236}">
                <a16:creationId xmlns:a16="http://schemas.microsoft.com/office/drawing/2014/main" id="{85C6AB6F-AAFB-402E-90D0-7E47BF9E93D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292022" y="4869237"/>
            <a:ext cx="1494140" cy="1494140"/>
          </a:xfrm>
          <a:prstGeom prst="rect">
            <a:avLst/>
          </a:prstGeom>
        </p:spPr>
      </p:pic>
      <p:pic>
        <p:nvPicPr>
          <p:cNvPr id="1024" name="Gráfico 1023">
            <a:extLst>
              <a:ext uri="{FF2B5EF4-FFF2-40B4-BE49-F238E27FC236}">
                <a16:creationId xmlns:a16="http://schemas.microsoft.com/office/drawing/2014/main" id="{984F00CE-86F4-43C3-8E86-D935EF362CAD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8893892" y="275562"/>
            <a:ext cx="2644889" cy="17445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7491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10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6404502-5E63-4AF9-B780-65C2BC9EC5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010" b="85623" l="5751" r="95048">
                        <a14:foregroundMark x1="9265" y1="47764" x2="9265" y2="47764"/>
                        <a14:foregroundMark x1="5751" y1="46166" x2="5751" y2="46166"/>
                        <a14:foregroundMark x1="78275" y1="22843" x2="78275" y2="22843"/>
                        <a14:foregroundMark x1="78435" y1="19329" x2="78435" y2="19329"/>
                        <a14:foregroundMark x1="91534" y1="32109" x2="91534" y2="32109"/>
                        <a14:foregroundMark x1="95048" y1="29553" x2="95048" y2="29553"/>
                        <a14:foregroundMark x1="60224" y1="85623" x2="60224" y2="85623"/>
                      </a14:backgroundRemoval>
                    </a14:imgEffect>
                    <a14:imgEffect>
                      <a14:brightnessContrast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1" t="17778" r="2464" b="10338"/>
          <a:stretch/>
        </p:blipFill>
        <p:spPr>
          <a:xfrm>
            <a:off x="1141144" y="2039203"/>
            <a:ext cx="3351511" cy="252892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CCD0D1B9-1533-43B5-BD13-91BBDDA8D272}"/>
              </a:ext>
            </a:extLst>
          </p:cNvPr>
          <p:cNvSpPr txBox="1"/>
          <p:nvPr/>
        </p:nvSpPr>
        <p:spPr>
          <a:xfrm>
            <a:off x="342900" y="314325"/>
            <a:ext cx="41497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dirty="0">
                <a:latin typeface="Montserrat SemiBold" panose="00000700000000000000" pitchFamily="2" charset="0"/>
              </a:rPr>
              <a:t>Competencia Local</a:t>
            </a:r>
            <a:endParaRPr lang="es-AR" sz="3600" dirty="0">
              <a:latin typeface="Montserrat SemiBold" panose="00000700000000000000" pitchFamily="2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A96A8BC-CA29-4870-876C-BBEBD4D917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443" b="67748" l="27229" r="45113">
                        <a14:foregroundMark x1="34748" y1="36832" x2="34425" y2="33492"/>
                        <a14:foregroundMark x1="34855" y1="34256" x2="34157" y2="32920"/>
                        <a14:foregroundMark x1="34049" y1="33969" x2="34157" y2="32443"/>
                        <a14:foregroundMark x1="44468" y1="56775" x2="45220" y2="56870"/>
                        <a14:foregroundMark x1="28625" y1="54580" x2="27282" y2="51240"/>
                        <a14:foregroundMark x1="30720" y1="64408" x2="30827" y2="67748"/>
                        <a14:foregroundMark x1="33190" y1="67366" x2="33835" y2="67653"/>
                        <a14:foregroundMark x1="37540" y1="65267" x2="37379" y2="66985"/>
                      </a14:backgroundRemoval>
                    </a14:imgEffect>
                  </a14:imgLayer>
                </a14:imgProps>
              </a:ext>
            </a:extLst>
          </a:blip>
          <a:srcRect l="26327" t="32370" r="52831" b="31378"/>
          <a:stretch/>
        </p:blipFill>
        <p:spPr>
          <a:xfrm>
            <a:off x="7220184" y="2354031"/>
            <a:ext cx="2196168" cy="2149938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5B0EB088-B158-47F5-A9F4-66A0F588CFC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47603"/>
          <a:stretch/>
        </p:blipFill>
        <p:spPr>
          <a:xfrm>
            <a:off x="1369554" y="1549570"/>
            <a:ext cx="2977116" cy="2949688"/>
          </a:xfrm>
          <a:prstGeom prst="rect">
            <a:avLst/>
          </a:prstGeom>
        </p:spPr>
      </p:pic>
      <p:sp>
        <p:nvSpPr>
          <p:cNvPr id="8" name="CustomText2">
            <a:extLst>
              <a:ext uri="{FF2B5EF4-FFF2-40B4-BE49-F238E27FC236}">
                <a16:creationId xmlns:a16="http://schemas.microsoft.com/office/drawing/2014/main" id="{279C95EC-A6F0-4D06-8757-78473D097E2C}"/>
              </a:ext>
            </a:extLst>
          </p:cNvPr>
          <p:cNvSpPr/>
          <p:nvPr/>
        </p:nvSpPr>
        <p:spPr>
          <a:xfrm>
            <a:off x="1525102" y="4637006"/>
            <a:ext cx="2666021" cy="1157976"/>
          </a:xfrm>
          <a:prstGeom prst="rect">
            <a:avLst/>
          </a:prstGeom>
          <a:noFill/>
        </p:spPr>
        <p:txBody>
          <a:bodyPr wrap="none">
            <a:normAutofit fontScale="92500" lnSpcReduction="10000"/>
          </a:bodyPr>
          <a:lstStyle/>
          <a:p>
            <a:pPr algn="ctr">
              <a:spcBef>
                <a:spcPts val="1200"/>
              </a:spcBef>
            </a:pPr>
            <a:r>
              <a:rPr lang="es-AR" altLang="zh-CN" dirty="0">
                <a:solidFill>
                  <a:schemeClr val="accent1">
                    <a:lumMod val="100000"/>
                  </a:schemeClr>
                </a:solidFill>
                <a:latin typeface="Montserrat" panose="00000500000000000000" pitchFamily="2" charset="0"/>
              </a:rPr>
              <a:t>Competencia</a:t>
            </a:r>
            <a:r>
              <a:rPr lang="en-US" altLang="zh-CN" dirty="0">
                <a:solidFill>
                  <a:schemeClr val="accent1">
                    <a:lumMod val="100000"/>
                  </a:schemeClr>
                </a:solidFill>
                <a:latin typeface="Montserrat" panose="00000500000000000000" pitchFamily="2" charset="0"/>
              </a:rPr>
              <a:t> Local:</a:t>
            </a:r>
          </a:p>
          <a:p>
            <a:pPr marL="285750" indent="-285750" algn="ctr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s-AR" altLang="zh-CN" dirty="0">
                <a:solidFill>
                  <a:schemeClr val="accent1">
                    <a:lumMod val="100000"/>
                  </a:schemeClr>
                </a:solidFill>
                <a:latin typeface="Montserrat" panose="00000500000000000000" pitchFamily="2" charset="0"/>
              </a:rPr>
              <a:t>Procedencia</a:t>
            </a:r>
            <a:r>
              <a:rPr lang="en-US" altLang="zh-CN" dirty="0">
                <a:solidFill>
                  <a:schemeClr val="accent1">
                    <a:lumMod val="10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s-AR" altLang="zh-CN" dirty="0">
                <a:solidFill>
                  <a:schemeClr val="accent1">
                    <a:lumMod val="100000"/>
                  </a:schemeClr>
                </a:solidFill>
                <a:latin typeface="Montserrat" panose="00000500000000000000" pitchFamily="2" charset="0"/>
              </a:rPr>
              <a:t>extranjera</a:t>
            </a:r>
          </a:p>
          <a:p>
            <a:pPr marL="285750" indent="-285750" algn="ctr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chemeClr val="accent1">
                    <a:lumMod val="100000"/>
                  </a:schemeClr>
                </a:solidFill>
                <a:latin typeface="Montserrat" panose="00000500000000000000" pitchFamily="2" charset="0"/>
              </a:rPr>
              <a:t>AR$ 5000- AR$ 10000 </a:t>
            </a:r>
          </a:p>
          <a:p>
            <a:pPr marL="285750" indent="-285750" algn="ctr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altLang="zh-CN" dirty="0">
              <a:solidFill>
                <a:schemeClr val="accent1">
                  <a:lumMod val="100000"/>
                </a:schemeClr>
              </a:solidFill>
              <a:latin typeface="Montserrat" panose="00000500000000000000" pitchFamily="2" charset="0"/>
            </a:endParaRPr>
          </a:p>
          <a:p>
            <a:pPr marL="285750" indent="-285750" algn="ctr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altLang="zh-CN" dirty="0">
              <a:solidFill>
                <a:schemeClr val="accent1">
                  <a:lumMod val="10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1" name="CustomText2">
            <a:extLst>
              <a:ext uri="{FF2B5EF4-FFF2-40B4-BE49-F238E27FC236}">
                <a16:creationId xmlns:a16="http://schemas.microsoft.com/office/drawing/2014/main" id="{CEFD29DC-205B-4E40-AEF8-C15A540320FB}"/>
              </a:ext>
            </a:extLst>
          </p:cNvPr>
          <p:cNvSpPr/>
          <p:nvPr/>
        </p:nvSpPr>
        <p:spPr>
          <a:xfrm>
            <a:off x="6869159" y="4637006"/>
            <a:ext cx="2666021" cy="1157976"/>
          </a:xfrm>
          <a:prstGeom prst="rect">
            <a:avLst/>
          </a:prstGeom>
          <a:noFill/>
        </p:spPr>
        <p:txBody>
          <a:bodyPr wrap="none">
            <a:normAutofit lnSpcReduction="10000"/>
          </a:bodyPr>
          <a:lstStyle/>
          <a:p>
            <a:pPr algn="ctr">
              <a:spcBef>
                <a:spcPts val="1200"/>
              </a:spcBef>
            </a:pPr>
            <a:r>
              <a:rPr lang="es-AR" altLang="zh-CN" dirty="0" err="1">
                <a:solidFill>
                  <a:schemeClr val="accent1">
                    <a:lumMod val="100000"/>
                  </a:schemeClr>
                </a:solidFill>
                <a:latin typeface="Montserrat" panose="00000500000000000000" pitchFamily="2" charset="0"/>
              </a:rPr>
              <a:t>XeaTech</a:t>
            </a:r>
            <a:r>
              <a:rPr lang="en-US" altLang="zh-CN" dirty="0">
                <a:solidFill>
                  <a:schemeClr val="accent1">
                    <a:lumMod val="100000"/>
                  </a:schemeClr>
                </a:solidFill>
                <a:latin typeface="Montserrat" panose="00000500000000000000" pitchFamily="2" charset="0"/>
              </a:rPr>
              <a:t>:</a:t>
            </a:r>
          </a:p>
          <a:p>
            <a:pPr marL="285750" indent="-285750" algn="ctr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s-AR" altLang="zh-CN" dirty="0">
                <a:solidFill>
                  <a:schemeClr val="accent1">
                    <a:lumMod val="100000"/>
                  </a:schemeClr>
                </a:solidFill>
                <a:latin typeface="Montserrat" panose="00000500000000000000" pitchFamily="2" charset="0"/>
              </a:rPr>
              <a:t>Industria Nacional</a:t>
            </a:r>
          </a:p>
          <a:p>
            <a:pPr marL="285750" indent="-285750" algn="ctr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chemeClr val="accent1">
                    <a:lumMod val="100000"/>
                  </a:schemeClr>
                </a:solidFill>
                <a:latin typeface="Montserrat" panose="00000500000000000000" pitchFamily="2" charset="0"/>
              </a:rPr>
              <a:t>AR$ 1590</a:t>
            </a:r>
          </a:p>
          <a:p>
            <a:pPr marL="285750" indent="-285750" algn="ctr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altLang="zh-CN" dirty="0">
              <a:solidFill>
                <a:schemeClr val="accent1">
                  <a:lumMod val="100000"/>
                </a:schemeClr>
              </a:solidFill>
              <a:latin typeface="Montserrat" panose="00000500000000000000" pitchFamily="2" charset="0"/>
            </a:endParaRPr>
          </a:p>
          <a:p>
            <a:pPr marL="285750" indent="-285750" algn="ctr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altLang="zh-CN" dirty="0">
              <a:solidFill>
                <a:schemeClr val="accent1">
                  <a:lumMod val="100000"/>
                </a:schemeClr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114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322fd1bd-ba4d-494d-b399-0e943c35d1e4" descr="4AcAAB+LCAAAAAAABADNVU1vozAQ/S/e3RuNCNp+cWNbZcWh20qJtocqBxe7wRU2kTFVqij/vWODAQdoy6WquCTDm5n35os9+qletxSFaMmxVNcMbyTmsaIceSgmKBRllnnoDxOEic1fmZfbAoUP+8at++aeqfQqz3L5H2cl1QEEUwxn1d+w5+Rg7yQDBq/GNoYFWC/W7dMTS+gqpZxazIoJFQmyTDEBhD/zQYBkm1QJWhS14fbxmSaq4xaealRZpBDzx2LxOzg/iyIdzKTxDwcPLWmSC/I1JE/82fx0iGbg0Ly+0I9Lc6zcttI3TDBe8hpmMt/gXcc09ysjIySjXVgsFJUvTUPn2mZ+L5WEBItccqwg4d4//GrLcHYxM7xiQegOIlmyyOl/TVKP3uCE6RfNgJlxa53uMAwtBW4Dqvt+LdpDkdhkVp0tYRMWerOl/wCrCaEYmm8saO0qsGQgLhWqr+3gjZJa0Z2aJkN7dAUMVX5MgaFjUrYKagYO9w9pR+S5LBQHj2nkW7+uhHouguPJPLkcmM3gHIzvCjzukUN2mk67q1PHrKsOVr+gKkoSyFuvcHWAjL13lypqwZjCK5CSc920wC7YUUMt5/40fkul03r5nrj1gLzms6SX9+MPkkENXara/bM3yoV/ppjao8VNOUF1LqcilY41PG+3Ov/g4AcAAA==">
            <a:extLst>
              <a:ext uri="{FF2B5EF4-FFF2-40B4-BE49-F238E27FC236}">
                <a16:creationId xmlns:a16="http://schemas.microsoft.com/office/drawing/2014/main" id="{8D7915DA-461A-4C71-810E-C8A144275488}"/>
              </a:ext>
            </a:extLst>
          </p:cNvPr>
          <p:cNvGrpSpPr>
            <a:grpSpLocks noChangeAspect="1"/>
          </p:cNvGrpSpPr>
          <p:nvPr/>
        </p:nvGrpSpPr>
        <p:grpSpPr>
          <a:xfrm>
            <a:off x="1853881" y="1968441"/>
            <a:ext cx="9316388" cy="2829984"/>
            <a:chOff x="2049141" y="1906463"/>
            <a:chExt cx="8088631" cy="2457037"/>
          </a:xfrm>
        </p:grpSpPr>
        <p:sp>
          <p:nvSpPr>
            <p:cNvPr id="3" name="CustomText1">
              <a:extLst>
                <a:ext uri="{FF2B5EF4-FFF2-40B4-BE49-F238E27FC236}">
                  <a16:creationId xmlns:a16="http://schemas.microsoft.com/office/drawing/2014/main" id="{93CDF09D-6E8F-4DA2-9A54-4B6770871601}"/>
                </a:ext>
              </a:extLst>
            </p:cNvPr>
            <p:cNvSpPr/>
            <p:nvPr/>
          </p:nvSpPr>
          <p:spPr>
            <a:xfrm>
              <a:off x="4397462" y="3987081"/>
              <a:ext cx="5740310" cy="348592"/>
            </a:xfrm>
            <a:prstGeom prst="rect">
              <a:avLst/>
            </a:prstGeom>
            <a:noFill/>
          </p:spPr>
          <p:txBody>
            <a:bodyPr wrap="none" lIns="0" tIns="0" rIns="0" bIns="0">
              <a:normAutofit/>
            </a:bodyPr>
            <a:lstStyle/>
            <a:p>
              <a:r>
                <a:rPr lang="en-US" altLang="zh-CN" dirty="0">
                  <a:latin typeface="Montserrat" panose="00000500000000000000" pitchFamily="2" charset="0"/>
                </a:rPr>
                <a:t>12M de </a:t>
              </a:r>
              <a:r>
                <a:rPr lang="en-US" altLang="zh-CN" dirty="0" err="1">
                  <a:latin typeface="Montserrat" panose="00000500000000000000" pitchFamily="2" charset="0"/>
                </a:rPr>
                <a:t>viviendas</a:t>
              </a:r>
              <a:r>
                <a:rPr lang="en-US" altLang="zh-CN" dirty="0">
                  <a:latin typeface="Montserrat" panose="00000500000000000000" pitchFamily="2" charset="0"/>
                </a:rPr>
                <a:t> </a:t>
              </a:r>
              <a:r>
                <a:rPr lang="en-US" altLang="zh-CN" dirty="0" err="1">
                  <a:latin typeface="Montserrat" panose="00000500000000000000" pitchFamily="2" charset="0"/>
                </a:rPr>
                <a:t>en</a:t>
              </a:r>
              <a:r>
                <a:rPr lang="en-US" altLang="zh-CN" dirty="0">
                  <a:latin typeface="Montserrat" panose="00000500000000000000" pitchFamily="2" charset="0"/>
                </a:rPr>
                <a:t> Argentina</a:t>
              </a:r>
            </a:p>
          </p:txBody>
        </p:sp>
        <p:sp>
          <p:nvSpPr>
            <p:cNvPr id="6" name="CustomText2">
              <a:extLst>
                <a:ext uri="{FF2B5EF4-FFF2-40B4-BE49-F238E27FC236}">
                  <a16:creationId xmlns:a16="http://schemas.microsoft.com/office/drawing/2014/main" id="{DC187638-77FD-4263-811B-4CFDF2A6CB93}"/>
                </a:ext>
              </a:extLst>
            </p:cNvPr>
            <p:cNvSpPr/>
            <p:nvPr/>
          </p:nvSpPr>
          <p:spPr>
            <a:xfrm>
              <a:off x="2663475" y="1906463"/>
              <a:ext cx="2314680" cy="322448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pPr algn="ctr">
                <a:spcBef>
                  <a:spcPts val="1200"/>
                </a:spcBef>
              </a:pPr>
              <a:r>
                <a:rPr lang="es-AR" altLang="zh-CN" dirty="0">
                  <a:solidFill>
                    <a:schemeClr val="accent1">
                      <a:lumMod val="100000"/>
                    </a:schemeClr>
                  </a:solidFill>
                  <a:latin typeface="Montserrat" panose="00000500000000000000" pitchFamily="2" charset="0"/>
                </a:rPr>
                <a:t>2,4M con </a:t>
              </a:r>
              <a:r>
                <a:rPr lang="es-AR" altLang="zh-CN" dirty="0" err="1">
                  <a:solidFill>
                    <a:schemeClr val="accent1">
                      <a:lumMod val="100000"/>
                    </a:schemeClr>
                  </a:solidFill>
                  <a:latin typeface="Montserrat" panose="00000500000000000000" pitchFamily="2" charset="0"/>
                </a:rPr>
                <a:t>acesso</a:t>
              </a:r>
              <a:r>
                <a:rPr lang="es-AR" altLang="zh-CN" dirty="0">
                  <a:solidFill>
                    <a:schemeClr val="accent1">
                      <a:lumMod val="100000"/>
                    </a:schemeClr>
                  </a:solidFill>
                  <a:latin typeface="Montserrat" panose="00000500000000000000" pitchFamily="2" charset="0"/>
                </a:rPr>
                <a:t> a nuestro producto</a:t>
              </a:r>
            </a:p>
          </p:txBody>
        </p:sp>
        <p:sp>
          <p:nvSpPr>
            <p:cNvPr id="7" name="ValueText">
              <a:extLst>
                <a:ext uri="{FF2B5EF4-FFF2-40B4-BE49-F238E27FC236}">
                  <a16:creationId xmlns:a16="http://schemas.microsoft.com/office/drawing/2014/main" id="{5F328201-7D8E-4D13-95AC-E43F81D089AB}"/>
                </a:ext>
              </a:extLst>
            </p:cNvPr>
            <p:cNvSpPr txBox="1"/>
            <p:nvPr/>
          </p:nvSpPr>
          <p:spPr>
            <a:xfrm>
              <a:off x="2049141" y="2619305"/>
              <a:ext cx="1610847" cy="1208135"/>
            </a:xfrm>
            <a:prstGeom prst="rect">
              <a:avLst/>
            </a:prstGeom>
            <a:noFill/>
          </p:spPr>
          <p:txBody>
            <a:bodyPr wrap="none" lIns="0" tIns="0" rIns="0" bIns="0">
              <a:prstTxWarp prst="textPlain">
                <a:avLst/>
              </a:prstTxWarp>
              <a:normAutofit/>
            </a:bodyPr>
            <a:lstStyle/>
            <a:p>
              <a:r>
                <a:rPr lang="en-US" dirty="0">
                  <a:solidFill>
                    <a:schemeClr val="accent1">
                      <a:lumMod val="100000"/>
                    </a:schemeClr>
                  </a:solidFill>
                  <a:latin typeface="Impact" panose="020B0806030902050204" pitchFamily="34" charset="0"/>
                </a:rPr>
                <a:t>20%</a:t>
              </a:r>
            </a:p>
          </p:txBody>
        </p:sp>
        <p:cxnSp>
          <p:nvCxnSpPr>
            <p:cNvPr id="8" name="LineShape">
              <a:extLst>
                <a:ext uri="{FF2B5EF4-FFF2-40B4-BE49-F238E27FC236}">
                  <a16:creationId xmlns:a16="http://schemas.microsoft.com/office/drawing/2014/main" id="{0A5E4241-8853-4F88-BEC2-A48093DDCF4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49141" y="2340202"/>
              <a:ext cx="5708728" cy="0"/>
            </a:xfrm>
            <a:prstGeom prst="straightConnector1">
              <a:avLst/>
            </a:prstGeom>
            <a:noFill/>
            <a:ln w="12700" cap="flat" cmpd="sng">
              <a:solidFill>
                <a:srgbClr val="D8D8D8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sp>
          <p:nvSpPr>
            <p:cNvPr id="9" name="RelativeShape">
              <a:extLst>
                <a:ext uri="{FF2B5EF4-FFF2-40B4-BE49-F238E27FC236}">
                  <a16:creationId xmlns:a16="http://schemas.microsoft.com/office/drawing/2014/main" id="{015A9E84-580C-4C14-A9A8-FED99EACDA83}"/>
                </a:ext>
              </a:extLst>
            </p:cNvPr>
            <p:cNvSpPr/>
            <p:nvPr/>
          </p:nvSpPr>
          <p:spPr>
            <a:xfrm>
              <a:off x="4159061" y="2547315"/>
              <a:ext cx="3440682" cy="1352118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" name="IconShape">
              <a:extLst>
                <a:ext uri="{FF2B5EF4-FFF2-40B4-BE49-F238E27FC236}">
                  <a16:creationId xmlns:a16="http://schemas.microsoft.com/office/drawing/2014/main" id="{6FA02374-EDF5-4223-86A1-532953D9660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1354" y="2634963"/>
              <a:ext cx="513074" cy="479350"/>
            </a:xfrm>
            <a:custGeom>
              <a:avLst/>
              <a:gdLst>
                <a:gd name="connsiteX0" fmla="*/ 159472 w 338138"/>
                <a:gd name="connsiteY0" fmla="*/ 265112 h 315913"/>
                <a:gd name="connsiteX1" fmla="*/ 155575 w 338138"/>
                <a:gd name="connsiteY1" fmla="*/ 269194 h 315913"/>
                <a:gd name="connsiteX2" fmla="*/ 155575 w 338138"/>
                <a:gd name="connsiteY2" fmla="*/ 289605 h 315913"/>
                <a:gd name="connsiteX3" fmla="*/ 158173 w 338138"/>
                <a:gd name="connsiteY3" fmla="*/ 293687 h 315913"/>
                <a:gd name="connsiteX4" fmla="*/ 181553 w 338138"/>
                <a:gd name="connsiteY4" fmla="*/ 293687 h 315913"/>
                <a:gd name="connsiteX5" fmla="*/ 184150 w 338138"/>
                <a:gd name="connsiteY5" fmla="*/ 290966 h 315913"/>
                <a:gd name="connsiteX6" fmla="*/ 184150 w 338138"/>
                <a:gd name="connsiteY6" fmla="*/ 269194 h 315913"/>
                <a:gd name="connsiteX7" fmla="*/ 181553 w 338138"/>
                <a:gd name="connsiteY7" fmla="*/ 265112 h 315913"/>
                <a:gd name="connsiteX8" fmla="*/ 159472 w 338138"/>
                <a:gd name="connsiteY8" fmla="*/ 265112 h 315913"/>
                <a:gd name="connsiteX9" fmla="*/ 169069 w 338138"/>
                <a:gd name="connsiteY9" fmla="*/ 222250 h 315913"/>
                <a:gd name="connsiteX10" fmla="*/ 155575 w 338138"/>
                <a:gd name="connsiteY10" fmla="*/ 235744 h 315913"/>
                <a:gd name="connsiteX11" fmla="*/ 169069 w 338138"/>
                <a:gd name="connsiteY11" fmla="*/ 249238 h 315913"/>
                <a:gd name="connsiteX12" fmla="*/ 182563 w 338138"/>
                <a:gd name="connsiteY12" fmla="*/ 235744 h 315913"/>
                <a:gd name="connsiteX13" fmla="*/ 169069 w 338138"/>
                <a:gd name="connsiteY13" fmla="*/ 222250 h 315913"/>
                <a:gd name="connsiteX14" fmla="*/ 145852 w 338138"/>
                <a:gd name="connsiteY14" fmla="*/ 55033 h 315913"/>
                <a:gd name="connsiteX15" fmla="*/ 157704 w 338138"/>
                <a:gd name="connsiteY15" fmla="*/ 56356 h 315913"/>
                <a:gd name="connsiteX16" fmla="*/ 156388 w 338138"/>
                <a:gd name="connsiteY16" fmla="*/ 68262 h 315913"/>
                <a:gd name="connsiteX17" fmla="*/ 57619 w 338138"/>
                <a:gd name="connsiteY17" fmla="*/ 137054 h 315913"/>
                <a:gd name="connsiteX18" fmla="*/ 53669 w 338138"/>
                <a:gd name="connsiteY18" fmla="*/ 139700 h 315913"/>
                <a:gd name="connsiteX19" fmla="*/ 47084 w 338138"/>
                <a:gd name="connsiteY19" fmla="*/ 135731 h 315913"/>
                <a:gd name="connsiteX20" fmla="*/ 48401 w 338138"/>
                <a:gd name="connsiteY20" fmla="*/ 123825 h 315913"/>
                <a:gd name="connsiteX21" fmla="*/ 145852 w 338138"/>
                <a:gd name="connsiteY21" fmla="*/ 55033 h 315913"/>
                <a:gd name="connsiteX22" fmla="*/ 88577 w 338138"/>
                <a:gd name="connsiteY22" fmla="*/ 47055 h 315913"/>
                <a:gd name="connsiteX23" fmla="*/ 100532 w 338138"/>
                <a:gd name="connsiteY23" fmla="*/ 48358 h 315913"/>
                <a:gd name="connsiteX24" fmla="*/ 99203 w 338138"/>
                <a:gd name="connsiteY24" fmla="*/ 60081 h 315913"/>
                <a:gd name="connsiteX25" fmla="*/ 52712 w 338138"/>
                <a:gd name="connsiteY25" fmla="*/ 92645 h 315913"/>
                <a:gd name="connsiteX26" fmla="*/ 47399 w 338138"/>
                <a:gd name="connsiteY26" fmla="*/ 95250 h 315913"/>
                <a:gd name="connsiteX27" fmla="*/ 40757 w 338138"/>
                <a:gd name="connsiteY27" fmla="*/ 91342 h 315913"/>
                <a:gd name="connsiteX28" fmla="*/ 43414 w 338138"/>
                <a:gd name="connsiteY28" fmla="*/ 79619 h 315913"/>
                <a:gd name="connsiteX29" fmla="*/ 88577 w 338138"/>
                <a:gd name="connsiteY29" fmla="*/ 47055 h 315913"/>
                <a:gd name="connsiteX30" fmla="*/ 35086 w 338138"/>
                <a:gd name="connsiteY30" fmla="*/ 22225 h 315913"/>
                <a:gd name="connsiteX31" fmla="*/ 20637 w 338138"/>
                <a:gd name="connsiteY31" fmla="*/ 35344 h 315913"/>
                <a:gd name="connsiteX32" fmla="*/ 20637 w 338138"/>
                <a:gd name="connsiteY32" fmla="*/ 196707 h 315913"/>
                <a:gd name="connsiteX33" fmla="*/ 35086 w 338138"/>
                <a:gd name="connsiteY33" fmla="*/ 211138 h 315913"/>
                <a:gd name="connsiteX34" fmla="*/ 303051 w 338138"/>
                <a:gd name="connsiteY34" fmla="*/ 211138 h 315913"/>
                <a:gd name="connsiteX35" fmla="*/ 317500 w 338138"/>
                <a:gd name="connsiteY35" fmla="*/ 196707 h 315913"/>
                <a:gd name="connsiteX36" fmla="*/ 317500 w 338138"/>
                <a:gd name="connsiteY36" fmla="*/ 35344 h 315913"/>
                <a:gd name="connsiteX37" fmla="*/ 303051 w 338138"/>
                <a:gd name="connsiteY37" fmla="*/ 22225 h 315913"/>
                <a:gd name="connsiteX38" fmla="*/ 35086 w 338138"/>
                <a:gd name="connsiteY38" fmla="*/ 22225 h 315913"/>
                <a:gd name="connsiteX39" fmla="*/ 14529 w 338138"/>
                <a:gd name="connsiteY39" fmla="*/ 0 h 315913"/>
                <a:gd name="connsiteX40" fmla="*/ 323609 w 338138"/>
                <a:gd name="connsiteY40" fmla="*/ 0 h 315913"/>
                <a:gd name="connsiteX41" fmla="*/ 338138 w 338138"/>
                <a:gd name="connsiteY41" fmla="*/ 13163 h 315913"/>
                <a:gd name="connsiteX42" fmla="*/ 338138 w 338138"/>
                <a:gd name="connsiteY42" fmla="*/ 251414 h 315913"/>
                <a:gd name="connsiteX43" fmla="*/ 323609 w 338138"/>
                <a:gd name="connsiteY43" fmla="*/ 265893 h 315913"/>
                <a:gd name="connsiteX44" fmla="*/ 210016 w 338138"/>
                <a:gd name="connsiteY44" fmla="*/ 265893 h 315913"/>
                <a:gd name="connsiteX45" fmla="*/ 207374 w 338138"/>
                <a:gd name="connsiteY45" fmla="*/ 268526 h 315913"/>
                <a:gd name="connsiteX46" fmla="*/ 207374 w 338138"/>
                <a:gd name="connsiteY46" fmla="*/ 290903 h 315913"/>
                <a:gd name="connsiteX47" fmla="*/ 208695 w 338138"/>
                <a:gd name="connsiteY47" fmla="*/ 293536 h 315913"/>
                <a:gd name="connsiteX48" fmla="*/ 239074 w 338138"/>
                <a:gd name="connsiteY48" fmla="*/ 293536 h 315913"/>
                <a:gd name="connsiteX49" fmla="*/ 250962 w 338138"/>
                <a:gd name="connsiteY49" fmla="*/ 305383 h 315913"/>
                <a:gd name="connsiteX50" fmla="*/ 239074 w 338138"/>
                <a:gd name="connsiteY50" fmla="*/ 315913 h 315913"/>
                <a:gd name="connsiteX51" fmla="*/ 99064 w 338138"/>
                <a:gd name="connsiteY51" fmla="*/ 315913 h 315913"/>
                <a:gd name="connsiteX52" fmla="*/ 87176 w 338138"/>
                <a:gd name="connsiteY52" fmla="*/ 305383 h 315913"/>
                <a:gd name="connsiteX53" fmla="*/ 99064 w 338138"/>
                <a:gd name="connsiteY53" fmla="*/ 293536 h 315913"/>
                <a:gd name="connsiteX54" fmla="*/ 129444 w 338138"/>
                <a:gd name="connsiteY54" fmla="*/ 293536 h 315913"/>
                <a:gd name="connsiteX55" fmla="*/ 130765 w 338138"/>
                <a:gd name="connsiteY55" fmla="*/ 289587 h 315913"/>
                <a:gd name="connsiteX56" fmla="*/ 130765 w 338138"/>
                <a:gd name="connsiteY56" fmla="*/ 268526 h 315913"/>
                <a:gd name="connsiteX57" fmla="*/ 126802 w 338138"/>
                <a:gd name="connsiteY57" fmla="*/ 265893 h 315913"/>
                <a:gd name="connsiteX58" fmla="*/ 14529 w 338138"/>
                <a:gd name="connsiteY58" fmla="*/ 265893 h 315913"/>
                <a:gd name="connsiteX59" fmla="*/ 0 w 338138"/>
                <a:gd name="connsiteY59" fmla="*/ 251414 h 315913"/>
                <a:gd name="connsiteX60" fmla="*/ 0 w 338138"/>
                <a:gd name="connsiteY60" fmla="*/ 13163 h 315913"/>
                <a:gd name="connsiteX61" fmla="*/ 14529 w 338138"/>
                <a:gd name="connsiteY61" fmla="*/ 0 h 315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338138" h="315913">
                  <a:moveTo>
                    <a:pt x="159472" y="265112"/>
                  </a:moveTo>
                  <a:cubicBezTo>
                    <a:pt x="159472" y="265112"/>
                    <a:pt x="155575" y="265112"/>
                    <a:pt x="155575" y="269194"/>
                  </a:cubicBezTo>
                  <a:cubicBezTo>
                    <a:pt x="155575" y="269194"/>
                    <a:pt x="155575" y="269194"/>
                    <a:pt x="155575" y="289605"/>
                  </a:cubicBezTo>
                  <a:cubicBezTo>
                    <a:pt x="155575" y="292326"/>
                    <a:pt x="155575" y="293687"/>
                    <a:pt x="158173" y="293687"/>
                  </a:cubicBezTo>
                  <a:cubicBezTo>
                    <a:pt x="158173" y="293687"/>
                    <a:pt x="158173" y="293687"/>
                    <a:pt x="181553" y="293687"/>
                  </a:cubicBezTo>
                  <a:cubicBezTo>
                    <a:pt x="182851" y="293687"/>
                    <a:pt x="184150" y="292326"/>
                    <a:pt x="184150" y="290966"/>
                  </a:cubicBezTo>
                  <a:cubicBezTo>
                    <a:pt x="184150" y="290966"/>
                    <a:pt x="184150" y="290966"/>
                    <a:pt x="184150" y="269194"/>
                  </a:cubicBezTo>
                  <a:cubicBezTo>
                    <a:pt x="184150" y="265112"/>
                    <a:pt x="181553" y="265112"/>
                    <a:pt x="181553" y="265112"/>
                  </a:cubicBezTo>
                  <a:cubicBezTo>
                    <a:pt x="181553" y="265112"/>
                    <a:pt x="181553" y="265112"/>
                    <a:pt x="159472" y="265112"/>
                  </a:cubicBezTo>
                  <a:close/>
                  <a:moveTo>
                    <a:pt x="169069" y="222250"/>
                  </a:moveTo>
                  <a:cubicBezTo>
                    <a:pt x="161616" y="222250"/>
                    <a:pt x="155575" y="228291"/>
                    <a:pt x="155575" y="235744"/>
                  </a:cubicBezTo>
                  <a:cubicBezTo>
                    <a:pt x="155575" y="243197"/>
                    <a:pt x="161616" y="249238"/>
                    <a:pt x="169069" y="249238"/>
                  </a:cubicBezTo>
                  <a:cubicBezTo>
                    <a:pt x="176522" y="249238"/>
                    <a:pt x="182563" y="243197"/>
                    <a:pt x="182563" y="235744"/>
                  </a:cubicBezTo>
                  <a:cubicBezTo>
                    <a:pt x="182563" y="228291"/>
                    <a:pt x="176522" y="222250"/>
                    <a:pt x="169069" y="222250"/>
                  </a:cubicBezTo>
                  <a:close/>
                  <a:moveTo>
                    <a:pt x="145852" y="55033"/>
                  </a:moveTo>
                  <a:cubicBezTo>
                    <a:pt x="149803" y="52387"/>
                    <a:pt x="155071" y="52387"/>
                    <a:pt x="157704" y="56356"/>
                  </a:cubicBezTo>
                  <a:cubicBezTo>
                    <a:pt x="160338" y="60325"/>
                    <a:pt x="159021" y="65616"/>
                    <a:pt x="156388" y="68262"/>
                  </a:cubicBezTo>
                  <a:cubicBezTo>
                    <a:pt x="57619" y="137054"/>
                    <a:pt x="57619" y="137054"/>
                    <a:pt x="57619" y="137054"/>
                  </a:cubicBezTo>
                  <a:cubicBezTo>
                    <a:pt x="56302" y="138377"/>
                    <a:pt x="54986" y="139700"/>
                    <a:pt x="53669" y="139700"/>
                  </a:cubicBezTo>
                  <a:cubicBezTo>
                    <a:pt x="51035" y="139700"/>
                    <a:pt x="48401" y="138377"/>
                    <a:pt x="47084" y="135731"/>
                  </a:cubicBezTo>
                  <a:cubicBezTo>
                    <a:pt x="44450" y="131762"/>
                    <a:pt x="44450" y="126471"/>
                    <a:pt x="48401" y="123825"/>
                  </a:cubicBezTo>
                  <a:cubicBezTo>
                    <a:pt x="145852" y="55033"/>
                    <a:pt x="145852" y="55033"/>
                    <a:pt x="145852" y="55033"/>
                  </a:cubicBezTo>
                  <a:close/>
                  <a:moveTo>
                    <a:pt x="88577" y="47055"/>
                  </a:moveTo>
                  <a:cubicBezTo>
                    <a:pt x="92562" y="44450"/>
                    <a:pt x="97875" y="44450"/>
                    <a:pt x="100532" y="48358"/>
                  </a:cubicBezTo>
                  <a:cubicBezTo>
                    <a:pt x="103188" y="52265"/>
                    <a:pt x="101860" y="57476"/>
                    <a:pt x="99203" y="60081"/>
                  </a:cubicBezTo>
                  <a:cubicBezTo>
                    <a:pt x="52712" y="92645"/>
                    <a:pt x="52712" y="92645"/>
                    <a:pt x="52712" y="92645"/>
                  </a:cubicBezTo>
                  <a:cubicBezTo>
                    <a:pt x="51384" y="93947"/>
                    <a:pt x="50055" y="95250"/>
                    <a:pt x="47399" y="95250"/>
                  </a:cubicBezTo>
                  <a:cubicBezTo>
                    <a:pt x="44742" y="95250"/>
                    <a:pt x="42085" y="93947"/>
                    <a:pt x="40757" y="91342"/>
                  </a:cubicBezTo>
                  <a:cubicBezTo>
                    <a:pt x="38100" y="87435"/>
                    <a:pt x="39429" y="82224"/>
                    <a:pt x="43414" y="79619"/>
                  </a:cubicBezTo>
                  <a:cubicBezTo>
                    <a:pt x="88577" y="47055"/>
                    <a:pt x="88577" y="47055"/>
                    <a:pt x="88577" y="47055"/>
                  </a:cubicBezTo>
                  <a:close/>
                  <a:moveTo>
                    <a:pt x="35086" y="22225"/>
                  </a:moveTo>
                  <a:cubicBezTo>
                    <a:pt x="27205" y="22225"/>
                    <a:pt x="20637" y="28785"/>
                    <a:pt x="20637" y="35344"/>
                  </a:cubicBezTo>
                  <a:cubicBezTo>
                    <a:pt x="20637" y="35344"/>
                    <a:pt x="20637" y="35344"/>
                    <a:pt x="20637" y="196707"/>
                  </a:cubicBezTo>
                  <a:cubicBezTo>
                    <a:pt x="20637" y="204579"/>
                    <a:pt x="27205" y="211138"/>
                    <a:pt x="35086" y="211138"/>
                  </a:cubicBezTo>
                  <a:cubicBezTo>
                    <a:pt x="35086" y="211138"/>
                    <a:pt x="35086" y="211138"/>
                    <a:pt x="303051" y="211138"/>
                  </a:cubicBezTo>
                  <a:cubicBezTo>
                    <a:pt x="310932" y="211138"/>
                    <a:pt x="317500" y="204579"/>
                    <a:pt x="317500" y="196707"/>
                  </a:cubicBezTo>
                  <a:lnTo>
                    <a:pt x="317500" y="35344"/>
                  </a:lnTo>
                  <a:cubicBezTo>
                    <a:pt x="317500" y="28785"/>
                    <a:pt x="310932" y="22225"/>
                    <a:pt x="303051" y="22225"/>
                  </a:cubicBezTo>
                  <a:cubicBezTo>
                    <a:pt x="303051" y="22225"/>
                    <a:pt x="303051" y="22225"/>
                    <a:pt x="35086" y="22225"/>
                  </a:cubicBezTo>
                  <a:close/>
                  <a:moveTo>
                    <a:pt x="14529" y="0"/>
                  </a:moveTo>
                  <a:cubicBezTo>
                    <a:pt x="14529" y="0"/>
                    <a:pt x="14529" y="0"/>
                    <a:pt x="323609" y="0"/>
                  </a:cubicBezTo>
                  <a:cubicBezTo>
                    <a:pt x="331534" y="0"/>
                    <a:pt x="338138" y="5265"/>
                    <a:pt x="338138" y="13163"/>
                  </a:cubicBezTo>
                  <a:cubicBezTo>
                    <a:pt x="338138" y="13163"/>
                    <a:pt x="338138" y="13163"/>
                    <a:pt x="338138" y="251414"/>
                  </a:cubicBezTo>
                  <a:cubicBezTo>
                    <a:pt x="338138" y="259312"/>
                    <a:pt x="331534" y="265893"/>
                    <a:pt x="323609" y="265893"/>
                  </a:cubicBezTo>
                  <a:cubicBezTo>
                    <a:pt x="323609" y="265893"/>
                    <a:pt x="323609" y="265893"/>
                    <a:pt x="210016" y="265893"/>
                  </a:cubicBezTo>
                  <a:cubicBezTo>
                    <a:pt x="210016" y="265893"/>
                    <a:pt x="207374" y="265893"/>
                    <a:pt x="207374" y="268526"/>
                  </a:cubicBezTo>
                  <a:cubicBezTo>
                    <a:pt x="207374" y="268526"/>
                    <a:pt x="207374" y="268526"/>
                    <a:pt x="207374" y="290903"/>
                  </a:cubicBezTo>
                  <a:cubicBezTo>
                    <a:pt x="207374" y="292220"/>
                    <a:pt x="207374" y="293536"/>
                    <a:pt x="208695" y="293536"/>
                  </a:cubicBezTo>
                  <a:cubicBezTo>
                    <a:pt x="208695" y="293536"/>
                    <a:pt x="208695" y="293536"/>
                    <a:pt x="239074" y="293536"/>
                  </a:cubicBezTo>
                  <a:cubicBezTo>
                    <a:pt x="245679" y="293536"/>
                    <a:pt x="250962" y="298801"/>
                    <a:pt x="250962" y="305383"/>
                  </a:cubicBezTo>
                  <a:cubicBezTo>
                    <a:pt x="250962" y="310648"/>
                    <a:pt x="245679" y="315913"/>
                    <a:pt x="239074" y="315913"/>
                  </a:cubicBezTo>
                  <a:cubicBezTo>
                    <a:pt x="239074" y="315913"/>
                    <a:pt x="239074" y="315913"/>
                    <a:pt x="99064" y="315913"/>
                  </a:cubicBezTo>
                  <a:cubicBezTo>
                    <a:pt x="92460" y="315913"/>
                    <a:pt x="87176" y="310648"/>
                    <a:pt x="87176" y="305383"/>
                  </a:cubicBezTo>
                  <a:cubicBezTo>
                    <a:pt x="87176" y="298801"/>
                    <a:pt x="92460" y="293536"/>
                    <a:pt x="99064" y="293536"/>
                  </a:cubicBezTo>
                  <a:cubicBezTo>
                    <a:pt x="99064" y="293536"/>
                    <a:pt x="99064" y="293536"/>
                    <a:pt x="129444" y="293536"/>
                  </a:cubicBezTo>
                  <a:cubicBezTo>
                    <a:pt x="130765" y="293536"/>
                    <a:pt x="130765" y="292220"/>
                    <a:pt x="130765" y="289587"/>
                  </a:cubicBezTo>
                  <a:cubicBezTo>
                    <a:pt x="130765" y="289587"/>
                    <a:pt x="130765" y="289587"/>
                    <a:pt x="130765" y="268526"/>
                  </a:cubicBezTo>
                  <a:cubicBezTo>
                    <a:pt x="130765" y="264577"/>
                    <a:pt x="126802" y="265893"/>
                    <a:pt x="126802" y="265893"/>
                  </a:cubicBezTo>
                  <a:cubicBezTo>
                    <a:pt x="126802" y="265893"/>
                    <a:pt x="126802" y="265893"/>
                    <a:pt x="14529" y="265893"/>
                  </a:cubicBezTo>
                  <a:cubicBezTo>
                    <a:pt x="6604" y="265893"/>
                    <a:pt x="0" y="259312"/>
                    <a:pt x="0" y="251414"/>
                  </a:cubicBezTo>
                  <a:cubicBezTo>
                    <a:pt x="0" y="251414"/>
                    <a:pt x="0" y="251414"/>
                    <a:pt x="0" y="13163"/>
                  </a:cubicBezTo>
                  <a:cubicBezTo>
                    <a:pt x="0" y="5265"/>
                    <a:pt x="6604" y="0"/>
                    <a:pt x="14529" y="0"/>
                  </a:cubicBezTo>
                  <a:close/>
                </a:path>
              </a:pathLst>
            </a:custGeom>
            <a:solidFill>
              <a:schemeClr val="accent1">
                <a:lumMod val="10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" name="IconShape">
              <a:extLst>
                <a:ext uri="{FF2B5EF4-FFF2-40B4-BE49-F238E27FC236}">
                  <a16:creationId xmlns:a16="http://schemas.microsoft.com/office/drawing/2014/main" id="{BA0941B4-814C-4B88-9BC0-E74F1F0AB6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2110" y="2634963"/>
              <a:ext cx="513074" cy="479350"/>
            </a:xfrm>
            <a:custGeom>
              <a:avLst/>
              <a:gdLst>
                <a:gd name="connsiteX0" fmla="*/ 159472 w 338138"/>
                <a:gd name="connsiteY0" fmla="*/ 265112 h 315913"/>
                <a:gd name="connsiteX1" fmla="*/ 155575 w 338138"/>
                <a:gd name="connsiteY1" fmla="*/ 269194 h 315913"/>
                <a:gd name="connsiteX2" fmla="*/ 155575 w 338138"/>
                <a:gd name="connsiteY2" fmla="*/ 289605 h 315913"/>
                <a:gd name="connsiteX3" fmla="*/ 158173 w 338138"/>
                <a:gd name="connsiteY3" fmla="*/ 293687 h 315913"/>
                <a:gd name="connsiteX4" fmla="*/ 181553 w 338138"/>
                <a:gd name="connsiteY4" fmla="*/ 293687 h 315913"/>
                <a:gd name="connsiteX5" fmla="*/ 184150 w 338138"/>
                <a:gd name="connsiteY5" fmla="*/ 290966 h 315913"/>
                <a:gd name="connsiteX6" fmla="*/ 184150 w 338138"/>
                <a:gd name="connsiteY6" fmla="*/ 269194 h 315913"/>
                <a:gd name="connsiteX7" fmla="*/ 181553 w 338138"/>
                <a:gd name="connsiteY7" fmla="*/ 265112 h 315913"/>
                <a:gd name="connsiteX8" fmla="*/ 159472 w 338138"/>
                <a:gd name="connsiteY8" fmla="*/ 265112 h 315913"/>
                <a:gd name="connsiteX9" fmla="*/ 169069 w 338138"/>
                <a:gd name="connsiteY9" fmla="*/ 222250 h 315913"/>
                <a:gd name="connsiteX10" fmla="*/ 155575 w 338138"/>
                <a:gd name="connsiteY10" fmla="*/ 235744 h 315913"/>
                <a:gd name="connsiteX11" fmla="*/ 169069 w 338138"/>
                <a:gd name="connsiteY11" fmla="*/ 249238 h 315913"/>
                <a:gd name="connsiteX12" fmla="*/ 182563 w 338138"/>
                <a:gd name="connsiteY12" fmla="*/ 235744 h 315913"/>
                <a:gd name="connsiteX13" fmla="*/ 169069 w 338138"/>
                <a:gd name="connsiteY13" fmla="*/ 222250 h 315913"/>
                <a:gd name="connsiteX14" fmla="*/ 145852 w 338138"/>
                <a:gd name="connsiteY14" fmla="*/ 55033 h 315913"/>
                <a:gd name="connsiteX15" fmla="*/ 157704 w 338138"/>
                <a:gd name="connsiteY15" fmla="*/ 56356 h 315913"/>
                <a:gd name="connsiteX16" fmla="*/ 156388 w 338138"/>
                <a:gd name="connsiteY16" fmla="*/ 68262 h 315913"/>
                <a:gd name="connsiteX17" fmla="*/ 57619 w 338138"/>
                <a:gd name="connsiteY17" fmla="*/ 137054 h 315913"/>
                <a:gd name="connsiteX18" fmla="*/ 53669 w 338138"/>
                <a:gd name="connsiteY18" fmla="*/ 139700 h 315913"/>
                <a:gd name="connsiteX19" fmla="*/ 47084 w 338138"/>
                <a:gd name="connsiteY19" fmla="*/ 135731 h 315913"/>
                <a:gd name="connsiteX20" fmla="*/ 48401 w 338138"/>
                <a:gd name="connsiteY20" fmla="*/ 123825 h 315913"/>
                <a:gd name="connsiteX21" fmla="*/ 145852 w 338138"/>
                <a:gd name="connsiteY21" fmla="*/ 55033 h 315913"/>
                <a:gd name="connsiteX22" fmla="*/ 88577 w 338138"/>
                <a:gd name="connsiteY22" fmla="*/ 47055 h 315913"/>
                <a:gd name="connsiteX23" fmla="*/ 100532 w 338138"/>
                <a:gd name="connsiteY23" fmla="*/ 48358 h 315913"/>
                <a:gd name="connsiteX24" fmla="*/ 99203 w 338138"/>
                <a:gd name="connsiteY24" fmla="*/ 60081 h 315913"/>
                <a:gd name="connsiteX25" fmla="*/ 52712 w 338138"/>
                <a:gd name="connsiteY25" fmla="*/ 92645 h 315913"/>
                <a:gd name="connsiteX26" fmla="*/ 47399 w 338138"/>
                <a:gd name="connsiteY26" fmla="*/ 95250 h 315913"/>
                <a:gd name="connsiteX27" fmla="*/ 40757 w 338138"/>
                <a:gd name="connsiteY27" fmla="*/ 91342 h 315913"/>
                <a:gd name="connsiteX28" fmla="*/ 43414 w 338138"/>
                <a:gd name="connsiteY28" fmla="*/ 79619 h 315913"/>
                <a:gd name="connsiteX29" fmla="*/ 88577 w 338138"/>
                <a:gd name="connsiteY29" fmla="*/ 47055 h 315913"/>
                <a:gd name="connsiteX30" fmla="*/ 35086 w 338138"/>
                <a:gd name="connsiteY30" fmla="*/ 22225 h 315913"/>
                <a:gd name="connsiteX31" fmla="*/ 20637 w 338138"/>
                <a:gd name="connsiteY31" fmla="*/ 35344 h 315913"/>
                <a:gd name="connsiteX32" fmla="*/ 20637 w 338138"/>
                <a:gd name="connsiteY32" fmla="*/ 196707 h 315913"/>
                <a:gd name="connsiteX33" fmla="*/ 35086 w 338138"/>
                <a:gd name="connsiteY33" fmla="*/ 211138 h 315913"/>
                <a:gd name="connsiteX34" fmla="*/ 303051 w 338138"/>
                <a:gd name="connsiteY34" fmla="*/ 211138 h 315913"/>
                <a:gd name="connsiteX35" fmla="*/ 317500 w 338138"/>
                <a:gd name="connsiteY35" fmla="*/ 196707 h 315913"/>
                <a:gd name="connsiteX36" fmla="*/ 317500 w 338138"/>
                <a:gd name="connsiteY36" fmla="*/ 35344 h 315913"/>
                <a:gd name="connsiteX37" fmla="*/ 303051 w 338138"/>
                <a:gd name="connsiteY37" fmla="*/ 22225 h 315913"/>
                <a:gd name="connsiteX38" fmla="*/ 35086 w 338138"/>
                <a:gd name="connsiteY38" fmla="*/ 22225 h 315913"/>
                <a:gd name="connsiteX39" fmla="*/ 14529 w 338138"/>
                <a:gd name="connsiteY39" fmla="*/ 0 h 315913"/>
                <a:gd name="connsiteX40" fmla="*/ 323609 w 338138"/>
                <a:gd name="connsiteY40" fmla="*/ 0 h 315913"/>
                <a:gd name="connsiteX41" fmla="*/ 338138 w 338138"/>
                <a:gd name="connsiteY41" fmla="*/ 13163 h 315913"/>
                <a:gd name="connsiteX42" fmla="*/ 338138 w 338138"/>
                <a:gd name="connsiteY42" fmla="*/ 251414 h 315913"/>
                <a:gd name="connsiteX43" fmla="*/ 323609 w 338138"/>
                <a:gd name="connsiteY43" fmla="*/ 265893 h 315913"/>
                <a:gd name="connsiteX44" fmla="*/ 210016 w 338138"/>
                <a:gd name="connsiteY44" fmla="*/ 265893 h 315913"/>
                <a:gd name="connsiteX45" fmla="*/ 207374 w 338138"/>
                <a:gd name="connsiteY45" fmla="*/ 268526 h 315913"/>
                <a:gd name="connsiteX46" fmla="*/ 207374 w 338138"/>
                <a:gd name="connsiteY46" fmla="*/ 290903 h 315913"/>
                <a:gd name="connsiteX47" fmla="*/ 208695 w 338138"/>
                <a:gd name="connsiteY47" fmla="*/ 293536 h 315913"/>
                <a:gd name="connsiteX48" fmla="*/ 239074 w 338138"/>
                <a:gd name="connsiteY48" fmla="*/ 293536 h 315913"/>
                <a:gd name="connsiteX49" fmla="*/ 250962 w 338138"/>
                <a:gd name="connsiteY49" fmla="*/ 305383 h 315913"/>
                <a:gd name="connsiteX50" fmla="*/ 239074 w 338138"/>
                <a:gd name="connsiteY50" fmla="*/ 315913 h 315913"/>
                <a:gd name="connsiteX51" fmla="*/ 99064 w 338138"/>
                <a:gd name="connsiteY51" fmla="*/ 315913 h 315913"/>
                <a:gd name="connsiteX52" fmla="*/ 87176 w 338138"/>
                <a:gd name="connsiteY52" fmla="*/ 305383 h 315913"/>
                <a:gd name="connsiteX53" fmla="*/ 99064 w 338138"/>
                <a:gd name="connsiteY53" fmla="*/ 293536 h 315913"/>
                <a:gd name="connsiteX54" fmla="*/ 129444 w 338138"/>
                <a:gd name="connsiteY54" fmla="*/ 293536 h 315913"/>
                <a:gd name="connsiteX55" fmla="*/ 130765 w 338138"/>
                <a:gd name="connsiteY55" fmla="*/ 289587 h 315913"/>
                <a:gd name="connsiteX56" fmla="*/ 130765 w 338138"/>
                <a:gd name="connsiteY56" fmla="*/ 268526 h 315913"/>
                <a:gd name="connsiteX57" fmla="*/ 126802 w 338138"/>
                <a:gd name="connsiteY57" fmla="*/ 265893 h 315913"/>
                <a:gd name="connsiteX58" fmla="*/ 14529 w 338138"/>
                <a:gd name="connsiteY58" fmla="*/ 265893 h 315913"/>
                <a:gd name="connsiteX59" fmla="*/ 0 w 338138"/>
                <a:gd name="connsiteY59" fmla="*/ 251414 h 315913"/>
                <a:gd name="connsiteX60" fmla="*/ 0 w 338138"/>
                <a:gd name="connsiteY60" fmla="*/ 13163 h 315913"/>
                <a:gd name="connsiteX61" fmla="*/ 14529 w 338138"/>
                <a:gd name="connsiteY61" fmla="*/ 0 h 315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338138" h="315913">
                  <a:moveTo>
                    <a:pt x="159472" y="265112"/>
                  </a:moveTo>
                  <a:cubicBezTo>
                    <a:pt x="159472" y="265112"/>
                    <a:pt x="155575" y="265112"/>
                    <a:pt x="155575" y="269194"/>
                  </a:cubicBezTo>
                  <a:cubicBezTo>
                    <a:pt x="155575" y="269194"/>
                    <a:pt x="155575" y="269194"/>
                    <a:pt x="155575" y="289605"/>
                  </a:cubicBezTo>
                  <a:cubicBezTo>
                    <a:pt x="155575" y="292326"/>
                    <a:pt x="155575" y="293687"/>
                    <a:pt x="158173" y="293687"/>
                  </a:cubicBezTo>
                  <a:cubicBezTo>
                    <a:pt x="158173" y="293687"/>
                    <a:pt x="158173" y="293687"/>
                    <a:pt x="181553" y="293687"/>
                  </a:cubicBezTo>
                  <a:cubicBezTo>
                    <a:pt x="182851" y="293687"/>
                    <a:pt x="184150" y="292326"/>
                    <a:pt x="184150" y="290966"/>
                  </a:cubicBezTo>
                  <a:cubicBezTo>
                    <a:pt x="184150" y="290966"/>
                    <a:pt x="184150" y="290966"/>
                    <a:pt x="184150" y="269194"/>
                  </a:cubicBezTo>
                  <a:cubicBezTo>
                    <a:pt x="184150" y="265112"/>
                    <a:pt x="181553" y="265112"/>
                    <a:pt x="181553" y="265112"/>
                  </a:cubicBezTo>
                  <a:cubicBezTo>
                    <a:pt x="181553" y="265112"/>
                    <a:pt x="181553" y="265112"/>
                    <a:pt x="159472" y="265112"/>
                  </a:cubicBezTo>
                  <a:close/>
                  <a:moveTo>
                    <a:pt x="169069" y="222250"/>
                  </a:moveTo>
                  <a:cubicBezTo>
                    <a:pt x="161616" y="222250"/>
                    <a:pt x="155575" y="228291"/>
                    <a:pt x="155575" y="235744"/>
                  </a:cubicBezTo>
                  <a:cubicBezTo>
                    <a:pt x="155575" y="243197"/>
                    <a:pt x="161616" y="249238"/>
                    <a:pt x="169069" y="249238"/>
                  </a:cubicBezTo>
                  <a:cubicBezTo>
                    <a:pt x="176522" y="249238"/>
                    <a:pt x="182563" y="243197"/>
                    <a:pt x="182563" y="235744"/>
                  </a:cubicBezTo>
                  <a:cubicBezTo>
                    <a:pt x="182563" y="228291"/>
                    <a:pt x="176522" y="222250"/>
                    <a:pt x="169069" y="222250"/>
                  </a:cubicBezTo>
                  <a:close/>
                  <a:moveTo>
                    <a:pt x="145852" y="55033"/>
                  </a:moveTo>
                  <a:cubicBezTo>
                    <a:pt x="149803" y="52387"/>
                    <a:pt x="155071" y="52387"/>
                    <a:pt x="157704" y="56356"/>
                  </a:cubicBezTo>
                  <a:cubicBezTo>
                    <a:pt x="160338" y="60325"/>
                    <a:pt x="159021" y="65616"/>
                    <a:pt x="156388" y="68262"/>
                  </a:cubicBezTo>
                  <a:cubicBezTo>
                    <a:pt x="57619" y="137054"/>
                    <a:pt x="57619" y="137054"/>
                    <a:pt x="57619" y="137054"/>
                  </a:cubicBezTo>
                  <a:cubicBezTo>
                    <a:pt x="56302" y="138377"/>
                    <a:pt x="54986" y="139700"/>
                    <a:pt x="53669" y="139700"/>
                  </a:cubicBezTo>
                  <a:cubicBezTo>
                    <a:pt x="51035" y="139700"/>
                    <a:pt x="48401" y="138377"/>
                    <a:pt x="47084" y="135731"/>
                  </a:cubicBezTo>
                  <a:cubicBezTo>
                    <a:pt x="44450" y="131762"/>
                    <a:pt x="44450" y="126471"/>
                    <a:pt x="48401" y="123825"/>
                  </a:cubicBezTo>
                  <a:cubicBezTo>
                    <a:pt x="145852" y="55033"/>
                    <a:pt x="145852" y="55033"/>
                    <a:pt x="145852" y="55033"/>
                  </a:cubicBezTo>
                  <a:close/>
                  <a:moveTo>
                    <a:pt x="88577" y="47055"/>
                  </a:moveTo>
                  <a:cubicBezTo>
                    <a:pt x="92562" y="44450"/>
                    <a:pt x="97875" y="44450"/>
                    <a:pt x="100532" y="48358"/>
                  </a:cubicBezTo>
                  <a:cubicBezTo>
                    <a:pt x="103188" y="52265"/>
                    <a:pt x="101860" y="57476"/>
                    <a:pt x="99203" y="60081"/>
                  </a:cubicBezTo>
                  <a:cubicBezTo>
                    <a:pt x="52712" y="92645"/>
                    <a:pt x="52712" y="92645"/>
                    <a:pt x="52712" y="92645"/>
                  </a:cubicBezTo>
                  <a:cubicBezTo>
                    <a:pt x="51384" y="93947"/>
                    <a:pt x="50055" y="95250"/>
                    <a:pt x="47399" y="95250"/>
                  </a:cubicBezTo>
                  <a:cubicBezTo>
                    <a:pt x="44742" y="95250"/>
                    <a:pt x="42085" y="93947"/>
                    <a:pt x="40757" y="91342"/>
                  </a:cubicBezTo>
                  <a:cubicBezTo>
                    <a:pt x="38100" y="87435"/>
                    <a:pt x="39429" y="82224"/>
                    <a:pt x="43414" y="79619"/>
                  </a:cubicBezTo>
                  <a:cubicBezTo>
                    <a:pt x="88577" y="47055"/>
                    <a:pt x="88577" y="47055"/>
                    <a:pt x="88577" y="47055"/>
                  </a:cubicBezTo>
                  <a:close/>
                  <a:moveTo>
                    <a:pt x="35086" y="22225"/>
                  </a:moveTo>
                  <a:cubicBezTo>
                    <a:pt x="27205" y="22225"/>
                    <a:pt x="20637" y="28785"/>
                    <a:pt x="20637" y="35344"/>
                  </a:cubicBezTo>
                  <a:cubicBezTo>
                    <a:pt x="20637" y="35344"/>
                    <a:pt x="20637" y="35344"/>
                    <a:pt x="20637" y="196707"/>
                  </a:cubicBezTo>
                  <a:cubicBezTo>
                    <a:pt x="20637" y="204579"/>
                    <a:pt x="27205" y="211138"/>
                    <a:pt x="35086" y="211138"/>
                  </a:cubicBezTo>
                  <a:cubicBezTo>
                    <a:pt x="35086" y="211138"/>
                    <a:pt x="35086" y="211138"/>
                    <a:pt x="303051" y="211138"/>
                  </a:cubicBezTo>
                  <a:cubicBezTo>
                    <a:pt x="310932" y="211138"/>
                    <a:pt x="317500" y="204579"/>
                    <a:pt x="317500" y="196707"/>
                  </a:cubicBezTo>
                  <a:lnTo>
                    <a:pt x="317500" y="35344"/>
                  </a:lnTo>
                  <a:cubicBezTo>
                    <a:pt x="317500" y="28785"/>
                    <a:pt x="310932" y="22225"/>
                    <a:pt x="303051" y="22225"/>
                  </a:cubicBezTo>
                  <a:cubicBezTo>
                    <a:pt x="303051" y="22225"/>
                    <a:pt x="303051" y="22225"/>
                    <a:pt x="35086" y="22225"/>
                  </a:cubicBezTo>
                  <a:close/>
                  <a:moveTo>
                    <a:pt x="14529" y="0"/>
                  </a:moveTo>
                  <a:cubicBezTo>
                    <a:pt x="14529" y="0"/>
                    <a:pt x="14529" y="0"/>
                    <a:pt x="323609" y="0"/>
                  </a:cubicBezTo>
                  <a:cubicBezTo>
                    <a:pt x="331534" y="0"/>
                    <a:pt x="338138" y="5265"/>
                    <a:pt x="338138" y="13163"/>
                  </a:cubicBezTo>
                  <a:cubicBezTo>
                    <a:pt x="338138" y="13163"/>
                    <a:pt x="338138" y="13163"/>
                    <a:pt x="338138" y="251414"/>
                  </a:cubicBezTo>
                  <a:cubicBezTo>
                    <a:pt x="338138" y="259312"/>
                    <a:pt x="331534" y="265893"/>
                    <a:pt x="323609" y="265893"/>
                  </a:cubicBezTo>
                  <a:cubicBezTo>
                    <a:pt x="323609" y="265893"/>
                    <a:pt x="323609" y="265893"/>
                    <a:pt x="210016" y="265893"/>
                  </a:cubicBezTo>
                  <a:cubicBezTo>
                    <a:pt x="210016" y="265893"/>
                    <a:pt x="207374" y="265893"/>
                    <a:pt x="207374" y="268526"/>
                  </a:cubicBezTo>
                  <a:cubicBezTo>
                    <a:pt x="207374" y="268526"/>
                    <a:pt x="207374" y="268526"/>
                    <a:pt x="207374" y="290903"/>
                  </a:cubicBezTo>
                  <a:cubicBezTo>
                    <a:pt x="207374" y="292220"/>
                    <a:pt x="207374" y="293536"/>
                    <a:pt x="208695" y="293536"/>
                  </a:cubicBezTo>
                  <a:cubicBezTo>
                    <a:pt x="208695" y="293536"/>
                    <a:pt x="208695" y="293536"/>
                    <a:pt x="239074" y="293536"/>
                  </a:cubicBezTo>
                  <a:cubicBezTo>
                    <a:pt x="245679" y="293536"/>
                    <a:pt x="250962" y="298801"/>
                    <a:pt x="250962" y="305383"/>
                  </a:cubicBezTo>
                  <a:cubicBezTo>
                    <a:pt x="250962" y="310648"/>
                    <a:pt x="245679" y="315913"/>
                    <a:pt x="239074" y="315913"/>
                  </a:cubicBezTo>
                  <a:cubicBezTo>
                    <a:pt x="239074" y="315913"/>
                    <a:pt x="239074" y="315913"/>
                    <a:pt x="99064" y="315913"/>
                  </a:cubicBezTo>
                  <a:cubicBezTo>
                    <a:pt x="92460" y="315913"/>
                    <a:pt x="87176" y="310648"/>
                    <a:pt x="87176" y="305383"/>
                  </a:cubicBezTo>
                  <a:cubicBezTo>
                    <a:pt x="87176" y="298801"/>
                    <a:pt x="92460" y="293536"/>
                    <a:pt x="99064" y="293536"/>
                  </a:cubicBezTo>
                  <a:cubicBezTo>
                    <a:pt x="99064" y="293536"/>
                    <a:pt x="99064" y="293536"/>
                    <a:pt x="129444" y="293536"/>
                  </a:cubicBezTo>
                  <a:cubicBezTo>
                    <a:pt x="130765" y="293536"/>
                    <a:pt x="130765" y="292220"/>
                    <a:pt x="130765" y="289587"/>
                  </a:cubicBezTo>
                  <a:cubicBezTo>
                    <a:pt x="130765" y="289587"/>
                    <a:pt x="130765" y="289587"/>
                    <a:pt x="130765" y="268526"/>
                  </a:cubicBezTo>
                  <a:cubicBezTo>
                    <a:pt x="130765" y="264577"/>
                    <a:pt x="126802" y="265893"/>
                    <a:pt x="126802" y="265893"/>
                  </a:cubicBezTo>
                  <a:cubicBezTo>
                    <a:pt x="126802" y="265893"/>
                    <a:pt x="126802" y="265893"/>
                    <a:pt x="14529" y="265893"/>
                  </a:cubicBezTo>
                  <a:cubicBezTo>
                    <a:pt x="6604" y="265893"/>
                    <a:pt x="0" y="259312"/>
                    <a:pt x="0" y="251414"/>
                  </a:cubicBezTo>
                  <a:cubicBezTo>
                    <a:pt x="0" y="251414"/>
                    <a:pt x="0" y="251414"/>
                    <a:pt x="0" y="13163"/>
                  </a:cubicBezTo>
                  <a:cubicBezTo>
                    <a:pt x="0" y="5265"/>
                    <a:pt x="6604" y="0"/>
                    <a:pt x="14529" y="0"/>
                  </a:cubicBezTo>
                  <a:close/>
                </a:path>
              </a:pathLst>
            </a:custGeom>
            <a:solidFill>
              <a:schemeClr val="accent1">
                <a:lumMod val="10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" name="IconShape">
              <a:extLst>
                <a:ext uri="{FF2B5EF4-FFF2-40B4-BE49-F238E27FC236}">
                  <a16:creationId xmlns:a16="http://schemas.microsoft.com/office/drawing/2014/main" id="{802D600F-643F-47D5-88E5-31411A1CDF4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2866" y="3332434"/>
              <a:ext cx="513074" cy="479350"/>
            </a:xfrm>
            <a:custGeom>
              <a:avLst/>
              <a:gdLst>
                <a:gd name="connsiteX0" fmla="*/ 159472 w 338138"/>
                <a:gd name="connsiteY0" fmla="*/ 265112 h 315913"/>
                <a:gd name="connsiteX1" fmla="*/ 155575 w 338138"/>
                <a:gd name="connsiteY1" fmla="*/ 269194 h 315913"/>
                <a:gd name="connsiteX2" fmla="*/ 155575 w 338138"/>
                <a:gd name="connsiteY2" fmla="*/ 289605 h 315913"/>
                <a:gd name="connsiteX3" fmla="*/ 158173 w 338138"/>
                <a:gd name="connsiteY3" fmla="*/ 293687 h 315913"/>
                <a:gd name="connsiteX4" fmla="*/ 181553 w 338138"/>
                <a:gd name="connsiteY4" fmla="*/ 293687 h 315913"/>
                <a:gd name="connsiteX5" fmla="*/ 184150 w 338138"/>
                <a:gd name="connsiteY5" fmla="*/ 290966 h 315913"/>
                <a:gd name="connsiteX6" fmla="*/ 184150 w 338138"/>
                <a:gd name="connsiteY6" fmla="*/ 269194 h 315913"/>
                <a:gd name="connsiteX7" fmla="*/ 181553 w 338138"/>
                <a:gd name="connsiteY7" fmla="*/ 265112 h 315913"/>
                <a:gd name="connsiteX8" fmla="*/ 159472 w 338138"/>
                <a:gd name="connsiteY8" fmla="*/ 265112 h 315913"/>
                <a:gd name="connsiteX9" fmla="*/ 169069 w 338138"/>
                <a:gd name="connsiteY9" fmla="*/ 222250 h 315913"/>
                <a:gd name="connsiteX10" fmla="*/ 155575 w 338138"/>
                <a:gd name="connsiteY10" fmla="*/ 235744 h 315913"/>
                <a:gd name="connsiteX11" fmla="*/ 169069 w 338138"/>
                <a:gd name="connsiteY11" fmla="*/ 249238 h 315913"/>
                <a:gd name="connsiteX12" fmla="*/ 182563 w 338138"/>
                <a:gd name="connsiteY12" fmla="*/ 235744 h 315913"/>
                <a:gd name="connsiteX13" fmla="*/ 169069 w 338138"/>
                <a:gd name="connsiteY13" fmla="*/ 222250 h 315913"/>
                <a:gd name="connsiteX14" fmla="*/ 145852 w 338138"/>
                <a:gd name="connsiteY14" fmla="*/ 55033 h 315913"/>
                <a:gd name="connsiteX15" fmla="*/ 157704 w 338138"/>
                <a:gd name="connsiteY15" fmla="*/ 56356 h 315913"/>
                <a:gd name="connsiteX16" fmla="*/ 156388 w 338138"/>
                <a:gd name="connsiteY16" fmla="*/ 68262 h 315913"/>
                <a:gd name="connsiteX17" fmla="*/ 57619 w 338138"/>
                <a:gd name="connsiteY17" fmla="*/ 137054 h 315913"/>
                <a:gd name="connsiteX18" fmla="*/ 53669 w 338138"/>
                <a:gd name="connsiteY18" fmla="*/ 139700 h 315913"/>
                <a:gd name="connsiteX19" fmla="*/ 47084 w 338138"/>
                <a:gd name="connsiteY19" fmla="*/ 135731 h 315913"/>
                <a:gd name="connsiteX20" fmla="*/ 48401 w 338138"/>
                <a:gd name="connsiteY20" fmla="*/ 123825 h 315913"/>
                <a:gd name="connsiteX21" fmla="*/ 145852 w 338138"/>
                <a:gd name="connsiteY21" fmla="*/ 55033 h 315913"/>
                <a:gd name="connsiteX22" fmla="*/ 88577 w 338138"/>
                <a:gd name="connsiteY22" fmla="*/ 47055 h 315913"/>
                <a:gd name="connsiteX23" fmla="*/ 100532 w 338138"/>
                <a:gd name="connsiteY23" fmla="*/ 48358 h 315913"/>
                <a:gd name="connsiteX24" fmla="*/ 99203 w 338138"/>
                <a:gd name="connsiteY24" fmla="*/ 60081 h 315913"/>
                <a:gd name="connsiteX25" fmla="*/ 52712 w 338138"/>
                <a:gd name="connsiteY25" fmla="*/ 92645 h 315913"/>
                <a:gd name="connsiteX26" fmla="*/ 47399 w 338138"/>
                <a:gd name="connsiteY26" fmla="*/ 95250 h 315913"/>
                <a:gd name="connsiteX27" fmla="*/ 40757 w 338138"/>
                <a:gd name="connsiteY27" fmla="*/ 91342 h 315913"/>
                <a:gd name="connsiteX28" fmla="*/ 43414 w 338138"/>
                <a:gd name="connsiteY28" fmla="*/ 79619 h 315913"/>
                <a:gd name="connsiteX29" fmla="*/ 88577 w 338138"/>
                <a:gd name="connsiteY29" fmla="*/ 47055 h 315913"/>
                <a:gd name="connsiteX30" fmla="*/ 35086 w 338138"/>
                <a:gd name="connsiteY30" fmla="*/ 22225 h 315913"/>
                <a:gd name="connsiteX31" fmla="*/ 20637 w 338138"/>
                <a:gd name="connsiteY31" fmla="*/ 35344 h 315913"/>
                <a:gd name="connsiteX32" fmla="*/ 20637 w 338138"/>
                <a:gd name="connsiteY32" fmla="*/ 196707 h 315913"/>
                <a:gd name="connsiteX33" fmla="*/ 35086 w 338138"/>
                <a:gd name="connsiteY33" fmla="*/ 211138 h 315913"/>
                <a:gd name="connsiteX34" fmla="*/ 303051 w 338138"/>
                <a:gd name="connsiteY34" fmla="*/ 211138 h 315913"/>
                <a:gd name="connsiteX35" fmla="*/ 317500 w 338138"/>
                <a:gd name="connsiteY35" fmla="*/ 196707 h 315913"/>
                <a:gd name="connsiteX36" fmla="*/ 317500 w 338138"/>
                <a:gd name="connsiteY36" fmla="*/ 35344 h 315913"/>
                <a:gd name="connsiteX37" fmla="*/ 303051 w 338138"/>
                <a:gd name="connsiteY37" fmla="*/ 22225 h 315913"/>
                <a:gd name="connsiteX38" fmla="*/ 35086 w 338138"/>
                <a:gd name="connsiteY38" fmla="*/ 22225 h 315913"/>
                <a:gd name="connsiteX39" fmla="*/ 14529 w 338138"/>
                <a:gd name="connsiteY39" fmla="*/ 0 h 315913"/>
                <a:gd name="connsiteX40" fmla="*/ 323609 w 338138"/>
                <a:gd name="connsiteY40" fmla="*/ 0 h 315913"/>
                <a:gd name="connsiteX41" fmla="*/ 338138 w 338138"/>
                <a:gd name="connsiteY41" fmla="*/ 13163 h 315913"/>
                <a:gd name="connsiteX42" fmla="*/ 338138 w 338138"/>
                <a:gd name="connsiteY42" fmla="*/ 251414 h 315913"/>
                <a:gd name="connsiteX43" fmla="*/ 323609 w 338138"/>
                <a:gd name="connsiteY43" fmla="*/ 265893 h 315913"/>
                <a:gd name="connsiteX44" fmla="*/ 210016 w 338138"/>
                <a:gd name="connsiteY44" fmla="*/ 265893 h 315913"/>
                <a:gd name="connsiteX45" fmla="*/ 207374 w 338138"/>
                <a:gd name="connsiteY45" fmla="*/ 268526 h 315913"/>
                <a:gd name="connsiteX46" fmla="*/ 207374 w 338138"/>
                <a:gd name="connsiteY46" fmla="*/ 290903 h 315913"/>
                <a:gd name="connsiteX47" fmla="*/ 208695 w 338138"/>
                <a:gd name="connsiteY47" fmla="*/ 293536 h 315913"/>
                <a:gd name="connsiteX48" fmla="*/ 239074 w 338138"/>
                <a:gd name="connsiteY48" fmla="*/ 293536 h 315913"/>
                <a:gd name="connsiteX49" fmla="*/ 250962 w 338138"/>
                <a:gd name="connsiteY49" fmla="*/ 305383 h 315913"/>
                <a:gd name="connsiteX50" fmla="*/ 239074 w 338138"/>
                <a:gd name="connsiteY50" fmla="*/ 315913 h 315913"/>
                <a:gd name="connsiteX51" fmla="*/ 99064 w 338138"/>
                <a:gd name="connsiteY51" fmla="*/ 315913 h 315913"/>
                <a:gd name="connsiteX52" fmla="*/ 87176 w 338138"/>
                <a:gd name="connsiteY52" fmla="*/ 305383 h 315913"/>
                <a:gd name="connsiteX53" fmla="*/ 99064 w 338138"/>
                <a:gd name="connsiteY53" fmla="*/ 293536 h 315913"/>
                <a:gd name="connsiteX54" fmla="*/ 129444 w 338138"/>
                <a:gd name="connsiteY54" fmla="*/ 293536 h 315913"/>
                <a:gd name="connsiteX55" fmla="*/ 130765 w 338138"/>
                <a:gd name="connsiteY55" fmla="*/ 289587 h 315913"/>
                <a:gd name="connsiteX56" fmla="*/ 130765 w 338138"/>
                <a:gd name="connsiteY56" fmla="*/ 268526 h 315913"/>
                <a:gd name="connsiteX57" fmla="*/ 126802 w 338138"/>
                <a:gd name="connsiteY57" fmla="*/ 265893 h 315913"/>
                <a:gd name="connsiteX58" fmla="*/ 14529 w 338138"/>
                <a:gd name="connsiteY58" fmla="*/ 265893 h 315913"/>
                <a:gd name="connsiteX59" fmla="*/ 0 w 338138"/>
                <a:gd name="connsiteY59" fmla="*/ 251414 h 315913"/>
                <a:gd name="connsiteX60" fmla="*/ 0 w 338138"/>
                <a:gd name="connsiteY60" fmla="*/ 13163 h 315913"/>
                <a:gd name="connsiteX61" fmla="*/ 14529 w 338138"/>
                <a:gd name="connsiteY61" fmla="*/ 0 h 315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338138" h="315913">
                  <a:moveTo>
                    <a:pt x="159472" y="265112"/>
                  </a:moveTo>
                  <a:cubicBezTo>
                    <a:pt x="159472" y="265112"/>
                    <a:pt x="155575" y="265112"/>
                    <a:pt x="155575" y="269194"/>
                  </a:cubicBezTo>
                  <a:cubicBezTo>
                    <a:pt x="155575" y="269194"/>
                    <a:pt x="155575" y="269194"/>
                    <a:pt x="155575" y="289605"/>
                  </a:cubicBezTo>
                  <a:cubicBezTo>
                    <a:pt x="155575" y="292326"/>
                    <a:pt x="155575" y="293687"/>
                    <a:pt x="158173" y="293687"/>
                  </a:cubicBezTo>
                  <a:cubicBezTo>
                    <a:pt x="158173" y="293687"/>
                    <a:pt x="158173" y="293687"/>
                    <a:pt x="181553" y="293687"/>
                  </a:cubicBezTo>
                  <a:cubicBezTo>
                    <a:pt x="182851" y="293687"/>
                    <a:pt x="184150" y="292326"/>
                    <a:pt x="184150" y="290966"/>
                  </a:cubicBezTo>
                  <a:cubicBezTo>
                    <a:pt x="184150" y="290966"/>
                    <a:pt x="184150" y="290966"/>
                    <a:pt x="184150" y="269194"/>
                  </a:cubicBezTo>
                  <a:cubicBezTo>
                    <a:pt x="184150" y="265112"/>
                    <a:pt x="181553" y="265112"/>
                    <a:pt x="181553" y="265112"/>
                  </a:cubicBezTo>
                  <a:cubicBezTo>
                    <a:pt x="181553" y="265112"/>
                    <a:pt x="181553" y="265112"/>
                    <a:pt x="159472" y="265112"/>
                  </a:cubicBezTo>
                  <a:close/>
                  <a:moveTo>
                    <a:pt x="169069" y="222250"/>
                  </a:moveTo>
                  <a:cubicBezTo>
                    <a:pt x="161616" y="222250"/>
                    <a:pt x="155575" y="228291"/>
                    <a:pt x="155575" y="235744"/>
                  </a:cubicBezTo>
                  <a:cubicBezTo>
                    <a:pt x="155575" y="243197"/>
                    <a:pt x="161616" y="249238"/>
                    <a:pt x="169069" y="249238"/>
                  </a:cubicBezTo>
                  <a:cubicBezTo>
                    <a:pt x="176522" y="249238"/>
                    <a:pt x="182563" y="243197"/>
                    <a:pt x="182563" y="235744"/>
                  </a:cubicBezTo>
                  <a:cubicBezTo>
                    <a:pt x="182563" y="228291"/>
                    <a:pt x="176522" y="222250"/>
                    <a:pt x="169069" y="222250"/>
                  </a:cubicBezTo>
                  <a:close/>
                  <a:moveTo>
                    <a:pt x="145852" y="55033"/>
                  </a:moveTo>
                  <a:cubicBezTo>
                    <a:pt x="149803" y="52387"/>
                    <a:pt x="155071" y="52387"/>
                    <a:pt x="157704" y="56356"/>
                  </a:cubicBezTo>
                  <a:cubicBezTo>
                    <a:pt x="160338" y="60325"/>
                    <a:pt x="159021" y="65616"/>
                    <a:pt x="156388" y="68262"/>
                  </a:cubicBezTo>
                  <a:cubicBezTo>
                    <a:pt x="57619" y="137054"/>
                    <a:pt x="57619" y="137054"/>
                    <a:pt x="57619" y="137054"/>
                  </a:cubicBezTo>
                  <a:cubicBezTo>
                    <a:pt x="56302" y="138377"/>
                    <a:pt x="54986" y="139700"/>
                    <a:pt x="53669" y="139700"/>
                  </a:cubicBezTo>
                  <a:cubicBezTo>
                    <a:pt x="51035" y="139700"/>
                    <a:pt x="48401" y="138377"/>
                    <a:pt x="47084" y="135731"/>
                  </a:cubicBezTo>
                  <a:cubicBezTo>
                    <a:pt x="44450" y="131762"/>
                    <a:pt x="44450" y="126471"/>
                    <a:pt x="48401" y="123825"/>
                  </a:cubicBezTo>
                  <a:cubicBezTo>
                    <a:pt x="145852" y="55033"/>
                    <a:pt x="145852" y="55033"/>
                    <a:pt x="145852" y="55033"/>
                  </a:cubicBezTo>
                  <a:close/>
                  <a:moveTo>
                    <a:pt x="88577" y="47055"/>
                  </a:moveTo>
                  <a:cubicBezTo>
                    <a:pt x="92562" y="44450"/>
                    <a:pt x="97875" y="44450"/>
                    <a:pt x="100532" y="48358"/>
                  </a:cubicBezTo>
                  <a:cubicBezTo>
                    <a:pt x="103188" y="52265"/>
                    <a:pt x="101860" y="57476"/>
                    <a:pt x="99203" y="60081"/>
                  </a:cubicBezTo>
                  <a:cubicBezTo>
                    <a:pt x="52712" y="92645"/>
                    <a:pt x="52712" y="92645"/>
                    <a:pt x="52712" y="92645"/>
                  </a:cubicBezTo>
                  <a:cubicBezTo>
                    <a:pt x="51384" y="93947"/>
                    <a:pt x="50055" y="95250"/>
                    <a:pt x="47399" y="95250"/>
                  </a:cubicBezTo>
                  <a:cubicBezTo>
                    <a:pt x="44742" y="95250"/>
                    <a:pt x="42085" y="93947"/>
                    <a:pt x="40757" y="91342"/>
                  </a:cubicBezTo>
                  <a:cubicBezTo>
                    <a:pt x="38100" y="87435"/>
                    <a:pt x="39429" y="82224"/>
                    <a:pt x="43414" y="79619"/>
                  </a:cubicBezTo>
                  <a:cubicBezTo>
                    <a:pt x="88577" y="47055"/>
                    <a:pt x="88577" y="47055"/>
                    <a:pt x="88577" y="47055"/>
                  </a:cubicBezTo>
                  <a:close/>
                  <a:moveTo>
                    <a:pt x="35086" y="22225"/>
                  </a:moveTo>
                  <a:cubicBezTo>
                    <a:pt x="27205" y="22225"/>
                    <a:pt x="20637" y="28785"/>
                    <a:pt x="20637" y="35344"/>
                  </a:cubicBezTo>
                  <a:cubicBezTo>
                    <a:pt x="20637" y="35344"/>
                    <a:pt x="20637" y="35344"/>
                    <a:pt x="20637" y="196707"/>
                  </a:cubicBezTo>
                  <a:cubicBezTo>
                    <a:pt x="20637" y="204579"/>
                    <a:pt x="27205" y="211138"/>
                    <a:pt x="35086" y="211138"/>
                  </a:cubicBezTo>
                  <a:cubicBezTo>
                    <a:pt x="35086" y="211138"/>
                    <a:pt x="35086" y="211138"/>
                    <a:pt x="303051" y="211138"/>
                  </a:cubicBezTo>
                  <a:cubicBezTo>
                    <a:pt x="310932" y="211138"/>
                    <a:pt x="317500" y="204579"/>
                    <a:pt x="317500" y="196707"/>
                  </a:cubicBezTo>
                  <a:lnTo>
                    <a:pt x="317500" y="35344"/>
                  </a:lnTo>
                  <a:cubicBezTo>
                    <a:pt x="317500" y="28785"/>
                    <a:pt x="310932" y="22225"/>
                    <a:pt x="303051" y="22225"/>
                  </a:cubicBezTo>
                  <a:cubicBezTo>
                    <a:pt x="303051" y="22225"/>
                    <a:pt x="303051" y="22225"/>
                    <a:pt x="35086" y="22225"/>
                  </a:cubicBezTo>
                  <a:close/>
                  <a:moveTo>
                    <a:pt x="14529" y="0"/>
                  </a:moveTo>
                  <a:cubicBezTo>
                    <a:pt x="14529" y="0"/>
                    <a:pt x="14529" y="0"/>
                    <a:pt x="323609" y="0"/>
                  </a:cubicBezTo>
                  <a:cubicBezTo>
                    <a:pt x="331534" y="0"/>
                    <a:pt x="338138" y="5265"/>
                    <a:pt x="338138" y="13163"/>
                  </a:cubicBezTo>
                  <a:cubicBezTo>
                    <a:pt x="338138" y="13163"/>
                    <a:pt x="338138" y="13163"/>
                    <a:pt x="338138" y="251414"/>
                  </a:cubicBezTo>
                  <a:cubicBezTo>
                    <a:pt x="338138" y="259312"/>
                    <a:pt x="331534" y="265893"/>
                    <a:pt x="323609" y="265893"/>
                  </a:cubicBezTo>
                  <a:cubicBezTo>
                    <a:pt x="323609" y="265893"/>
                    <a:pt x="323609" y="265893"/>
                    <a:pt x="210016" y="265893"/>
                  </a:cubicBezTo>
                  <a:cubicBezTo>
                    <a:pt x="210016" y="265893"/>
                    <a:pt x="207374" y="265893"/>
                    <a:pt x="207374" y="268526"/>
                  </a:cubicBezTo>
                  <a:cubicBezTo>
                    <a:pt x="207374" y="268526"/>
                    <a:pt x="207374" y="268526"/>
                    <a:pt x="207374" y="290903"/>
                  </a:cubicBezTo>
                  <a:cubicBezTo>
                    <a:pt x="207374" y="292220"/>
                    <a:pt x="207374" y="293536"/>
                    <a:pt x="208695" y="293536"/>
                  </a:cubicBezTo>
                  <a:cubicBezTo>
                    <a:pt x="208695" y="293536"/>
                    <a:pt x="208695" y="293536"/>
                    <a:pt x="239074" y="293536"/>
                  </a:cubicBezTo>
                  <a:cubicBezTo>
                    <a:pt x="245679" y="293536"/>
                    <a:pt x="250962" y="298801"/>
                    <a:pt x="250962" y="305383"/>
                  </a:cubicBezTo>
                  <a:cubicBezTo>
                    <a:pt x="250962" y="310648"/>
                    <a:pt x="245679" y="315913"/>
                    <a:pt x="239074" y="315913"/>
                  </a:cubicBezTo>
                  <a:cubicBezTo>
                    <a:pt x="239074" y="315913"/>
                    <a:pt x="239074" y="315913"/>
                    <a:pt x="99064" y="315913"/>
                  </a:cubicBezTo>
                  <a:cubicBezTo>
                    <a:pt x="92460" y="315913"/>
                    <a:pt x="87176" y="310648"/>
                    <a:pt x="87176" y="305383"/>
                  </a:cubicBezTo>
                  <a:cubicBezTo>
                    <a:pt x="87176" y="298801"/>
                    <a:pt x="92460" y="293536"/>
                    <a:pt x="99064" y="293536"/>
                  </a:cubicBezTo>
                  <a:cubicBezTo>
                    <a:pt x="99064" y="293536"/>
                    <a:pt x="99064" y="293536"/>
                    <a:pt x="129444" y="293536"/>
                  </a:cubicBezTo>
                  <a:cubicBezTo>
                    <a:pt x="130765" y="293536"/>
                    <a:pt x="130765" y="292220"/>
                    <a:pt x="130765" y="289587"/>
                  </a:cubicBezTo>
                  <a:cubicBezTo>
                    <a:pt x="130765" y="289587"/>
                    <a:pt x="130765" y="289587"/>
                    <a:pt x="130765" y="268526"/>
                  </a:cubicBezTo>
                  <a:cubicBezTo>
                    <a:pt x="130765" y="264577"/>
                    <a:pt x="126802" y="265893"/>
                    <a:pt x="126802" y="265893"/>
                  </a:cubicBezTo>
                  <a:cubicBezTo>
                    <a:pt x="126802" y="265893"/>
                    <a:pt x="126802" y="265893"/>
                    <a:pt x="14529" y="265893"/>
                  </a:cubicBezTo>
                  <a:cubicBezTo>
                    <a:pt x="6604" y="265893"/>
                    <a:pt x="0" y="259312"/>
                    <a:pt x="0" y="251414"/>
                  </a:cubicBezTo>
                  <a:cubicBezTo>
                    <a:pt x="0" y="251414"/>
                    <a:pt x="0" y="251414"/>
                    <a:pt x="0" y="13163"/>
                  </a:cubicBezTo>
                  <a:cubicBezTo>
                    <a:pt x="0" y="5265"/>
                    <a:pt x="6604" y="0"/>
                    <a:pt x="14529" y="0"/>
                  </a:cubicBezTo>
                  <a:close/>
                </a:path>
              </a:pathLst>
            </a:custGeom>
            <a:solidFill>
              <a:schemeClr val="lt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" name="IconShape">
              <a:extLst>
                <a:ext uri="{FF2B5EF4-FFF2-40B4-BE49-F238E27FC236}">
                  <a16:creationId xmlns:a16="http://schemas.microsoft.com/office/drawing/2014/main" id="{33A371EE-F731-4FD6-BB60-93D62533E3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3622" y="3332434"/>
              <a:ext cx="513074" cy="479350"/>
            </a:xfrm>
            <a:custGeom>
              <a:avLst/>
              <a:gdLst>
                <a:gd name="connsiteX0" fmla="*/ 159472 w 338138"/>
                <a:gd name="connsiteY0" fmla="*/ 265112 h 315913"/>
                <a:gd name="connsiteX1" fmla="*/ 155575 w 338138"/>
                <a:gd name="connsiteY1" fmla="*/ 269194 h 315913"/>
                <a:gd name="connsiteX2" fmla="*/ 155575 w 338138"/>
                <a:gd name="connsiteY2" fmla="*/ 289605 h 315913"/>
                <a:gd name="connsiteX3" fmla="*/ 158173 w 338138"/>
                <a:gd name="connsiteY3" fmla="*/ 293687 h 315913"/>
                <a:gd name="connsiteX4" fmla="*/ 181553 w 338138"/>
                <a:gd name="connsiteY4" fmla="*/ 293687 h 315913"/>
                <a:gd name="connsiteX5" fmla="*/ 184150 w 338138"/>
                <a:gd name="connsiteY5" fmla="*/ 290966 h 315913"/>
                <a:gd name="connsiteX6" fmla="*/ 184150 w 338138"/>
                <a:gd name="connsiteY6" fmla="*/ 269194 h 315913"/>
                <a:gd name="connsiteX7" fmla="*/ 181553 w 338138"/>
                <a:gd name="connsiteY7" fmla="*/ 265112 h 315913"/>
                <a:gd name="connsiteX8" fmla="*/ 159472 w 338138"/>
                <a:gd name="connsiteY8" fmla="*/ 265112 h 315913"/>
                <a:gd name="connsiteX9" fmla="*/ 169069 w 338138"/>
                <a:gd name="connsiteY9" fmla="*/ 222250 h 315913"/>
                <a:gd name="connsiteX10" fmla="*/ 155575 w 338138"/>
                <a:gd name="connsiteY10" fmla="*/ 235744 h 315913"/>
                <a:gd name="connsiteX11" fmla="*/ 169069 w 338138"/>
                <a:gd name="connsiteY11" fmla="*/ 249238 h 315913"/>
                <a:gd name="connsiteX12" fmla="*/ 182563 w 338138"/>
                <a:gd name="connsiteY12" fmla="*/ 235744 h 315913"/>
                <a:gd name="connsiteX13" fmla="*/ 169069 w 338138"/>
                <a:gd name="connsiteY13" fmla="*/ 222250 h 315913"/>
                <a:gd name="connsiteX14" fmla="*/ 145852 w 338138"/>
                <a:gd name="connsiteY14" fmla="*/ 55033 h 315913"/>
                <a:gd name="connsiteX15" fmla="*/ 157704 w 338138"/>
                <a:gd name="connsiteY15" fmla="*/ 56356 h 315913"/>
                <a:gd name="connsiteX16" fmla="*/ 156388 w 338138"/>
                <a:gd name="connsiteY16" fmla="*/ 68262 h 315913"/>
                <a:gd name="connsiteX17" fmla="*/ 57619 w 338138"/>
                <a:gd name="connsiteY17" fmla="*/ 137054 h 315913"/>
                <a:gd name="connsiteX18" fmla="*/ 53669 w 338138"/>
                <a:gd name="connsiteY18" fmla="*/ 139700 h 315913"/>
                <a:gd name="connsiteX19" fmla="*/ 47084 w 338138"/>
                <a:gd name="connsiteY19" fmla="*/ 135731 h 315913"/>
                <a:gd name="connsiteX20" fmla="*/ 48401 w 338138"/>
                <a:gd name="connsiteY20" fmla="*/ 123825 h 315913"/>
                <a:gd name="connsiteX21" fmla="*/ 145852 w 338138"/>
                <a:gd name="connsiteY21" fmla="*/ 55033 h 315913"/>
                <a:gd name="connsiteX22" fmla="*/ 88577 w 338138"/>
                <a:gd name="connsiteY22" fmla="*/ 47055 h 315913"/>
                <a:gd name="connsiteX23" fmla="*/ 100532 w 338138"/>
                <a:gd name="connsiteY23" fmla="*/ 48358 h 315913"/>
                <a:gd name="connsiteX24" fmla="*/ 99203 w 338138"/>
                <a:gd name="connsiteY24" fmla="*/ 60081 h 315913"/>
                <a:gd name="connsiteX25" fmla="*/ 52712 w 338138"/>
                <a:gd name="connsiteY25" fmla="*/ 92645 h 315913"/>
                <a:gd name="connsiteX26" fmla="*/ 47399 w 338138"/>
                <a:gd name="connsiteY26" fmla="*/ 95250 h 315913"/>
                <a:gd name="connsiteX27" fmla="*/ 40757 w 338138"/>
                <a:gd name="connsiteY27" fmla="*/ 91342 h 315913"/>
                <a:gd name="connsiteX28" fmla="*/ 43414 w 338138"/>
                <a:gd name="connsiteY28" fmla="*/ 79619 h 315913"/>
                <a:gd name="connsiteX29" fmla="*/ 88577 w 338138"/>
                <a:gd name="connsiteY29" fmla="*/ 47055 h 315913"/>
                <a:gd name="connsiteX30" fmla="*/ 35086 w 338138"/>
                <a:gd name="connsiteY30" fmla="*/ 22225 h 315913"/>
                <a:gd name="connsiteX31" fmla="*/ 20637 w 338138"/>
                <a:gd name="connsiteY31" fmla="*/ 35344 h 315913"/>
                <a:gd name="connsiteX32" fmla="*/ 20637 w 338138"/>
                <a:gd name="connsiteY32" fmla="*/ 196707 h 315913"/>
                <a:gd name="connsiteX33" fmla="*/ 35086 w 338138"/>
                <a:gd name="connsiteY33" fmla="*/ 211138 h 315913"/>
                <a:gd name="connsiteX34" fmla="*/ 303051 w 338138"/>
                <a:gd name="connsiteY34" fmla="*/ 211138 h 315913"/>
                <a:gd name="connsiteX35" fmla="*/ 317500 w 338138"/>
                <a:gd name="connsiteY35" fmla="*/ 196707 h 315913"/>
                <a:gd name="connsiteX36" fmla="*/ 317500 w 338138"/>
                <a:gd name="connsiteY36" fmla="*/ 35344 h 315913"/>
                <a:gd name="connsiteX37" fmla="*/ 303051 w 338138"/>
                <a:gd name="connsiteY37" fmla="*/ 22225 h 315913"/>
                <a:gd name="connsiteX38" fmla="*/ 35086 w 338138"/>
                <a:gd name="connsiteY38" fmla="*/ 22225 h 315913"/>
                <a:gd name="connsiteX39" fmla="*/ 14529 w 338138"/>
                <a:gd name="connsiteY39" fmla="*/ 0 h 315913"/>
                <a:gd name="connsiteX40" fmla="*/ 323609 w 338138"/>
                <a:gd name="connsiteY40" fmla="*/ 0 h 315913"/>
                <a:gd name="connsiteX41" fmla="*/ 338138 w 338138"/>
                <a:gd name="connsiteY41" fmla="*/ 13163 h 315913"/>
                <a:gd name="connsiteX42" fmla="*/ 338138 w 338138"/>
                <a:gd name="connsiteY42" fmla="*/ 251414 h 315913"/>
                <a:gd name="connsiteX43" fmla="*/ 323609 w 338138"/>
                <a:gd name="connsiteY43" fmla="*/ 265893 h 315913"/>
                <a:gd name="connsiteX44" fmla="*/ 210016 w 338138"/>
                <a:gd name="connsiteY44" fmla="*/ 265893 h 315913"/>
                <a:gd name="connsiteX45" fmla="*/ 207374 w 338138"/>
                <a:gd name="connsiteY45" fmla="*/ 268526 h 315913"/>
                <a:gd name="connsiteX46" fmla="*/ 207374 w 338138"/>
                <a:gd name="connsiteY46" fmla="*/ 290903 h 315913"/>
                <a:gd name="connsiteX47" fmla="*/ 208695 w 338138"/>
                <a:gd name="connsiteY47" fmla="*/ 293536 h 315913"/>
                <a:gd name="connsiteX48" fmla="*/ 239074 w 338138"/>
                <a:gd name="connsiteY48" fmla="*/ 293536 h 315913"/>
                <a:gd name="connsiteX49" fmla="*/ 250962 w 338138"/>
                <a:gd name="connsiteY49" fmla="*/ 305383 h 315913"/>
                <a:gd name="connsiteX50" fmla="*/ 239074 w 338138"/>
                <a:gd name="connsiteY50" fmla="*/ 315913 h 315913"/>
                <a:gd name="connsiteX51" fmla="*/ 99064 w 338138"/>
                <a:gd name="connsiteY51" fmla="*/ 315913 h 315913"/>
                <a:gd name="connsiteX52" fmla="*/ 87176 w 338138"/>
                <a:gd name="connsiteY52" fmla="*/ 305383 h 315913"/>
                <a:gd name="connsiteX53" fmla="*/ 99064 w 338138"/>
                <a:gd name="connsiteY53" fmla="*/ 293536 h 315913"/>
                <a:gd name="connsiteX54" fmla="*/ 129444 w 338138"/>
                <a:gd name="connsiteY54" fmla="*/ 293536 h 315913"/>
                <a:gd name="connsiteX55" fmla="*/ 130765 w 338138"/>
                <a:gd name="connsiteY55" fmla="*/ 289587 h 315913"/>
                <a:gd name="connsiteX56" fmla="*/ 130765 w 338138"/>
                <a:gd name="connsiteY56" fmla="*/ 268526 h 315913"/>
                <a:gd name="connsiteX57" fmla="*/ 126802 w 338138"/>
                <a:gd name="connsiteY57" fmla="*/ 265893 h 315913"/>
                <a:gd name="connsiteX58" fmla="*/ 14529 w 338138"/>
                <a:gd name="connsiteY58" fmla="*/ 265893 h 315913"/>
                <a:gd name="connsiteX59" fmla="*/ 0 w 338138"/>
                <a:gd name="connsiteY59" fmla="*/ 251414 h 315913"/>
                <a:gd name="connsiteX60" fmla="*/ 0 w 338138"/>
                <a:gd name="connsiteY60" fmla="*/ 13163 h 315913"/>
                <a:gd name="connsiteX61" fmla="*/ 14529 w 338138"/>
                <a:gd name="connsiteY61" fmla="*/ 0 h 315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338138" h="315913">
                  <a:moveTo>
                    <a:pt x="159472" y="265112"/>
                  </a:moveTo>
                  <a:cubicBezTo>
                    <a:pt x="159472" y="265112"/>
                    <a:pt x="155575" y="265112"/>
                    <a:pt x="155575" y="269194"/>
                  </a:cubicBezTo>
                  <a:cubicBezTo>
                    <a:pt x="155575" y="269194"/>
                    <a:pt x="155575" y="269194"/>
                    <a:pt x="155575" y="289605"/>
                  </a:cubicBezTo>
                  <a:cubicBezTo>
                    <a:pt x="155575" y="292326"/>
                    <a:pt x="155575" y="293687"/>
                    <a:pt x="158173" y="293687"/>
                  </a:cubicBezTo>
                  <a:cubicBezTo>
                    <a:pt x="158173" y="293687"/>
                    <a:pt x="158173" y="293687"/>
                    <a:pt x="181553" y="293687"/>
                  </a:cubicBezTo>
                  <a:cubicBezTo>
                    <a:pt x="182851" y="293687"/>
                    <a:pt x="184150" y="292326"/>
                    <a:pt x="184150" y="290966"/>
                  </a:cubicBezTo>
                  <a:cubicBezTo>
                    <a:pt x="184150" y="290966"/>
                    <a:pt x="184150" y="290966"/>
                    <a:pt x="184150" y="269194"/>
                  </a:cubicBezTo>
                  <a:cubicBezTo>
                    <a:pt x="184150" y="265112"/>
                    <a:pt x="181553" y="265112"/>
                    <a:pt x="181553" y="265112"/>
                  </a:cubicBezTo>
                  <a:cubicBezTo>
                    <a:pt x="181553" y="265112"/>
                    <a:pt x="181553" y="265112"/>
                    <a:pt x="159472" y="265112"/>
                  </a:cubicBezTo>
                  <a:close/>
                  <a:moveTo>
                    <a:pt x="169069" y="222250"/>
                  </a:moveTo>
                  <a:cubicBezTo>
                    <a:pt x="161616" y="222250"/>
                    <a:pt x="155575" y="228291"/>
                    <a:pt x="155575" y="235744"/>
                  </a:cubicBezTo>
                  <a:cubicBezTo>
                    <a:pt x="155575" y="243197"/>
                    <a:pt x="161616" y="249238"/>
                    <a:pt x="169069" y="249238"/>
                  </a:cubicBezTo>
                  <a:cubicBezTo>
                    <a:pt x="176522" y="249238"/>
                    <a:pt x="182563" y="243197"/>
                    <a:pt x="182563" y="235744"/>
                  </a:cubicBezTo>
                  <a:cubicBezTo>
                    <a:pt x="182563" y="228291"/>
                    <a:pt x="176522" y="222250"/>
                    <a:pt x="169069" y="222250"/>
                  </a:cubicBezTo>
                  <a:close/>
                  <a:moveTo>
                    <a:pt x="145852" y="55033"/>
                  </a:moveTo>
                  <a:cubicBezTo>
                    <a:pt x="149803" y="52387"/>
                    <a:pt x="155071" y="52387"/>
                    <a:pt x="157704" y="56356"/>
                  </a:cubicBezTo>
                  <a:cubicBezTo>
                    <a:pt x="160338" y="60325"/>
                    <a:pt x="159021" y="65616"/>
                    <a:pt x="156388" y="68262"/>
                  </a:cubicBezTo>
                  <a:cubicBezTo>
                    <a:pt x="57619" y="137054"/>
                    <a:pt x="57619" y="137054"/>
                    <a:pt x="57619" y="137054"/>
                  </a:cubicBezTo>
                  <a:cubicBezTo>
                    <a:pt x="56302" y="138377"/>
                    <a:pt x="54986" y="139700"/>
                    <a:pt x="53669" y="139700"/>
                  </a:cubicBezTo>
                  <a:cubicBezTo>
                    <a:pt x="51035" y="139700"/>
                    <a:pt x="48401" y="138377"/>
                    <a:pt x="47084" y="135731"/>
                  </a:cubicBezTo>
                  <a:cubicBezTo>
                    <a:pt x="44450" y="131762"/>
                    <a:pt x="44450" y="126471"/>
                    <a:pt x="48401" y="123825"/>
                  </a:cubicBezTo>
                  <a:cubicBezTo>
                    <a:pt x="145852" y="55033"/>
                    <a:pt x="145852" y="55033"/>
                    <a:pt x="145852" y="55033"/>
                  </a:cubicBezTo>
                  <a:close/>
                  <a:moveTo>
                    <a:pt x="88577" y="47055"/>
                  </a:moveTo>
                  <a:cubicBezTo>
                    <a:pt x="92562" y="44450"/>
                    <a:pt x="97875" y="44450"/>
                    <a:pt x="100532" y="48358"/>
                  </a:cubicBezTo>
                  <a:cubicBezTo>
                    <a:pt x="103188" y="52265"/>
                    <a:pt x="101860" y="57476"/>
                    <a:pt x="99203" y="60081"/>
                  </a:cubicBezTo>
                  <a:cubicBezTo>
                    <a:pt x="52712" y="92645"/>
                    <a:pt x="52712" y="92645"/>
                    <a:pt x="52712" y="92645"/>
                  </a:cubicBezTo>
                  <a:cubicBezTo>
                    <a:pt x="51384" y="93947"/>
                    <a:pt x="50055" y="95250"/>
                    <a:pt x="47399" y="95250"/>
                  </a:cubicBezTo>
                  <a:cubicBezTo>
                    <a:pt x="44742" y="95250"/>
                    <a:pt x="42085" y="93947"/>
                    <a:pt x="40757" y="91342"/>
                  </a:cubicBezTo>
                  <a:cubicBezTo>
                    <a:pt x="38100" y="87435"/>
                    <a:pt x="39429" y="82224"/>
                    <a:pt x="43414" y="79619"/>
                  </a:cubicBezTo>
                  <a:cubicBezTo>
                    <a:pt x="88577" y="47055"/>
                    <a:pt x="88577" y="47055"/>
                    <a:pt x="88577" y="47055"/>
                  </a:cubicBezTo>
                  <a:close/>
                  <a:moveTo>
                    <a:pt x="35086" y="22225"/>
                  </a:moveTo>
                  <a:cubicBezTo>
                    <a:pt x="27205" y="22225"/>
                    <a:pt x="20637" y="28785"/>
                    <a:pt x="20637" y="35344"/>
                  </a:cubicBezTo>
                  <a:cubicBezTo>
                    <a:pt x="20637" y="35344"/>
                    <a:pt x="20637" y="35344"/>
                    <a:pt x="20637" y="196707"/>
                  </a:cubicBezTo>
                  <a:cubicBezTo>
                    <a:pt x="20637" y="204579"/>
                    <a:pt x="27205" y="211138"/>
                    <a:pt x="35086" y="211138"/>
                  </a:cubicBezTo>
                  <a:cubicBezTo>
                    <a:pt x="35086" y="211138"/>
                    <a:pt x="35086" y="211138"/>
                    <a:pt x="303051" y="211138"/>
                  </a:cubicBezTo>
                  <a:cubicBezTo>
                    <a:pt x="310932" y="211138"/>
                    <a:pt x="317500" y="204579"/>
                    <a:pt x="317500" y="196707"/>
                  </a:cubicBezTo>
                  <a:lnTo>
                    <a:pt x="317500" y="35344"/>
                  </a:lnTo>
                  <a:cubicBezTo>
                    <a:pt x="317500" y="28785"/>
                    <a:pt x="310932" y="22225"/>
                    <a:pt x="303051" y="22225"/>
                  </a:cubicBezTo>
                  <a:cubicBezTo>
                    <a:pt x="303051" y="22225"/>
                    <a:pt x="303051" y="22225"/>
                    <a:pt x="35086" y="22225"/>
                  </a:cubicBezTo>
                  <a:close/>
                  <a:moveTo>
                    <a:pt x="14529" y="0"/>
                  </a:moveTo>
                  <a:cubicBezTo>
                    <a:pt x="14529" y="0"/>
                    <a:pt x="14529" y="0"/>
                    <a:pt x="323609" y="0"/>
                  </a:cubicBezTo>
                  <a:cubicBezTo>
                    <a:pt x="331534" y="0"/>
                    <a:pt x="338138" y="5265"/>
                    <a:pt x="338138" y="13163"/>
                  </a:cubicBezTo>
                  <a:cubicBezTo>
                    <a:pt x="338138" y="13163"/>
                    <a:pt x="338138" y="13163"/>
                    <a:pt x="338138" y="251414"/>
                  </a:cubicBezTo>
                  <a:cubicBezTo>
                    <a:pt x="338138" y="259312"/>
                    <a:pt x="331534" y="265893"/>
                    <a:pt x="323609" y="265893"/>
                  </a:cubicBezTo>
                  <a:cubicBezTo>
                    <a:pt x="323609" y="265893"/>
                    <a:pt x="323609" y="265893"/>
                    <a:pt x="210016" y="265893"/>
                  </a:cubicBezTo>
                  <a:cubicBezTo>
                    <a:pt x="210016" y="265893"/>
                    <a:pt x="207374" y="265893"/>
                    <a:pt x="207374" y="268526"/>
                  </a:cubicBezTo>
                  <a:cubicBezTo>
                    <a:pt x="207374" y="268526"/>
                    <a:pt x="207374" y="268526"/>
                    <a:pt x="207374" y="290903"/>
                  </a:cubicBezTo>
                  <a:cubicBezTo>
                    <a:pt x="207374" y="292220"/>
                    <a:pt x="207374" y="293536"/>
                    <a:pt x="208695" y="293536"/>
                  </a:cubicBezTo>
                  <a:cubicBezTo>
                    <a:pt x="208695" y="293536"/>
                    <a:pt x="208695" y="293536"/>
                    <a:pt x="239074" y="293536"/>
                  </a:cubicBezTo>
                  <a:cubicBezTo>
                    <a:pt x="245679" y="293536"/>
                    <a:pt x="250962" y="298801"/>
                    <a:pt x="250962" y="305383"/>
                  </a:cubicBezTo>
                  <a:cubicBezTo>
                    <a:pt x="250962" y="310648"/>
                    <a:pt x="245679" y="315913"/>
                    <a:pt x="239074" y="315913"/>
                  </a:cubicBezTo>
                  <a:cubicBezTo>
                    <a:pt x="239074" y="315913"/>
                    <a:pt x="239074" y="315913"/>
                    <a:pt x="99064" y="315913"/>
                  </a:cubicBezTo>
                  <a:cubicBezTo>
                    <a:pt x="92460" y="315913"/>
                    <a:pt x="87176" y="310648"/>
                    <a:pt x="87176" y="305383"/>
                  </a:cubicBezTo>
                  <a:cubicBezTo>
                    <a:pt x="87176" y="298801"/>
                    <a:pt x="92460" y="293536"/>
                    <a:pt x="99064" y="293536"/>
                  </a:cubicBezTo>
                  <a:cubicBezTo>
                    <a:pt x="99064" y="293536"/>
                    <a:pt x="99064" y="293536"/>
                    <a:pt x="129444" y="293536"/>
                  </a:cubicBezTo>
                  <a:cubicBezTo>
                    <a:pt x="130765" y="293536"/>
                    <a:pt x="130765" y="292220"/>
                    <a:pt x="130765" y="289587"/>
                  </a:cubicBezTo>
                  <a:cubicBezTo>
                    <a:pt x="130765" y="289587"/>
                    <a:pt x="130765" y="289587"/>
                    <a:pt x="130765" y="268526"/>
                  </a:cubicBezTo>
                  <a:cubicBezTo>
                    <a:pt x="130765" y="264577"/>
                    <a:pt x="126802" y="265893"/>
                    <a:pt x="126802" y="265893"/>
                  </a:cubicBezTo>
                  <a:cubicBezTo>
                    <a:pt x="126802" y="265893"/>
                    <a:pt x="126802" y="265893"/>
                    <a:pt x="14529" y="265893"/>
                  </a:cubicBezTo>
                  <a:cubicBezTo>
                    <a:pt x="6604" y="265893"/>
                    <a:pt x="0" y="259312"/>
                    <a:pt x="0" y="251414"/>
                  </a:cubicBezTo>
                  <a:cubicBezTo>
                    <a:pt x="0" y="251414"/>
                    <a:pt x="0" y="251414"/>
                    <a:pt x="0" y="13163"/>
                  </a:cubicBezTo>
                  <a:cubicBezTo>
                    <a:pt x="0" y="5265"/>
                    <a:pt x="6604" y="0"/>
                    <a:pt x="14529" y="0"/>
                  </a:cubicBezTo>
                  <a:close/>
                </a:path>
              </a:pathLst>
            </a:custGeom>
            <a:solidFill>
              <a:schemeClr val="lt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" name="IconShape">
              <a:extLst>
                <a:ext uri="{FF2B5EF4-FFF2-40B4-BE49-F238E27FC236}">
                  <a16:creationId xmlns:a16="http://schemas.microsoft.com/office/drawing/2014/main" id="{C1F8FB07-253C-4A7E-9166-522D014A601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4378" y="3332434"/>
              <a:ext cx="513074" cy="479350"/>
            </a:xfrm>
            <a:custGeom>
              <a:avLst/>
              <a:gdLst>
                <a:gd name="connsiteX0" fmla="*/ 159472 w 338138"/>
                <a:gd name="connsiteY0" fmla="*/ 265112 h 315913"/>
                <a:gd name="connsiteX1" fmla="*/ 155575 w 338138"/>
                <a:gd name="connsiteY1" fmla="*/ 269194 h 315913"/>
                <a:gd name="connsiteX2" fmla="*/ 155575 w 338138"/>
                <a:gd name="connsiteY2" fmla="*/ 289605 h 315913"/>
                <a:gd name="connsiteX3" fmla="*/ 158173 w 338138"/>
                <a:gd name="connsiteY3" fmla="*/ 293687 h 315913"/>
                <a:gd name="connsiteX4" fmla="*/ 181553 w 338138"/>
                <a:gd name="connsiteY4" fmla="*/ 293687 h 315913"/>
                <a:gd name="connsiteX5" fmla="*/ 184150 w 338138"/>
                <a:gd name="connsiteY5" fmla="*/ 290966 h 315913"/>
                <a:gd name="connsiteX6" fmla="*/ 184150 w 338138"/>
                <a:gd name="connsiteY6" fmla="*/ 269194 h 315913"/>
                <a:gd name="connsiteX7" fmla="*/ 181553 w 338138"/>
                <a:gd name="connsiteY7" fmla="*/ 265112 h 315913"/>
                <a:gd name="connsiteX8" fmla="*/ 159472 w 338138"/>
                <a:gd name="connsiteY8" fmla="*/ 265112 h 315913"/>
                <a:gd name="connsiteX9" fmla="*/ 169069 w 338138"/>
                <a:gd name="connsiteY9" fmla="*/ 222250 h 315913"/>
                <a:gd name="connsiteX10" fmla="*/ 155575 w 338138"/>
                <a:gd name="connsiteY10" fmla="*/ 235744 h 315913"/>
                <a:gd name="connsiteX11" fmla="*/ 169069 w 338138"/>
                <a:gd name="connsiteY11" fmla="*/ 249238 h 315913"/>
                <a:gd name="connsiteX12" fmla="*/ 182563 w 338138"/>
                <a:gd name="connsiteY12" fmla="*/ 235744 h 315913"/>
                <a:gd name="connsiteX13" fmla="*/ 169069 w 338138"/>
                <a:gd name="connsiteY13" fmla="*/ 222250 h 315913"/>
                <a:gd name="connsiteX14" fmla="*/ 145852 w 338138"/>
                <a:gd name="connsiteY14" fmla="*/ 55033 h 315913"/>
                <a:gd name="connsiteX15" fmla="*/ 157704 w 338138"/>
                <a:gd name="connsiteY15" fmla="*/ 56356 h 315913"/>
                <a:gd name="connsiteX16" fmla="*/ 156388 w 338138"/>
                <a:gd name="connsiteY16" fmla="*/ 68262 h 315913"/>
                <a:gd name="connsiteX17" fmla="*/ 57619 w 338138"/>
                <a:gd name="connsiteY17" fmla="*/ 137054 h 315913"/>
                <a:gd name="connsiteX18" fmla="*/ 53669 w 338138"/>
                <a:gd name="connsiteY18" fmla="*/ 139700 h 315913"/>
                <a:gd name="connsiteX19" fmla="*/ 47084 w 338138"/>
                <a:gd name="connsiteY19" fmla="*/ 135731 h 315913"/>
                <a:gd name="connsiteX20" fmla="*/ 48401 w 338138"/>
                <a:gd name="connsiteY20" fmla="*/ 123825 h 315913"/>
                <a:gd name="connsiteX21" fmla="*/ 145852 w 338138"/>
                <a:gd name="connsiteY21" fmla="*/ 55033 h 315913"/>
                <a:gd name="connsiteX22" fmla="*/ 88577 w 338138"/>
                <a:gd name="connsiteY22" fmla="*/ 47055 h 315913"/>
                <a:gd name="connsiteX23" fmla="*/ 100532 w 338138"/>
                <a:gd name="connsiteY23" fmla="*/ 48358 h 315913"/>
                <a:gd name="connsiteX24" fmla="*/ 99203 w 338138"/>
                <a:gd name="connsiteY24" fmla="*/ 60081 h 315913"/>
                <a:gd name="connsiteX25" fmla="*/ 52712 w 338138"/>
                <a:gd name="connsiteY25" fmla="*/ 92645 h 315913"/>
                <a:gd name="connsiteX26" fmla="*/ 47399 w 338138"/>
                <a:gd name="connsiteY26" fmla="*/ 95250 h 315913"/>
                <a:gd name="connsiteX27" fmla="*/ 40757 w 338138"/>
                <a:gd name="connsiteY27" fmla="*/ 91342 h 315913"/>
                <a:gd name="connsiteX28" fmla="*/ 43414 w 338138"/>
                <a:gd name="connsiteY28" fmla="*/ 79619 h 315913"/>
                <a:gd name="connsiteX29" fmla="*/ 88577 w 338138"/>
                <a:gd name="connsiteY29" fmla="*/ 47055 h 315913"/>
                <a:gd name="connsiteX30" fmla="*/ 35086 w 338138"/>
                <a:gd name="connsiteY30" fmla="*/ 22225 h 315913"/>
                <a:gd name="connsiteX31" fmla="*/ 20637 w 338138"/>
                <a:gd name="connsiteY31" fmla="*/ 35344 h 315913"/>
                <a:gd name="connsiteX32" fmla="*/ 20637 w 338138"/>
                <a:gd name="connsiteY32" fmla="*/ 196707 h 315913"/>
                <a:gd name="connsiteX33" fmla="*/ 35086 w 338138"/>
                <a:gd name="connsiteY33" fmla="*/ 211138 h 315913"/>
                <a:gd name="connsiteX34" fmla="*/ 303051 w 338138"/>
                <a:gd name="connsiteY34" fmla="*/ 211138 h 315913"/>
                <a:gd name="connsiteX35" fmla="*/ 317500 w 338138"/>
                <a:gd name="connsiteY35" fmla="*/ 196707 h 315913"/>
                <a:gd name="connsiteX36" fmla="*/ 317500 w 338138"/>
                <a:gd name="connsiteY36" fmla="*/ 35344 h 315913"/>
                <a:gd name="connsiteX37" fmla="*/ 303051 w 338138"/>
                <a:gd name="connsiteY37" fmla="*/ 22225 h 315913"/>
                <a:gd name="connsiteX38" fmla="*/ 35086 w 338138"/>
                <a:gd name="connsiteY38" fmla="*/ 22225 h 315913"/>
                <a:gd name="connsiteX39" fmla="*/ 14529 w 338138"/>
                <a:gd name="connsiteY39" fmla="*/ 0 h 315913"/>
                <a:gd name="connsiteX40" fmla="*/ 323609 w 338138"/>
                <a:gd name="connsiteY40" fmla="*/ 0 h 315913"/>
                <a:gd name="connsiteX41" fmla="*/ 338138 w 338138"/>
                <a:gd name="connsiteY41" fmla="*/ 13163 h 315913"/>
                <a:gd name="connsiteX42" fmla="*/ 338138 w 338138"/>
                <a:gd name="connsiteY42" fmla="*/ 251414 h 315913"/>
                <a:gd name="connsiteX43" fmla="*/ 323609 w 338138"/>
                <a:gd name="connsiteY43" fmla="*/ 265893 h 315913"/>
                <a:gd name="connsiteX44" fmla="*/ 210016 w 338138"/>
                <a:gd name="connsiteY44" fmla="*/ 265893 h 315913"/>
                <a:gd name="connsiteX45" fmla="*/ 207374 w 338138"/>
                <a:gd name="connsiteY45" fmla="*/ 268526 h 315913"/>
                <a:gd name="connsiteX46" fmla="*/ 207374 w 338138"/>
                <a:gd name="connsiteY46" fmla="*/ 290903 h 315913"/>
                <a:gd name="connsiteX47" fmla="*/ 208695 w 338138"/>
                <a:gd name="connsiteY47" fmla="*/ 293536 h 315913"/>
                <a:gd name="connsiteX48" fmla="*/ 239074 w 338138"/>
                <a:gd name="connsiteY48" fmla="*/ 293536 h 315913"/>
                <a:gd name="connsiteX49" fmla="*/ 250962 w 338138"/>
                <a:gd name="connsiteY49" fmla="*/ 305383 h 315913"/>
                <a:gd name="connsiteX50" fmla="*/ 239074 w 338138"/>
                <a:gd name="connsiteY50" fmla="*/ 315913 h 315913"/>
                <a:gd name="connsiteX51" fmla="*/ 99064 w 338138"/>
                <a:gd name="connsiteY51" fmla="*/ 315913 h 315913"/>
                <a:gd name="connsiteX52" fmla="*/ 87176 w 338138"/>
                <a:gd name="connsiteY52" fmla="*/ 305383 h 315913"/>
                <a:gd name="connsiteX53" fmla="*/ 99064 w 338138"/>
                <a:gd name="connsiteY53" fmla="*/ 293536 h 315913"/>
                <a:gd name="connsiteX54" fmla="*/ 129444 w 338138"/>
                <a:gd name="connsiteY54" fmla="*/ 293536 h 315913"/>
                <a:gd name="connsiteX55" fmla="*/ 130765 w 338138"/>
                <a:gd name="connsiteY55" fmla="*/ 289587 h 315913"/>
                <a:gd name="connsiteX56" fmla="*/ 130765 w 338138"/>
                <a:gd name="connsiteY56" fmla="*/ 268526 h 315913"/>
                <a:gd name="connsiteX57" fmla="*/ 126802 w 338138"/>
                <a:gd name="connsiteY57" fmla="*/ 265893 h 315913"/>
                <a:gd name="connsiteX58" fmla="*/ 14529 w 338138"/>
                <a:gd name="connsiteY58" fmla="*/ 265893 h 315913"/>
                <a:gd name="connsiteX59" fmla="*/ 0 w 338138"/>
                <a:gd name="connsiteY59" fmla="*/ 251414 h 315913"/>
                <a:gd name="connsiteX60" fmla="*/ 0 w 338138"/>
                <a:gd name="connsiteY60" fmla="*/ 13163 h 315913"/>
                <a:gd name="connsiteX61" fmla="*/ 14529 w 338138"/>
                <a:gd name="connsiteY61" fmla="*/ 0 h 315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338138" h="315913">
                  <a:moveTo>
                    <a:pt x="159472" y="265112"/>
                  </a:moveTo>
                  <a:cubicBezTo>
                    <a:pt x="159472" y="265112"/>
                    <a:pt x="155575" y="265112"/>
                    <a:pt x="155575" y="269194"/>
                  </a:cubicBezTo>
                  <a:cubicBezTo>
                    <a:pt x="155575" y="269194"/>
                    <a:pt x="155575" y="269194"/>
                    <a:pt x="155575" y="289605"/>
                  </a:cubicBezTo>
                  <a:cubicBezTo>
                    <a:pt x="155575" y="292326"/>
                    <a:pt x="155575" y="293687"/>
                    <a:pt x="158173" y="293687"/>
                  </a:cubicBezTo>
                  <a:cubicBezTo>
                    <a:pt x="158173" y="293687"/>
                    <a:pt x="158173" y="293687"/>
                    <a:pt x="181553" y="293687"/>
                  </a:cubicBezTo>
                  <a:cubicBezTo>
                    <a:pt x="182851" y="293687"/>
                    <a:pt x="184150" y="292326"/>
                    <a:pt x="184150" y="290966"/>
                  </a:cubicBezTo>
                  <a:cubicBezTo>
                    <a:pt x="184150" y="290966"/>
                    <a:pt x="184150" y="290966"/>
                    <a:pt x="184150" y="269194"/>
                  </a:cubicBezTo>
                  <a:cubicBezTo>
                    <a:pt x="184150" y="265112"/>
                    <a:pt x="181553" y="265112"/>
                    <a:pt x="181553" y="265112"/>
                  </a:cubicBezTo>
                  <a:cubicBezTo>
                    <a:pt x="181553" y="265112"/>
                    <a:pt x="181553" y="265112"/>
                    <a:pt x="159472" y="265112"/>
                  </a:cubicBezTo>
                  <a:close/>
                  <a:moveTo>
                    <a:pt x="169069" y="222250"/>
                  </a:moveTo>
                  <a:cubicBezTo>
                    <a:pt x="161616" y="222250"/>
                    <a:pt x="155575" y="228291"/>
                    <a:pt x="155575" y="235744"/>
                  </a:cubicBezTo>
                  <a:cubicBezTo>
                    <a:pt x="155575" y="243197"/>
                    <a:pt x="161616" y="249238"/>
                    <a:pt x="169069" y="249238"/>
                  </a:cubicBezTo>
                  <a:cubicBezTo>
                    <a:pt x="176522" y="249238"/>
                    <a:pt x="182563" y="243197"/>
                    <a:pt x="182563" y="235744"/>
                  </a:cubicBezTo>
                  <a:cubicBezTo>
                    <a:pt x="182563" y="228291"/>
                    <a:pt x="176522" y="222250"/>
                    <a:pt x="169069" y="222250"/>
                  </a:cubicBezTo>
                  <a:close/>
                  <a:moveTo>
                    <a:pt x="145852" y="55033"/>
                  </a:moveTo>
                  <a:cubicBezTo>
                    <a:pt x="149803" y="52387"/>
                    <a:pt x="155071" y="52387"/>
                    <a:pt x="157704" y="56356"/>
                  </a:cubicBezTo>
                  <a:cubicBezTo>
                    <a:pt x="160338" y="60325"/>
                    <a:pt x="159021" y="65616"/>
                    <a:pt x="156388" y="68262"/>
                  </a:cubicBezTo>
                  <a:cubicBezTo>
                    <a:pt x="57619" y="137054"/>
                    <a:pt x="57619" y="137054"/>
                    <a:pt x="57619" y="137054"/>
                  </a:cubicBezTo>
                  <a:cubicBezTo>
                    <a:pt x="56302" y="138377"/>
                    <a:pt x="54986" y="139700"/>
                    <a:pt x="53669" y="139700"/>
                  </a:cubicBezTo>
                  <a:cubicBezTo>
                    <a:pt x="51035" y="139700"/>
                    <a:pt x="48401" y="138377"/>
                    <a:pt x="47084" y="135731"/>
                  </a:cubicBezTo>
                  <a:cubicBezTo>
                    <a:pt x="44450" y="131762"/>
                    <a:pt x="44450" y="126471"/>
                    <a:pt x="48401" y="123825"/>
                  </a:cubicBezTo>
                  <a:cubicBezTo>
                    <a:pt x="145852" y="55033"/>
                    <a:pt x="145852" y="55033"/>
                    <a:pt x="145852" y="55033"/>
                  </a:cubicBezTo>
                  <a:close/>
                  <a:moveTo>
                    <a:pt x="88577" y="47055"/>
                  </a:moveTo>
                  <a:cubicBezTo>
                    <a:pt x="92562" y="44450"/>
                    <a:pt x="97875" y="44450"/>
                    <a:pt x="100532" y="48358"/>
                  </a:cubicBezTo>
                  <a:cubicBezTo>
                    <a:pt x="103188" y="52265"/>
                    <a:pt x="101860" y="57476"/>
                    <a:pt x="99203" y="60081"/>
                  </a:cubicBezTo>
                  <a:cubicBezTo>
                    <a:pt x="52712" y="92645"/>
                    <a:pt x="52712" y="92645"/>
                    <a:pt x="52712" y="92645"/>
                  </a:cubicBezTo>
                  <a:cubicBezTo>
                    <a:pt x="51384" y="93947"/>
                    <a:pt x="50055" y="95250"/>
                    <a:pt x="47399" y="95250"/>
                  </a:cubicBezTo>
                  <a:cubicBezTo>
                    <a:pt x="44742" y="95250"/>
                    <a:pt x="42085" y="93947"/>
                    <a:pt x="40757" y="91342"/>
                  </a:cubicBezTo>
                  <a:cubicBezTo>
                    <a:pt x="38100" y="87435"/>
                    <a:pt x="39429" y="82224"/>
                    <a:pt x="43414" y="79619"/>
                  </a:cubicBezTo>
                  <a:cubicBezTo>
                    <a:pt x="88577" y="47055"/>
                    <a:pt x="88577" y="47055"/>
                    <a:pt x="88577" y="47055"/>
                  </a:cubicBezTo>
                  <a:close/>
                  <a:moveTo>
                    <a:pt x="35086" y="22225"/>
                  </a:moveTo>
                  <a:cubicBezTo>
                    <a:pt x="27205" y="22225"/>
                    <a:pt x="20637" y="28785"/>
                    <a:pt x="20637" y="35344"/>
                  </a:cubicBezTo>
                  <a:cubicBezTo>
                    <a:pt x="20637" y="35344"/>
                    <a:pt x="20637" y="35344"/>
                    <a:pt x="20637" y="196707"/>
                  </a:cubicBezTo>
                  <a:cubicBezTo>
                    <a:pt x="20637" y="204579"/>
                    <a:pt x="27205" y="211138"/>
                    <a:pt x="35086" y="211138"/>
                  </a:cubicBezTo>
                  <a:cubicBezTo>
                    <a:pt x="35086" y="211138"/>
                    <a:pt x="35086" y="211138"/>
                    <a:pt x="303051" y="211138"/>
                  </a:cubicBezTo>
                  <a:cubicBezTo>
                    <a:pt x="310932" y="211138"/>
                    <a:pt x="317500" y="204579"/>
                    <a:pt x="317500" y="196707"/>
                  </a:cubicBezTo>
                  <a:lnTo>
                    <a:pt x="317500" y="35344"/>
                  </a:lnTo>
                  <a:cubicBezTo>
                    <a:pt x="317500" y="28785"/>
                    <a:pt x="310932" y="22225"/>
                    <a:pt x="303051" y="22225"/>
                  </a:cubicBezTo>
                  <a:cubicBezTo>
                    <a:pt x="303051" y="22225"/>
                    <a:pt x="303051" y="22225"/>
                    <a:pt x="35086" y="22225"/>
                  </a:cubicBezTo>
                  <a:close/>
                  <a:moveTo>
                    <a:pt x="14529" y="0"/>
                  </a:moveTo>
                  <a:cubicBezTo>
                    <a:pt x="14529" y="0"/>
                    <a:pt x="14529" y="0"/>
                    <a:pt x="323609" y="0"/>
                  </a:cubicBezTo>
                  <a:cubicBezTo>
                    <a:pt x="331534" y="0"/>
                    <a:pt x="338138" y="5265"/>
                    <a:pt x="338138" y="13163"/>
                  </a:cubicBezTo>
                  <a:cubicBezTo>
                    <a:pt x="338138" y="13163"/>
                    <a:pt x="338138" y="13163"/>
                    <a:pt x="338138" y="251414"/>
                  </a:cubicBezTo>
                  <a:cubicBezTo>
                    <a:pt x="338138" y="259312"/>
                    <a:pt x="331534" y="265893"/>
                    <a:pt x="323609" y="265893"/>
                  </a:cubicBezTo>
                  <a:cubicBezTo>
                    <a:pt x="323609" y="265893"/>
                    <a:pt x="323609" y="265893"/>
                    <a:pt x="210016" y="265893"/>
                  </a:cubicBezTo>
                  <a:cubicBezTo>
                    <a:pt x="210016" y="265893"/>
                    <a:pt x="207374" y="265893"/>
                    <a:pt x="207374" y="268526"/>
                  </a:cubicBezTo>
                  <a:cubicBezTo>
                    <a:pt x="207374" y="268526"/>
                    <a:pt x="207374" y="268526"/>
                    <a:pt x="207374" y="290903"/>
                  </a:cubicBezTo>
                  <a:cubicBezTo>
                    <a:pt x="207374" y="292220"/>
                    <a:pt x="207374" y="293536"/>
                    <a:pt x="208695" y="293536"/>
                  </a:cubicBezTo>
                  <a:cubicBezTo>
                    <a:pt x="208695" y="293536"/>
                    <a:pt x="208695" y="293536"/>
                    <a:pt x="239074" y="293536"/>
                  </a:cubicBezTo>
                  <a:cubicBezTo>
                    <a:pt x="245679" y="293536"/>
                    <a:pt x="250962" y="298801"/>
                    <a:pt x="250962" y="305383"/>
                  </a:cubicBezTo>
                  <a:cubicBezTo>
                    <a:pt x="250962" y="310648"/>
                    <a:pt x="245679" y="315913"/>
                    <a:pt x="239074" y="315913"/>
                  </a:cubicBezTo>
                  <a:cubicBezTo>
                    <a:pt x="239074" y="315913"/>
                    <a:pt x="239074" y="315913"/>
                    <a:pt x="99064" y="315913"/>
                  </a:cubicBezTo>
                  <a:cubicBezTo>
                    <a:pt x="92460" y="315913"/>
                    <a:pt x="87176" y="310648"/>
                    <a:pt x="87176" y="305383"/>
                  </a:cubicBezTo>
                  <a:cubicBezTo>
                    <a:pt x="87176" y="298801"/>
                    <a:pt x="92460" y="293536"/>
                    <a:pt x="99064" y="293536"/>
                  </a:cubicBezTo>
                  <a:cubicBezTo>
                    <a:pt x="99064" y="293536"/>
                    <a:pt x="99064" y="293536"/>
                    <a:pt x="129444" y="293536"/>
                  </a:cubicBezTo>
                  <a:cubicBezTo>
                    <a:pt x="130765" y="293536"/>
                    <a:pt x="130765" y="292220"/>
                    <a:pt x="130765" y="289587"/>
                  </a:cubicBezTo>
                  <a:cubicBezTo>
                    <a:pt x="130765" y="289587"/>
                    <a:pt x="130765" y="289587"/>
                    <a:pt x="130765" y="268526"/>
                  </a:cubicBezTo>
                  <a:cubicBezTo>
                    <a:pt x="130765" y="264577"/>
                    <a:pt x="126802" y="265893"/>
                    <a:pt x="126802" y="265893"/>
                  </a:cubicBezTo>
                  <a:cubicBezTo>
                    <a:pt x="126802" y="265893"/>
                    <a:pt x="126802" y="265893"/>
                    <a:pt x="14529" y="265893"/>
                  </a:cubicBezTo>
                  <a:cubicBezTo>
                    <a:pt x="6604" y="265893"/>
                    <a:pt x="0" y="259312"/>
                    <a:pt x="0" y="251414"/>
                  </a:cubicBezTo>
                  <a:cubicBezTo>
                    <a:pt x="0" y="251414"/>
                    <a:pt x="0" y="251414"/>
                    <a:pt x="0" y="13163"/>
                  </a:cubicBezTo>
                  <a:cubicBezTo>
                    <a:pt x="0" y="5265"/>
                    <a:pt x="6604" y="0"/>
                    <a:pt x="14529" y="0"/>
                  </a:cubicBezTo>
                  <a:close/>
                </a:path>
              </a:pathLst>
            </a:custGeom>
            <a:solidFill>
              <a:schemeClr val="lt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cxnSp>
          <p:nvCxnSpPr>
            <p:cNvPr id="20" name="LineShape">
              <a:extLst>
                <a:ext uri="{FF2B5EF4-FFF2-40B4-BE49-F238E27FC236}">
                  <a16:creationId xmlns:a16="http://schemas.microsoft.com/office/drawing/2014/main" id="{60BAC390-52A0-47B9-A48F-96C8758AFB1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49141" y="4363500"/>
              <a:ext cx="5708728" cy="0"/>
            </a:xfrm>
            <a:prstGeom prst="straightConnector1">
              <a:avLst/>
            </a:prstGeom>
            <a:noFill/>
            <a:ln w="12700" cap="flat" cmpd="sng">
              <a:solidFill>
                <a:srgbClr val="D8D8D8"/>
              </a:solidFill>
              <a:prstDash val="solid"/>
              <a:miter/>
              <a:headEnd type="none" w="med" len="med"/>
              <a:tailEnd type="none" w="med" len="med"/>
            </a:ln>
          </p:spPr>
        </p:cxnSp>
      </p:grpSp>
      <p:sp>
        <p:nvSpPr>
          <p:cNvPr id="31" name="Title 30">
            <a:extLst>
              <a:ext uri="{FF2B5EF4-FFF2-40B4-BE49-F238E27FC236}">
                <a16:creationId xmlns:a16="http://schemas.microsoft.com/office/drawing/2014/main" id="{140507B8-CFFC-4734-A832-380FBD87D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Clientes</a:t>
            </a:r>
            <a:endParaRPr lang="en-US" dirty="0"/>
          </a:p>
        </p:txBody>
      </p:sp>
      <p:sp>
        <p:nvSpPr>
          <p:cNvPr id="33" name="IconShape">
            <a:extLst>
              <a:ext uri="{FF2B5EF4-FFF2-40B4-BE49-F238E27FC236}">
                <a16:creationId xmlns:a16="http://schemas.microsoft.com/office/drawing/2014/main" id="{1B01E8B7-95A0-4B24-BF32-5BB114295004}"/>
              </a:ext>
            </a:extLst>
          </p:cNvPr>
          <p:cNvSpPr>
            <a:spLocks/>
          </p:cNvSpPr>
          <p:nvPr/>
        </p:nvSpPr>
        <p:spPr bwMode="auto">
          <a:xfrm>
            <a:off x="5162932" y="3615994"/>
            <a:ext cx="590952" cy="552110"/>
          </a:xfrm>
          <a:custGeom>
            <a:avLst/>
            <a:gdLst>
              <a:gd name="connsiteX0" fmla="*/ 159472 w 338138"/>
              <a:gd name="connsiteY0" fmla="*/ 265112 h 315913"/>
              <a:gd name="connsiteX1" fmla="*/ 155575 w 338138"/>
              <a:gd name="connsiteY1" fmla="*/ 269194 h 315913"/>
              <a:gd name="connsiteX2" fmla="*/ 155575 w 338138"/>
              <a:gd name="connsiteY2" fmla="*/ 289605 h 315913"/>
              <a:gd name="connsiteX3" fmla="*/ 158173 w 338138"/>
              <a:gd name="connsiteY3" fmla="*/ 293687 h 315913"/>
              <a:gd name="connsiteX4" fmla="*/ 181553 w 338138"/>
              <a:gd name="connsiteY4" fmla="*/ 293687 h 315913"/>
              <a:gd name="connsiteX5" fmla="*/ 184150 w 338138"/>
              <a:gd name="connsiteY5" fmla="*/ 290966 h 315913"/>
              <a:gd name="connsiteX6" fmla="*/ 184150 w 338138"/>
              <a:gd name="connsiteY6" fmla="*/ 269194 h 315913"/>
              <a:gd name="connsiteX7" fmla="*/ 181553 w 338138"/>
              <a:gd name="connsiteY7" fmla="*/ 265112 h 315913"/>
              <a:gd name="connsiteX8" fmla="*/ 159472 w 338138"/>
              <a:gd name="connsiteY8" fmla="*/ 265112 h 315913"/>
              <a:gd name="connsiteX9" fmla="*/ 169069 w 338138"/>
              <a:gd name="connsiteY9" fmla="*/ 222250 h 315913"/>
              <a:gd name="connsiteX10" fmla="*/ 155575 w 338138"/>
              <a:gd name="connsiteY10" fmla="*/ 235744 h 315913"/>
              <a:gd name="connsiteX11" fmla="*/ 169069 w 338138"/>
              <a:gd name="connsiteY11" fmla="*/ 249238 h 315913"/>
              <a:gd name="connsiteX12" fmla="*/ 182563 w 338138"/>
              <a:gd name="connsiteY12" fmla="*/ 235744 h 315913"/>
              <a:gd name="connsiteX13" fmla="*/ 169069 w 338138"/>
              <a:gd name="connsiteY13" fmla="*/ 222250 h 315913"/>
              <a:gd name="connsiteX14" fmla="*/ 145852 w 338138"/>
              <a:gd name="connsiteY14" fmla="*/ 55033 h 315913"/>
              <a:gd name="connsiteX15" fmla="*/ 157704 w 338138"/>
              <a:gd name="connsiteY15" fmla="*/ 56356 h 315913"/>
              <a:gd name="connsiteX16" fmla="*/ 156388 w 338138"/>
              <a:gd name="connsiteY16" fmla="*/ 68262 h 315913"/>
              <a:gd name="connsiteX17" fmla="*/ 57619 w 338138"/>
              <a:gd name="connsiteY17" fmla="*/ 137054 h 315913"/>
              <a:gd name="connsiteX18" fmla="*/ 53669 w 338138"/>
              <a:gd name="connsiteY18" fmla="*/ 139700 h 315913"/>
              <a:gd name="connsiteX19" fmla="*/ 47084 w 338138"/>
              <a:gd name="connsiteY19" fmla="*/ 135731 h 315913"/>
              <a:gd name="connsiteX20" fmla="*/ 48401 w 338138"/>
              <a:gd name="connsiteY20" fmla="*/ 123825 h 315913"/>
              <a:gd name="connsiteX21" fmla="*/ 145852 w 338138"/>
              <a:gd name="connsiteY21" fmla="*/ 55033 h 315913"/>
              <a:gd name="connsiteX22" fmla="*/ 88577 w 338138"/>
              <a:gd name="connsiteY22" fmla="*/ 47055 h 315913"/>
              <a:gd name="connsiteX23" fmla="*/ 100532 w 338138"/>
              <a:gd name="connsiteY23" fmla="*/ 48358 h 315913"/>
              <a:gd name="connsiteX24" fmla="*/ 99203 w 338138"/>
              <a:gd name="connsiteY24" fmla="*/ 60081 h 315913"/>
              <a:gd name="connsiteX25" fmla="*/ 52712 w 338138"/>
              <a:gd name="connsiteY25" fmla="*/ 92645 h 315913"/>
              <a:gd name="connsiteX26" fmla="*/ 47399 w 338138"/>
              <a:gd name="connsiteY26" fmla="*/ 95250 h 315913"/>
              <a:gd name="connsiteX27" fmla="*/ 40757 w 338138"/>
              <a:gd name="connsiteY27" fmla="*/ 91342 h 315913"/>
              <a:gd name="connsiteX28" fmla="*/ 43414 w 338138"/>
              <a:gd name="connsiteY28" fmla="*/ 79619 h 315913"/>
              <a:gd name="connsiteX29" fmla="*/ 88577 w 338138"/>
              <a:gd name="connsiteY29" fmla="*/ 47055 h 315913"/>
              <a:gd name="connsiteX30" fmla="*/ 35086 w 338138"/>
              <a:gd name="connsiteY30" fmla="*/ 22225 h 315913"/>
              <a:gd name="connsiteX31" fmla="*/ 20637 w 338138"/>
              <a:gd name="connsiteY31" fmla="*/ 35344 h 315913"/>
              <a:gd name="connsiteX32" fmla="*/ 20637 w 338138"/>
              <a:gd name="connsiteY32" fmla="*/ 196707 h 315913"/>
              <a:gd name="connsiteX33" fmla="*/ 35086 w 338138"/>
              <a:gd name="connsiteY33" fmla="*/ 211138 h 315913"/>
              <a:gd name="connsiteX34" fmla="*/ 303051 w 338138"/>
              <a:gd name="connsiteY34" fmla="*/ 211138 h 315913"/>
              <a:gd name="connsiteX35" fmla="*/ 317500 w 338138"/>
              <a:gd name="connsiteY35" fmla="*/ 196707 h 315913"/>
              <a:gd name="connsiteX36" fmla="*/ 317500 w 338138"/>
              <a:gd name="connsiteY36" fmla="*/ 35344 h 315913"/>
              <a:gd name="connsiteX37" fmla="*/ 303051 w 338138"/>
              <a:gd name="connsiteY37" fmla="*/ 22225 h 315913"/>
              <a:gd name="connsiteX38" fmla="*/ 35086 w 338138"/>
              <a:gd name="connsiteY38" fmla="*/ 22225 h 315913"/>
              <a:gd name="connsiteX39" fmla="*/ 14529 w 338138"/>
              <a:gd name="connsiteY39" fmla="*/ 0 h 315913"/>
              <a:gd name="connsiteX40" fmla="*/ 323609 w 338138"/>
              <a:gd name="connsiteY40" fmla="*/ 0 h 315913"/>
              <a:gd name="connsiteX41" fmla="*/ 338138 w 338138"/>
              <a:gd name="connsiteY41" fmla="*/ 13163 h 315913"/>
              <a:gd name="connsiteX42" fmla="*/ 338138 w 338138"/>
              <a:gd name="connsiteY42" fmla="*/ 251414 h 315913"/>
              <a:gd name="connsiteX43" fmla="*/ 323609 w 338138"/>
              <a:gd name="connsiteY43" fmla="*/ 265893 h 315913"/>
              <a:gd name="connsiteX44" fmla="*/ 210016 w 338138"/>
              <a:gd name="connsiteY44" fmla="*/ 265893 h 315913"/>
              <a:gd name="connsiteX45" fmla="*/ 207374 w 338138"/>
              <a:gd name="connsiteY45" fmla="*/ 268526 h 315913"/>
              <a:gd name="connsiteX46" fmla="*/ 207374 w 338138"/>
              <a:gd name="connsiteY46" fmla="*/ 290903 h 315913"/>
              <a:gd name="connsiteX47" fmla="*/ 208695 w 338138"/>
              <a:gd name="connsiteY47" fmla="*/ 293536 h 315913"/>
              <a:gd name="connsiteX48" fmla="*/ 239074 w 338138"/>
              <a:gd name="connsiteY48" fmla="*/ 293536 h 315913"/>
              <a:gd name="connsiteX49" fmla="*/ 250962 w 338138"/>
              <a:gd name="connsiteY49" fmla="*/ 305383 h 315913"/>
              <a:gd name="connsiteX50" fmla="*/ 239074 w 338138"/>
              <a:gd name="connsiteY50" fmla="*/ 315913 h 315913"/>
              <a:gd name="connsiteX51" fmla="*/ 99064 w 338138"/>
              <a:gd name="connsiteY51" fmla="*/ 315913 h 315913"/>
              <a:gd name="connsiteX52" fmla="*/ 87176 w 338138"/>
              <a:gd name="connsiteY52" fmla="*/ 305383 h 315913"/>
              <a:gd name="connsiteX53" fmla="*/ 99064 w 338138"/>
              <a:gd name="connsiteY53" fmla="*/ 293536 h 315913"/>
              <a:gd name="connsiteX54" fmla="*/ 129444 w 338138"/>
              <a:gd name="connsiteY54" fmla="*/ 293536 h 315913"/>
              <a:gd name="connsiteX55" fmla="*/ 130765 w 338138"/>
              <a:gd name="connsiteY55" fmla="*/ 289587 h 315913"/>
              <a:gd name="connsiteX56" fmla="*/ 130765 w 338138"/>
              <a:gd name="connsiteY56" fmla="*/ 268526 h 315913"/>
              <a:gd name="connsiteX57" fmla="*/ 126802 w 338138"/>
              <a:gd name="connsiteY57" fmla="*/ 265893 h 315913"/>
              <a:gd name="connsiteX58" fmla="*/ 14529 w 338138"/>
              <a:gd name="connsiteY58" fmla="*/ 265893 h 315913"/>
              <a:gd name="connsiteX59" fmla="*/ 0 w 338138"/>
              <a:gd name="connsiteY59" fmla="*/ 251414 h 315913"/>
              <a:gd name="connsiteX60" fmla="*/ 0 w 338138"/>
              <a:gd name="connsiteY60" fmla="*/ 13163 h 315913"/>
              <a:gd name="connsiteX61" fmla="*/ 14529 w 338138"/>
              <a:gd name="connsiteY61" fmla="*/ 0 h 315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338138" h="315913">
                <a:moveTo>
                  <a:pt x="159472" y="265112"/>
                </a:moveTo>
                <a:cubicBezTo>
                  <a:pt x="159472" y="265112"/>
                  <a:pt x="155575" y="265112"/>
                  <a:pt x="155575" y="269194"/>
                </a:cubicBezTo>
                <a:cubicBezTo>
                  <a:pt x="155575" y="269194"/>
                  <a:pt x="155575" y="269194"/>
                  <a:pt x="155575" y="289605"/>
                </a:cubicBezTo>
                <a:cubicBezTo>
                  <a:pt x="155575" y="292326"/>
                  <a:pt x="155575" y="293687"/>
                  <a:pt x="158173" y="293687"/>
                </a:cubicBezTo>
                <a:cubicBezTo>
                  <a:pt x="158173" y="293687"/>
                  <a:pt x="158173" y="293687"/>
                  <a:pt x="181553" y="293687"/>
                </a:cubicBezTo>
                <a:cubicBezTo>
                  <a:pt x="182851" y="293687"/>
                  <a:pt x="184150" y="292326"/>
                  <a:pt x="184150" y="290966"/>
                </a:cubicBezTo>
                <a:cubicBezTo>
                  <a:pt x="184150" y="290966"/>
                  <a:pt x="184150" y="290966"/>
                  <a:pt x="184150" y="269194"/>
                </a:cubicBezTo>
                <a:cubicBezTo>
                  <a:pt x="184150" y="265112"/>
                  <a:pt x="181553" y="265112"/>
                  <a:pt x="181553" y="265112"/>
                </a:cubicBezTo>
                <a:cubicBezTo>
                  <a:pt x="181553" y="265112"/>
                  <a:pt x="181553" y="265112"/>
                  <a:pt x="159472" y="265112"/>
                </a:cubicBezTo>
                <a:close/>
                <a:moveTo>
                  <a:pt x="169069" y="222250"/>
                </a:moveTo>
                <a:cubicBezTo>
                  <a:pt x="161616" y="222250"/>
                  <a:pt x="155575" y="228291"/>
                  <a:pt x="155575" y="235744"/>
                </a:cubicBezTo>
                <a:cubicBezTo>
                  <a:pt x="155575" y="243197"/>
                  <a:pt x="161616" y="249238"/>
                  <a:pt x="169069" y="249238"/>
                </a:cubicBezTo>
                <a:cubicBezTo>
                  <a:pt x="176522" y="249238"/>
                  <a:pt x="182563" y="243197"/>
                  <a:pt x="182563" y="235744"/>
                </a:cubicBezTo>
                <a:cubicBezTo>
                  <a:pt x="182563" y="228291"/>
                  <a:pt x="176522" y="222250"/>
                  <a:pt x="169069" y="222250"/>
                </a:cubicBezTo>
                <a:close/>
                <a:moveTo>
                  <a:pt x="145852" y="55033"/>
                </a:moveTo>
                <a:cubicBezTo>
                  <a:pt x="149803" y="52387"/>
                  <a:pt x="155071" y="52387"/>
                  <a:pt x="157704" y="56356"/>
                </a:cubicBezTo>
                <a:cubicBezTo>
                  <a:pt x="160338" y="60325"/>
                  <a:pt x="159021" y="65616"/>
                  <a:pt x="156388" y="68262"/>
                </a:cubicBezTo>
                <a:cubicBezTo>
                  <a:pt x="57619" y="137054"/>
                  <a:pt x="57619" y="137054"/>
                  <a:pt x="57619" y="137054"/>
                </a:cubicBezTo>
                <a:cubicBezTo>
                  <a:pt x="56302" y="138377"/>
                  <a:pt x="54986" y="139700"/>
                  <a:pt x="53669" y="139700"/>
                </a:cubicBezTo>
                <a:cubicBezTo>
                  <a:pt x="51035" y="139700"/>
                  <a:pt x="48401" y="138377"/>
                  <a:pt x="47084" y="135731"/>
                </a:cubicBezTo>
                <a:cubicBezTo>
                  <a:pt x="44450" y="131762"/>
                  <a:pt x="44450" y="126471"/>
                  <a:pt x="48401" y="123825"/>
                </a:cubicBezTo>
                <a:cubicBezTo>
                  <a:pt x="145852" y="55033"/>
                  <a:pt x="145852" y="55033"/>
                  <a:pt x="145852" y="55033"/>
                </a:cubicBezTo>
                <a:close/>
                <a:moveTo>
                  <a:pt x="88577" y="47055"/>
                </a:moveTo>
                <a:cubicBezTo>
                  <a:pt x="92562" y="44450"/>
                  <a:pt x="97875" y="44450"/>
                  <a:pt x="100532" y="48358"/>
                </a:cubicBezTo>
                <a:cubicBezTo>
                  <a:pt x="103188" y="52265"/>
                  <a:pt x="101860" y="57476"/>
                  <a:pt x="99203" y="60081"/>
                </a:cubicBezTo>
                <a:cubicBezTo>
                  <a:pt x="52712" y="92645"/>
                  <a:pt x="52712" y="92645"/>
                  <a:pt x="52712" y="92645"/>
                </a:cubicBezTo>
                <a:cubicBezTo>
                  <a:pt x="51384" y="93947"/>
                  <a:pt x="50055" y="95250"/>
                  <a:pt x="47399" y="95250"/>
                </a:cubicBezTo>
                <a:cubicBezTo>
                  <a:pt x="44742" y="95250"/>
                  <a:pt x="42085" y="93947"/>
                  <a:pt x="40757" y="91342"/>
                </a:cubicBezTo>
                <a:cubicBezTo>
                  <a:pt x="38100" y="87435"/>
                  <a:pt x="39429" y="82224"/>
                  <a:pt x="43414" y="79619"/>
                </a:cubicBezTo>
                <a:cubicBezTo>
                  <a:pt x="88577" y="47055"/>
                  <a:pt x="88577" y="47055"/>
                  <a:pt x="88577" y="47055"/>
                </a:cubicBezTo>
                <a:close/>
                <a:moveTo>
                  <a:pt x="35086" y="22225"/>
                </a:moveTo>
                <a:cubicBezTo>
                  <a:pt x="27205" y="22225"/>
                  <a:pt x="20637" y="28785"/>
                  <a:pt x="20637" y="35344"/>
                </a:cubicBezTo>
                <a:cubicBezTo>
                  <a:pt x="20637" y="35344"/>
                  <a:pt x="20637" y="35344"/>
                  <a:pt x="20637" y="196707"/>
                </a:cubicBezTo>
                <a:cubicBezTo>
                  <a:pt x="20637" y="204579"/>
                  <a:pt x="27205" y="211138"/>
                  <a:pt x="35086" y="211138"/>
                </a:cubicBezTo>
                <a:cubicBezTo>
                  <a:pt x="35086" y="211138"/>
                  <a:pt x="35086" y="211138"/>
                  <a:pt x="303051" y="211138"/>
                </a:cubicBezTo>
                <a:cubicBezTo>
                  <a:pt x="310932" y="211138"/>
                  <a:pt x="317500" y="204579"/>
                  <a:pt x="317500" y="196707"/>
                </a:cubicBezTo>
                <a:lnTo>
                  <a:pt x="317500" y="35344"/>
                </a:lnTo>
                <a:cubicBezTo>
                  <a:pt x="317500" y="28785"/>
                  <a:pt x="310932" y="22225"/>
                  <a:pt x="303051" y="22225"/>
                </a:cubicBezTo>
                <a:cubicBezTo>
                  <a:pt x="303051" y="22225"/>
                  <a:pt x="303051" y="22225"/>
                  <a:pt x="35086" y="22225"/>
                </a:cubicBezTo>
                <a:close/>
                <a:moveTo>
                  <a:pt x="14529" y="0"/>
                </a:moveTo>
                <a:cubicBezTo>
                  <a:pt x="14529" y="0"/>
                  <a:pt x="14529" y="0"/>
                  <a:pt x="323609" y="0"/>
                </a:cubicBezTo>
                <a:cubicBezTo>
                  <a:pt x="331534" y="0"/>
                  <a:pt x="338138" y="5265"/>
                  <a:pt x="338138" y="13163"/>
                </a:cubicBezTo>
                <a:cubicBezTo>
                  <a:pt x="338138" y="13163"/>
                  <a:pt x="338138" y="13163"/>
                  <a:pt x="338138" y="251414"/>
                </a:cubicBezTo>
                <a:cubicBezTo>
                  <a:pt x="338138" y="259312"/>
                  <a:pt x="331534" y="265893"/>
                  <a:pt x="323609" y="265893"/>
                </a:cubicBezTo>
                <a:cubicBezTo>
                  <a:pt x="323609" y="265893"/>
                  <a:pt x="323609" y="265893"/>
                  <a:pt x="210016" y="265893"/>
                </a:cubicBezTo>
                <a:cubicBezTo>
                  <a:pt x="210016" y="265893"/>
                  <a:pt x="207374" y="265893"/>
                  <a:pt x="207374" y="268526"/>
                </a:cubicBezTo>
                <a:cubicBezTo>
                  <a:pt x="207374" y="268526"/>
                  <a:pt x="207374" y="268526"/>
                  <a:pt x="207374" y="290903"/>
                </a:cubicBezTo>
                <a:cubicBezTo>
                  <a:pt x="207374" y="292220"/>
                  <a:pt x="207374" y="293536"/>
                  <a:pt x="208695" y="293536"/>
                </a:cubicBezTo>
                <a:cubicBezTo>
                  <a:pt x="208695" y="293536"/>
                  <a:pt x="208695" y="293536"/>
                  <a:pt x="239074" y="293536"/>
                </a:cubicBezTo>
                <a:cubicBezTo>
                  <a:pt x="245679" y="293536"/>
                  <a:pt x="250962" y="298801"/>
                  <a:pt x="250962" y="305383"/>
                </a:cubicBezTo>
                <a:cubicBezTo>
                  <a:pt x="250962" y="310648"/>
                  <a:pt x="245679" y="315913"/>
                  <a:pt x="239074" y="315913"/>
                </a:cubicBezTo>
                <a:cubicBezTo>
                  <a:pt x="239074" y="315913"/>
                  <a:pt x="239074" y="315913"/>
                  <a:pt x="99064" y="315913"/>
                </a:cubicBezTo>
                <a:cubicBezTo>
                  <a:pt x="92460" y="315913"/>
                  <a:pt x="87176" y="310648"/>
                  <a:pt x="87176" y="305383"/>
                </a:cubicBezTo>
                <a:cubicBezTo>
                  <a:pt x="87176" y="298801"/>
                  <a:pt x="92460" y="293536"/>
                  <a:pt x="99064" y="293536"/>
                </a:cubicBezTo>
                <a:cubicBezTo>
                  <a:pt x="99064" y="293536"/>
                  <a:pt x="99064" y="293536"/>
                  <a:pt x="129444" y="293536"/>
                </a:cubicBezTo>
                <a:cubicBezTo>
                  <a:pt x="130765" y="293536"/>
                  <a:pt x="130765" y="292220"/>
                  <a:pt x="130765" y="289587"/>
                </a:cubicBezTo>
                <a:cubicBezTo>
                  <a:pt x="130765" y="289587"/>
                  <a:pt x="130765" y="289587"/>
                  <a:pt x="130765" y="268526"/>
                </a:cubicBezTo>
                <a:cubicBezTo>
                  <a:pt x="130765" y="264577"/>
                  <a:pt x="126802" y="265893"/>
                  <a:pt x="126802" y="265893"/>
                </a:cubicBezTo>
                <a:cubicBezTo>
                  <a:pt x="126802" y="265893"/>
                  <a:pt x="126802" y="265893"/>
                  <a:pt x="14529" y="265893"/>
                </a:cubicBezTo>
                <a:cubicBezTo>
                  <a:pt x="6604" y="265893"/>
                  <a:pt x="0" y="259312"/>
                  <a:pt x="0" y="251414"/>
                </a:cubicBezTo>
                <a:cubicBezTo>
                  <a:pt x="0" y="251414"/>
                  <a:pt x="0" y="251414"/>
                  <a:pt x="0" y="13163"/>
                </a:cubicBezTo>
                <a:cubicBezTo>
                  <a:pt x="0" y="5265"/>
                  <a:pt x="6604" y="0"/>
                  <a:pt x="14529" y="0"/>
                </a:cubicBezTo>
                <a:close/>
              </a:path>
            </a:pathLst>
          </a:custGeom>
          <a:solidFill>
            <a:schemeClr val="lt1">
              <a:lumMod val="8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35" name="IconShape">
            <a:extLst>
              <a:ext uri="{FF2B5EF4-FFF2-40B4-BE49-F238E27FC236}">
                <a16:creationId xmlns:a16="http://schemas.microsoft.com/office/drawing/2014/main" id="{5E3ADD5D-CB2D-41F1-9FB1-55369F8DC73D}"/>
              </a:ext>
            </a:extLst>
          </p:cNvPr>
          <p:cNvSpPr>
            <a:spLocks/>
          </p:cNvSpPr>
          <p:nvPr/>
        </p:nvSpPr>
        <p:spPr bwMode="auto">
          <a:xfrm>
            <a:off x="4355809" y="3619944"/>
            <a:ext cx="590952" cy="552110"/>
          </a:xfrm>
          <a:custGeom>
            <a:avLst/>
            <a:gdLst>
              <a:gd name="connsiteX0" fmla="*/ 159472 w 338138"/>
              <a:gd name="connsiteY0" fmla="*/ 265112 h 315913"/>
              <a:gd name="connsiteX1" fmla="*/ 155575 w 338138"/>
              <a:gd name="connsiteY1" fmla="*/ 269194 h 315913"/>
              <a:gd name="connsiteX2" fmla="*/ 155575 w 338138"/>
              <a:gd name="connsiteY2" fmla="*/ 289605 h 315913"/>
              <a:gd name="connsiteX3" fmla="*/ 158173 w 338138"/>
              <a:gd name="connsiteY3" fmla="*/ 293687 h 315913"/>
              <a:gd name="connsiteX4" fmla="*/ 181553 w 338138"/>
              <a:gd name="connsiteY4" fmla="*/ 293687 h 315913"/>
              <a:gd name="connsiteX5" fmla="*/ 184150 w 338138"/>
              <a:gd name="connsiteY5" fmla="*/ 290966 h 315913"/>
              <a:gd name="connsiteX6" fmla="*/ 184150 w 338138"/>
              <a:gd name="connsiteY6" fmla="*/ 269194 h 315913"/>
              <a:gd name="connsiteX7" fmla="*/ 181553 w 338138"/>
              <a:gd name="connsiteY7" fmla="*/ 265112 h 315913"/>
              <a:gd name="connsiteX8" fmla="*/ 159472 w 338138"/>
              <a:gd name="connsiteY8" fmla="*/ 265112 h 315913"/>
              <a:gd name="connsiteX9" fmla="*/ 169069 w 338138"/>
              <a:gd name="connsiteY9" fmla="*/ 222250 h 315913"/>
              <a:gd name="connsiteX10" fmla="*/ 155575 w 338138"/>
              <a:gd name="connsiteY10" fmla="*/ 235744 h 315913"/>
              <a:gd name="connsiteX11" fmla="*/ 169069 w 338138"/>
              <a:gd name="connsiteY11" fmla="*/ 249238 h 315913"/>
              <a:gd name="connsiteX12" fmla="*/ 182563 w 338138"/>
              <a:gd name="connsiteY12" fmla="*/ 235744 h 315913"/>
              <a:gd name="connsiteX13" fmla="*/ 169069 w 338138"/>
              <a:gd name="connsiteY13" fmla="*/ 222250 h 315913"/>
              <a:gd name="connsiteX14" fmla="*/ 145852 w 338138"/>
              <a:gd name="connsiteY14" fmla="*/ 55033 h 315913"/>
              <a:gd name="connsiteX15" fmla="*/ 157704 w 338138"/>
              <a:gd name="connsiteY15" fmla="*/ 56356 h 315913"/>
              <a:gd name="connsiteX16" fmla="*/ 156388 w 338138"/>
              <a:gd name="connsiteY16" fmla="*/ 68262 h 315913"/>
              <a:gd name="connsiteX17" fmla="*/ 57619 w 338138"/>
              <a:gd name="connsiteY17" fmla="*/ 137054 h 315913"/>
              <a:gd name="connsiteX18" fmla="*/ 53669 w 338138"/>
              <a:gd name="connsiteY18" fmla="*/ 139700 h 315913"/>
              <a:gd name="connsiteX19" fmla="*/ 47084 w 338138"/>
              <a:gd name="connsiteY19" fmla="*/ 135731 h 315913"/>
              <a:gd name="connsiteX20" fmla="*/ 48401 w 338138"/>
              <a:gd name="connsiteY20" fmla="*/ 123825 h 315913"/>
              <a:gd name="connsiteX21" fmla="*/ 145852 w 338138"/>
              <a:gd name="connsiteY21" fmla="*/ 55033 h 315913"/>
              <a:gd name="connsiteX22" fmla="*/ 88577 w 338138"/>
              <a:gd name="connsiteY22" fmla="*/ 47055 h 315913"/>
              <a:gd name="connsiteX23" fmla="*/ 100532 w 338138"/>
              <a:gd name="connsiteY23" fmla="*/ 48358 h 315913"/>
              <a:gd name="connsiteX24" fmla="*/ 99203 w 338138"/>
              <a:gd name="connsiteY24" fmla="*/ 60081 h 315913"/>
              <a:gd name="connsiteX25" fmla="*/ 52712 w 338138"/>
              <a:gd name="connsiteY25" fmla="*/ 92645 h 315913"/>
              <a:gd name="connsiteX26" fmla="*/ 47399 w 338138"/>
              <a:gd name="connsiteY26" fmla="*/ 95250 h 315913"/>
              <a:gd name="connsiteX27" fmla="*/ 40757 w 338138"/>
              <a:gd name="connsiteY27" fmla="*/ 91342 h 315913"/>
              <a:gd name="connsiteX28" fmla="*/ 43414 w 338138"/>
              <a:gd name="connsiteY28" fmla="*/ 79619 h 315913"/>
              <a:gd name="connsiteX29" fmla="*/ 88577 w 338138"/>
              <a:gd name="connsiteY29" fmla="*/ 47055 h 315913"/>
              <a:gd name="connsiteX30" fmla="*/ 35086 w 338138"/>
              <a:gd name="connsiteY30" fmla="*/ 22225 h 315913"/>
              <a:gd name="connsiteX31" fmla="*/ 20637 w 338138"/>
              <a:gd name="connsiteY31" fmla="*/ 35344 h 315913"/>
              <a:gd name="connsiteX32" fmla="*/ 20637 w 338138"/>
              <a:gd name="connsiteY32" fmla="*/ 196707 h 315913"/>
              <a:gd name="connsiteX33" fmla="*/ 35086 w 338138"/>
              <a:gd name="connsiteY33" fmla="*/ 211138 h 315913"/>
              <a:gd name="connsiteX34" fmla="*/ 303051 w 338138"/>
              <a:gd name="connsiteY34" fmla="*/ 211138 h 315913"/>
              <a:gd name="connsiteX35" fmla="*/ 317500 w 338138"/>
              <a:gd name="connsiteY35" fmla="*/ 196707 h 315913"/>
              <a:gd name="connsiteX36" fmla="*/ 317500 w 338138"/>
              <a:gd name="connsiteY36" fmla="*/ 35344 h 315913"/>
              <a:gd name="connsiteX37" fmla="*/ 303051 w 338138"/>
              <a:gd name="connsiteY37" fmla="*/ 22225 h 315913"/>
              <a:gd name="connsiteX38" fmla="*/ 35086 w 338138"/>
              <a:gd name="connsiteY38" fmla="*/ 22225 h 315913"/>
              <a:gd name="connsiteX39" fmla="*/ 14529 w 338138"/>
              <a:gd name="connsiteY39" fmla="*/ 0 h 315913"/>
              <a:gd name="connsiteX40" fmla="*/ 323609 w 338138"/>
              <a:gd name="connsiteY40" fmla="*/ 0 h 315913"/>
              <a:gd name="connsiteX41" fmla="*/ 338138 w 338138"/>
              <a:gd name="connsiteY41" fmla="*/ 13163 h 315913"/>
              <a:gd name="connsiteX42" fmla="*/ 338138 w 338138"/>
              <a:gd name="connsiteY42" fmla="*/ 251414 h 315913"/>
              <a:gd name="connsiteX43" fmla="*/ 323609 w 338138"/>
              <a:gd name="connsiteY43" fmla="*/ 265893 h 315913"/>
              <a:gd name="connsiteX44" fmla="*/ 210016 w 338138"/>
              <a:gd name="connsiteY44" fmla="*/ 265893 h 315913"/>
              <a:gd name="connsiteX45" fmla="*/ 207374 w 338138"/>
              <a:gd name="connsiteY45" fmla="*/ 268526 h 315913"/>
              <a:gd name="connsiteX46" fmla="*/ 207374 w 338138"/>
              <a:gd name="connsiteY46" fmla="*/ 290903 h 315913"/>
              <a:gd name="connsiteX47" fmla="*/ 208695 w 338138"/>
              <a:gd name="connsiteY47" fmla="*/ 293536 h 315913"/>
              <a:gd name="connsiteX48" fmla="*/ 239074 w 338138"/>
              <a:gd name="connsiteY48" fmla="*/ 293536 h 315913"/>
              <a:gd name="connsiteX49" fmla="*/ 250962 w 338138"/>
              <a:gd name="connsiteY49" fmla="*/ 305383 h 315913"/>
              <a:gd name="connsiteX50" fmla="*/ 239074 w 338138"/>
              <a:gd name="connsiteY50" fmla="*/ 315913 h 315913"/>
              <a:gd name="connsiteX51" fmla="*/ 99064 w 338138"/>
              <a:gd name="connsiteY51" fmla="*/ 315913 h 315913"/>
              <a:gd name="connsiteX52" fmla="*/ 87176 w 338138"/>
              <a:gd name="connsiteY52" fmla="*/ 305383 h 315913"/>
              <a:gd name="connsiteX53" fmla="*/ 99064 w 338138"/>
              <a:gd name="connsiteY53" fmla="*/ 293536 h 315913"/>
              <a:gd name="connsiteX54" fmla="*/ 129444 w 338138"/>
              <a:gd name="connsiteY54" fmla="*/ 293536 h 315913"/>
              <a:gd name="connsiteX55" fmla="*/ 130765 w 338138"/>
              <a:gd name="connsiteY55" fmla="*/ 289587 h 315913"/>
              <a:gd name="connsiteX56" fmla="*/ 130765 w 338138"/>
              <a:gd name="connsiteY56" fmla="*/ 268526 h 315913"/>
              <a:gd name="connsiteX57" fmla="*/ 126802 w 338138"/>
              <a:gd name="connsiteY57" fmla="*/ 265893 h 315913"/>
              <a:gd name="connsiteX58" fmla="*/ 14529 w 338138"/>
              <a:gd name="connsiteY58" fmla="*/ 265893 h 315913"/>
              <a:gd name="connsiteX59" fmla="*/ 0 w 338138"/>
              <a:gd name="connsiteY59" fmla="*/ 251414 h 315913"/>
              <a:gd name="connsiteX60" fmla="*/ 0 w 338138"/>
              <a:gd name="connsiteY60" fmla="*/ 13163 h 315913"/>
              <a:gd name="connsiteX61" fmla="*/ 14529 w 338138"/>
              <a:gd name="connsiteY61" fmla="*/ 0 h 315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338138" h="315913">
                <a:moveTo>
                  <a:pt x="159472" y="265112"/>
                </a:moveTo>
                <a:cubicBezTo>
                  <a:pt x="159472" y="265112"/>
                  <a:pt x="155575" y="265112"/>
                  <a:pt x="155575" y="269194"/>
                </a:cubicBezTo>
                <a:cubicBezTo>
                  <a:pt x="155575" y="269194"/>
                  <a:pt x="155575" y="269194"/>
                  <a:pt x="155575" y="289605"/>
                </a:cubicBezTo>
                <a:cubicBezTo>
                  <a:pt x="155575" y="292326"/>
                  <a:pt x="155575" y="293687"/>
                  <a:pt x="158173" y="293687"/>
                </a:cubicBezTo>
                <a:cubicBezTo>
                  <a:pt x="158173" y="293687"/>
                  <a:pt x="158173" y="293687"/>
                  <a:pt x="181553" y="293687"/>
                </a:cubicBezTo>
                <a:cubicBezTo>
                  <a:pt x="182851" y="293687"/>
                  <a:pt x="184150" y="292326"/>
                  <a:pt x="184150" y="290966"/>
                </a:cubicBezTo>
                <a:cubicBezTo>
                  <a:pt x="184150" y="290966"/>
                  <a:pt x="184150" y="290966"/>
                  <a:pt x="184150" y="269194"/>
                </a:cubicBezTo>
                <a:cubicBezTo>
                  <a:pt x="184150" y="265112"/>
                  <a:pt x="181553" y="265112"/>
                  <a:pt x="181553" y="265112"/>
                </a:cubicBezTo>
                <a:cubicBezTo>
                  <a:pt x="181553" y="265112"/>
                  <a:pt x="181553" y="265112"/>
                  <a:pt x="159472" y="265112"/>
                </a:cubicBezTo>
                <a:close/>
                <a:moveTo>
                  <a:pt x="169069" y="222250"/>
                </a:moveTo>
                <a:cubicBezTo>
                  <a:pt x="161616" y="222250"/>
                  <a:pt x="155575" y="228291"/>
                  <a:pt x="155575" y="235744"/>
                </a:cubicBezTo>
                <a:cubicBezTo>
                  <a:pt x="155575" y="243197"/>
                  <a:pt x="161616" y="249238"/>
                  <a:pt x="169069" y="249238"/>
                </a:cubicBezTo>
                <a:cubicBezTo>
                  <a:pt x="176522" y="249238"/>
                  <a:pt x="182563" y="243197"/>
                  <a:pt x="182563" y="235744"/>
                </a:cubicBezTo>
                <a:cubicBezTo>
                  <a:pt x="182563" y="228291"/>
                  <a:pt x="176522" y="222250"/>
                  <a:pt x="169069" y="222250"/>
                </a:cubicBezTo>
                <a:close/>
                <a:moveTo>
                  <a:pt x="145852" y="55033"/>
                </a:moveTo>
                <a:cubicBezTo>
                  <a:pt x="149803" y="52387"/>
                  <a:pt x="155071" y="52387"/>
                  <a:pt x="157704" y="56356"/>
                </a:cubicBezTo>
                <a:cubicBezTo>
                  <a:pt x="160338" y="60325"/>
                  <a:pt x="159021" y="65616"/>
                  <a:pt x="156388" y="68262"/>
                </a:cubicBezTo>
                <a:cubicBezTo>
                  <a:pt x="57619" y="137054"/>
                  <a:pt x="57619" y="137054"/>
                  <a:pt x="57619" y="137054"/>
                </a:cubicBezTo>
                <a:cubicBezTo>
                  <a:pt x="56302" y="138377"/>
                  <a:pt x="54986" y="139700"/>
                  <a:pt x="53669" y="139700"/>
                </a:cubicBezTo>
                <a:cubicBezTo>
                  <a:pt x="51035" y="139700"/>
                  <a:pt x="48401" y="138377"/>
                  <a:pt x="47084" y="135731"/>
                </a:cubicBezTo>
                <a:cubicBezTo>
                  <a:pt x="44450" y="131762"/>
                  <a:pt x="44450" y="126471"/>
                  <a:pt x="48401" y="123825"/>
                </a:cubicBezTo>
                <a:cubicBezTo>
                  <a:pt x="145852" y="55033"/>
                  <a:pt x="145852" y="55033"/>
                  <a:pt x="145852" y="55033"/>
                </a:cubicBezTo>
                <a:close/>
                <a:moveTo>
                  <a:pt x="88577" y="47055"/>
                </a:moveTo>
                <a:cubicBezTo>
                  <a:pt x="92562" y="44450"/>
                  <a:pt x="97875" y="44450"/>
                  <a:pt x="100532" y="48358"/>
                </a:cubicBezTo>
                <a:cubicBezTo>
                  <a:pt x="103188" y="52265"/>
                  <a:pt x="101860" y="57476"/>
                  <a:pt x="99203" y="60081"/>
                </a:cubicBezTo>
                <a:cubicBezTo>
                  <a:pt x="52712" y="92645"/>
                  <a:pt x="52712" y="92645"/>
                  <a:pt x="52712" y="92645"/>
                </a:cubicBezTo>
                <a:cubicBezTo>
                  <a:pt x="51384" y="93947"/>
                  <a:pt x="50055" y="95250"/>
                  <a:pt x="47399" y="95250"/>
                </a:cubicBezTo>
                <a:cubicBezTo>
                  <a:pt x="44742" y="95250"/>
                  <a:pt x="42085" y="93947"/>
                  <a:pt x="40757" y="91342"/>
                </a:cubicBezTo>
                <a:cubicBezTo>
                  <a:pt x="38100" y="87435"/>
                  <a:pt x="39429" y="82224"/>
                  <a:pt x="43414" y="79619"/>
                </a:cubicBezTo>
                <a:cubicBezTo>
                  <a:pt x="88577" y="47055"/>
                  <a:pt x="88577" y="47055"/>
                  <a:pt x="88577" y="47055"/>
                </a:cubicBezTo>
                <a:close/>
                <a:moveTo>
                  <a:pt x="35086" y="22225"/>
                </a:moveTo>
                <a:cubicBezTo>
                  <a:pt x="27205" y="22225"/>
                  <a:pt x="20637" y="28785"/>
                  <a:pt x="20637" y="35344"/>
                </a:cubicBezTo>
                <a:cubicBezTo>
                  <a:pt x="20637" y="35344"/>
                  <a:pt x="20637" y="35344"/>
                  <a:pt x="20637" y="196707"/>
                </a:cubicBezTo>
                <a:cubicBezTo>
                  <a:pt x="20637" y="204579"/>
                  <a:pt x="27205" y="211138"/>
                  <a:pt x="35086" y="211138"/>
                </a:cubicBezTo>
                <a:cubicBezTo>
                  <a:pt x="35086" y="211138"/>
                  <a:pt x="35086" y="211138"/>
                  <a:pt x="303051" y="211138"/>
                </a:cubicBezTo>
                <a:cubicBezTo>
                  <a:pt x="310932" y="211138"/>
                  <a:pt x="317500" y="204579"/>
                  <a:pt x="317500" y="196707"/>
                </a:cubicBezTo>
                <a:lnTo>
                  <a:pt x="317500" y="35344"/>
                </a:lnTo>
                <a:cubicBezTo>
                  <a:pt x="317500" y="28785"/>
                  <a:pt x="310932" y="22225"/>
                  <a:pt x="303051" y="22225"/>
                </a:cubicBezTo>
                <a:cubicBezTo>
                  <a:pt x="303051" y="22225"/>
                  <a:pt x="303051" y="22225"/>
                  <a:pt x="35086" y="22225"/>
                </a:cubicBezTo>
                <a:close/>
                <a:moveTo>
                  <a:pt x="14529" y="0"/>
                </a:moveTo>
                <a:cubicBezTo>
                  <a:pt x="14529" y="0"/>
                  <a:pt x="14529" y="0"/>
                  <a:pt x="323609" y="0"/>
                </a:cubicBezTo>
                <a:cubicBezTo>
                  <a:pt x="331534" y="0"/>
                  <a:pt x="338138" y="5265"/>
                  <a:pt x="338138" y="13163"/>
                </a:cubicBezTo>
                <a:cubicBezTo>
                  <a:pt x="338138" y="13163"/>
                  <a:pt x="338138" y="13163"/>
                  <a:pt x="338138" y="251414"/>
                </a:cubicBezTo>
                <a:cubicBezTo>
                  <a:pt x="338138" y="259312"/>
                  <a:pt x="331534" y="265893"/>
                  <a:pt x="323609" y="265893"/>
                </a:cubicBezTo>
                <a:cubicBezTo>
                  <a:pt x="323609" y="265893"/>
                  <a:pt x="323609" y="265893"/>
                  <a:pt x="210016" y="265893"/>
                </a:cubicBezTo>
                <a:cubicBezTo>
                  <a:pt x="210016" y="265893"/>
                  <a:pt x="207374" y="265893"/>
                  <a:pt x="207374" y="268526"/>
                </a:cubicBezTo>
                <a:cubicBezTo>
                  <a:pt x="207374" y="268526"/>
                  <a:pt x="207374" y="268526"/>
                  <a:pt x="207374" y="290903"/>
                </a:cubicBezTo>
                <a:cubicBezTo>
                  <a:pt x="207374" y="292220"/>
                  <a:pt x="207374" y="293536"/>
                  <a:pt x="208695" y="293536"/>
                </a:cubicBezTo>
                <a:cubicBezTo>
                  <a:pt x="208695" y="293536"/>
                  <a:pt x="208695" y="293536"/>
                  <a:pt x="239074" y="293536"/>
                </a:cubicBezTo>
                <a:cubicBezTo>
                  <a:pt x="245679" y="293536"/>
                  <a:pt x="250962" y="298801"/>
                  <a:pt x="250962" y="305383"/>
                </a:cubicBezTo>
                <a:cubicBezTo>
                  <a:pt x="250962" y="310648"/>
                  <a:pt x="245679" y="315913"/>
                  <a:pt x="239074" y="315913"/>
                </a:cubicBezTo>
                <a:cubicBezTo>
                  <a:pt x="239074" y="315913"/>
                  <a:pt x="239074" y="315913"/>
                  <a:pt x="99064" y="315913"/>
                </a:cubicBezTo>
                <a:cubicBezTo>
                  <a:pt x="92460" y="315913"/>
                  <a:pt x="87176" y="310648"/>
                  <a:pt x="87176" y="305383"/>
                </a:cubicBezTo>
                <a:cubicBezTo>
                  <a:pt x="87176" y="298801"/>
                  <a:pt x="92460" y="293536"/>
                  <a:pt x="99064" y="293536"/>
                </a:cubicBezTo>
                <a:cubicBezTo>
                  <a:pt x="99064" y="293536"/>
                  <a:pt x="99064" y="293536"/>
                  <a:pt x="129444" y="293536"/>
                </a:cubicBezTo>
                <a:cubicBezTo>
                  <a:pt x="130765" y="293536"/>
                  <a:pt x="130765" y="292220"/>
                  <a:pt x="130765" y="289587"/>
                </a:cubicBezTo>
                <a:cubicBezTo>
                  <a:pt x="130765" y="289587"/>
                  <a:pt x="130765" y="289587"/>
                  <a:pt x="130765" y="268526"/>
                </a:cubicBezTo>
                <a:cubicBezTo>
                  <a:pt x="130765" y="264577"/>
                  <a:pt x="126802" y="265893"/>
                  <a:pt x="126802" y="265893"/>
                </a:cubicBezTo>
                <a:cubicBezTo>
                  <a:pt x="126802" y="265893"/>
                  <a:pt x="126802" y="265893"/>
                  <a:pt x="14529" y="265893"/>
                </a:cubicBezTo>
                <a:cubicBezTo>
                  <a:pt x="6604" y="265893"/>
                  <a:pt x="0" y="259312"/>
                  <a:pt x="0" y="251414"/>
                </a:cubicBezTo>
                <a:cubicBezTo>
                  <a:pt x="0" y="251414"/>
                  <a:pt x="0" y="251414"/>
                  <a:pt x="0" y="13163"/>
                </a:cubicBezTo>
                <a:cubicBezTo>
                  <a:pt x="0" y="5265"/>
                  <a:pt x="6604" y="0"/>
                  <a:pt x="14529" y="0"/>
                </a:cubicBezTo>
                <a:close/>
              </a:path>
            </a:pathLst>
          </a:custGeom>
          <a:solidFill>
            <a:schemeClr val="lt1">
              <a:lumMod val="8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37" name="IconShape">
            <a:extLst>
              <a:ext uri="{FF2B5EF4-FFF2-40B4-BE49-F238E27FC236}">
                <a16:creationId xmlns:a16="http://schemas.microsoft.com/office/drawing/2014/main" id="{ABE0524B-ED3A-4B37-86F4-61C96466500A}"/>
              </a:ext>
            </a:extLst>
          </p:cNvPr>
          <p:cNvSpPr>
            <a:spLocks/>
          </p:cNvSpPr>
          <p:nvPr/>
        </p:nvSpPr>
        <p:spPr bwMode="auto">
          <a:xfrm>
            <a:off x="5958369" y="2807519"/>
            <a:ext cx="590952" cy="552110"/>
          </a:xfrm>
          <a:custGeom>
            <a:avLst/>
            <a:gdLst>
              <a:gd name="connsiteX0" fmla="*/ 159472 w 338138"/>
              <a:gd name="connsiteY0" fmla="*/ 265112 h 315913"/>
              <a:gd name="connsiteX1" fmla="*/ 155575 w 338138"/>
              <a:gd name="connsiteY1" fmla="*/ 269194 h 315913"/>
              <a:gd name="connsiteX2" fmla="*/ 155575 w 338138"/>
              <a:gd name="connsiteY2" fmla="*/ 289605 h 315913"/>
              <a:gd name="connsiteX3" fmla="*/ 158173 w 338138"/>
              <a:gd name="connsiteY3" fmla="*/ 293687 h 315913"/>
              <a:gd name="connsiteX4" fmla="*/ 181553 w 338138"/>
              <a:gd name="connsiteY4" fmla="*/ 293687 h 315913"/>
              <a:gd name="connsiteX5" fmla="*/ 184150 w 338138"/>
              <a:gd name="connsiteY5" fmla="*/ 290966 h 315913"/>
              <a:gd name="connsiteX6" fmla="*/ 184150 w 338138"/>
              <a:gd name="connsiteY6" fmla="*/ 269194 h 315913"/>
              <a:gd name="connsiteX7" fmla="*/ 181553 w 338138"/>
              <a:gd name="connsiteY7" fmla="*/ 265112 h 315913"/>
              <a:gd name="connsiteX8" fmla="*/ 159472 w 338138"/>
              <a:gd name="connsiteY8" fmla="*/ 265112 h 315913"/>
              <a:gd name="connsiteX9" fmla="*/ 169069 w 338138"/>
              <a:gd name="connsiteY9" fmla="*/ 222250 h 315913"/>
              <a:gd name="connsiteX10" fmla="*/ 155575 w 338138"/>
              <a:gd name="connsiteY10" fmla="*/ 235744 h 315913"/>
              <a:gd name="connsiteX11" fmla="*/ 169069 w 338138"/>
              <a:gd name="connsiteY11" fmla="*/ 249238 h 315913"/>
              <a:gd name="connsiteX12" fmla="*/ 182563 w 338138"/>
              <a:gd name="connsiteY12" fmla="*/ 235744 h 315913"/>
              <a:gd name="connsiteX13" fmla="*/ 169069 w 338138"/>
              <a:gd name="connsiteY13" fmla="*/ 222250 h 315913"/>
              <a:gd name="connsiteX14" fmla="*/ 145852 w 338138"/>
              <a:gd name="connsiteY14" fmla="*/ 55033 h 315913"/>
              <a:gd name="connsiteX15" fmla="*/ 157704 w 338138"/>
              <a:gd name="connsiteY15" fmla="*/ 56356 h 315913"/>
              <a:gd name="connsiteX16" fmla="*/ 156388 w 338138"/>
              <a:gd name="connsiteY16" fmla="*/ 68262 h 315913"/>
              <a:gd name="connsiteX17" fmla="*/ 57619 w 338138"/>
              <a:gd name="connsiteY17" fmla="*/ 137054 h 315913"/>
              <a:gd name="connsiteX18" fmla="*/ 53669 w 338138"/>
              <a:gd name="connsiteY18" fmla="*/ 139700 h 315913"/>
              <a:gd name="connsiteX19" fmla="*/ 47084 w 338138"/>
              <a:gd name="connsiteY19" fmla="*/ 135731 h 315913"/>
              <a:gd name="connsiteX20" fmla="*/ 48401 w 338138"/>
              <a:gd name="connsiteY20" fmla="*/ 123825 h 315913"/>
              <a:gd name="connsiteX21" fmla="*/ 145852 w 338138"/>
              <a:gd name="connsiteY21" fmla="*/ 55033 h 315913"/>
              <a:gd name="connsiteX22" fmla="*/ 88577 w 338138"/>
              <a:gd name="connsiteY22" fmla="*/ 47055 h 315913"/>
              <a:gd name="connsiteX23" fmla="*/ 100532 w 338138"/>
              <a:gd name="connsiteY23" fmla="*/ 48358 h 315913"/>
              <a:gd name="connsiteX24" fmla="*/ 99203 w 338138"/>
              <a:gd name="connsiteY24" fmla="*/ 60081 h 315913"/>
              <a:gd name="connsiteX25" fmla="*/ 52712 w 338138"/>
              <a:gd name="connsiteY25" fmla="*/ 92645 h 315913"/>
              <a:gd name="connsiteX26" fmla="*/ 47399 w 338138"/>
              <a:gd name="connsiteY26" fmla="*/ 95250 h 315913"/>
              <a:gd name="connsiteX27" fmla="*/ 40757 w 338138"/>
              <a:gd name="connsiteY27" fmla="*/ 91342 h 315913"/>
              <a:gd name="connsiteX28" fmla="*/ 43414 w 338138"/>
              <a:gd name="connsiteY28" fmla="*/ 79619 h 315913"/>
              <a:gd name="connsiteX29" fmla="*/ 88577 w 338138"/>
              <a:gd name="connsiteY29" fmla="*/ 47055 h 315913"/>
              <a:gd name="connsiteX30" fmla="*/ 35086 w 338138"/>
              <a:gd name="connsiteY30" fmla="*/ 22225 h 315913"/>
              <a:gd name="connsiteX31" fmla="*/ 20637 w 338138"/>
              <a:gd name="connsiteY31" fmla="*/ 35344 h 315913"/>
              <a:gd name="connsiteX32" fmla="*/ 20637 w 338138"/>
              <a:gd name="connsiteY32" fmla="*/ 196707 h 315913"/>
              <a:gd name="connsiteX33" fmla="*/ 35086 w 338138"/>
              <a:gd name="connsiteY33" fmla="*/ 211138 h 315913"/>
              <a:gd name="connsiteX34" fmla="*/ 303051 w 338138"/>
              <a:gd name="connsiteY34" fmla="*/ 211138 h 315913"/>
              <a:gd name="connsiteX35" fmla="*/ 317500 w 338138"/>
              <a:gd name="connsiteY35" fmla="*/ 196707 h 315913"/>
              <a:gd name="connsiteX36" fmla="*/ 317500 w 338138"/>
              <a:gd name="connsiteY36" fmla="*/ 35344 h 315913"/>
              <a:gd name="connsiteX37" fmla="*/ 303051 w 338138"/>
              <a:gd name="connsiteY37" fmla="*/ 22225 h 315913"/>
              <a:gd name="connsiteX38" fmla="*/ 35086 w 338138"/>
              <a:gd name="connsiteY38" fmla="*/ 22225 h 315913"/>
              <a:gd name="connsiteX39" fmla="*/ 14529 w 338138"/>
              <a:gd name="connsiteY39" fmla="*/ 0 h 315913"/>
              <a:gd name="connsiteX40" fmla="*/ 323609 w 338138"/>
              <a:gd name="connsiteY40" fmla="*/ 0 h 315913"/>
              <a:gd name="connsiteX41" fmla="*/ 338138 w 338138"/>
              <a:gd name="connsiteY41" fmla="*/ 13163 h 315913"/>
              <a:gd name="connsiteX42" fmla="*/ 338138 w 338138"/>
              <a:gd name="connsiteY42" fmla="*/ 251414 h 315913"/>
              <a:gd name="connsiteX43" fmla="*/ 323609 w 338138"/>
              <a:gd name="connsiteY43" fmla="*/ 265893 h 315913"/>
              <a:gd name="connsiteX44" fmla="*/ 210016 w 338138"/>
              <a:gd name="connsiteY44" fmla="*/ 265893 h 315913"/>
              <a:gd name="connsiteX45" fmla="*/ 207374 w 338138"/>
              <a:gd name="connsiteY45" fmla="*/ 268526 h 315913"/>
              <a:gd name="connsiteX46" fmla="*/ 207374 w 338138"/>
              <a:gd name="connsiteY46" fmla="*/ 290903 h 315913"/>
              <a:gd name="connsiteX47" fmla="*/ 208695 w 338138"/>
              <a:gd name="connsiteY47" fmla="*/ 293536 h 315913"/>
              <a:gd name="connsiteX48" fmla="*/ 239074 w 338138"/>
              <a:gd name="connsiteY48" fmla="*/ 293536 h 315913"/>
              <a:gd name="connsiteX49" fmla="*/ 250962 w 338138"/>
              <a:gd name="connsiteY49" fmla="*/ 305383 h 315913"/>
              <a:gd name="connsiteX50" fmla="*/ 239074 w 338138"/>
              <a:gd name="connsiteY50" fmla="*/ 315913 h 315913"/>
              <a:gd name="connsiteX51" fmla="*/ 99064 w 338138"/>
              <a:gd name="connsiteY51" fmla="*/ 315913 h 315913"/>
              <a:gd name="connsiteX52" fmla="*/ 87176 w 338138"/>
              <a:gd name="connsiteY52" fmla="*/ 305383 h 315913"/>
              <a:gd name="connsiteX53" fmla="*/ 99064 w 338138"/>
              <a:gd name="connsiteY53" fmla="*/ 293536 h 315913"/>
              <a:gd name="connsiteX54" fmla="*/ 129444 w 338138"/>
              <a:gd name="connsiteY54" fmla="*/ 293536 h 315913"/>
              <a:gd name="connsiteX55" fmla="*/ 130765 w 338138"/>
              <a:gd name="connsiteY55" fmla="*/ 289587 h 315913"/>
              <a:gd name="connsiteX56" fmla="*/ 130765 w 338138"/>
              <a:gd name="connsiteY56" fmla="*/ 268526 h 315913"/>
              <a:gd name="connsiteX57" fmla="*/ 126802 w 338138"/>
              <a:gd name="connsiteY57" fmla="*/ 265893 h 315913"/>
              <a:gd name="connsiteX58" fmla="*/ 14529 w 338138"/>
              <a:gd name="connsiteY58" fmla="*/ 265893 h 315913"/>
              <a:gd name="connsiteX59" fmla="*/ 0 w 338138"/>
              <a:gd name="connsiteY59" fmla="*/ 251414 h 315913"/>
              <a:gd name="connsiteX60" fmla="*/ 0 w 338138"/>
              <a:gd name="connsiteY60" fmla="*/ 13163 h 315913"/>
              <a:gd name="connsiteX61" fmla="*/ 14529 w 338138"/>
              <a:gd name="connsiteY61" fmla="*/ 0 h 315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338138" h="315913">
                <a:moveTo>
                  <a:pt x="159472" y="265112"/>
                </a:moveTo>
                <a:cubicBezTo>
                  <a:pt x="159472" y="265112"/>
                  <a:pt x="155575" y="265112"/>
                  <a:pt x="155575" y="269194"/>
                </a:cubicBezTo>
                <a:cubicBezTo>
                  <a:pt x="155575" y="269194"/>
                  <a:pt x="155575" y="269194"/>
                  <a:pt x="155575" y="289605"/>
                </a:cubicBezTo>
                <a:cubicBezTo>
                  <a:pt x="155575" y="292326"/>
                  <a:pt x="155575" y="293687"/>
                  <a:pt x="158173" y="293687"/>
                </a:cubicBezTo>
                <a:cubicBezTo>
                  <a:pt x="158173" y="293687"/>
                  <a:pt x="158173" y="293687"/>
                  <a:pt x="181553" y="293687"/>
                </a:cubicBezTo>
                <a:cubicBezTo>
                  <a:pt x="182851" y="293687"/>
                  <a:pt x="184150" y="292326"/>
                  <a:pt x="184150" y="290966"/>
                </a:cubicBezTo>
                <a:cubicBezTo>
                  <a:pt x="184150" y="290966"/>
                  <a:pt x="184150" y="290966"/>
                  <a:pt x="184150" y="269194"/>
                </a:cubicBezTo>
                <a:cubicBezTo>
                  <a:pt x="184150" y="265112"/>
                  <a:pt x="181553" y="265112"/>
                  <a:pt x="181553" y="265112"/>
                </a:cubicBezTo>
                <a:cubicBezTo>
                  <a:pt x="181553" y="265112"/>
                  <a:pt x="181553" y="265112"/>
                  <a:pt x="159472" y="265112"/>
                </a:cubicBezTo>
                <a:close/>
                <a:moveTo>
                  <a:pt x="169069" y="222250"/>
                </a:moveTo>
                <a:cubicBezTo>
                  <a:pt x="161616" y="222250"/>
                  <a:pt x="155575" y="228291"/>
                  <a:pt x="155575" y="235744"/>
                </a:cubicBezTo>
                <a:cubicBezTo>
                  <a:pt x="155575" y="243197"/>
                  <a:pt x="161616" y="249238"/>
                  <a:pt x="169069" y="249238"/>
                </a:cubicBezTo>
                <a:cubicBezTo>
                  <a:pt x="176522" y="249238"/>
                  <a:pt x="182563" y="243197"/>
                  <a:pt x="182563" y="235744"/>
                </a:cubicBezTo>
                <a:cubicBezTo>
                  <a:pt x="182563" y="228291"/>
                  <a:pt x="176522" y="222250"/>
                  <a:pt x="169069" y="222250"/>
                </a:cubicBezTo>
                <a:close/>
                <a:moveTo>
                  <a:pt x="145852" y="55033"/>
                </a:moveTo>
                <a:cubicBezTo>
                  <a:pt x="149803" y="52387"/>
                  <a:pt x="155071" y="52387"/>
                  <a:pt x="157704" y="56356"/>
                </a:cubicBezTo>
                <a:cubicBezTo>
                  <a:pt x="160338" y="60325"/>
                  <a:pt x="159021" y="65616"/>
                  <a:pt x="156388" y="68262"/>
                </a:cubicBezTo>
                <a:cubicBezTo>
                  <a:pt x="57619" y="137054"/>
                  <a:pt x="57619" y="137054"/>
                  <a:pt x="57619" y="137054"/>
                </a:cubicBezTo>
                <a:cubicBezTo>
                  <a:pt x="56302" y="138377"/>
                  <a:pt x="54986" y="139700"/>
                  <a:pt x="53669" y="139700"/>
                </a:cubicBezTo>
                <a:cubicBezTo>
                  <a:pt x="51035" y="139700"/>
                  <a:pt x="48401" y="138377"/>
                  <a:pt x="47084" y="135731"/>
                </a:cubicBezTo>
                <a:cubicBezTo>
                  <a:pt x="44450" y="131762"/>
                  <a:pt x="44450" y="126471"/>
                  <a:pt x="48401" y="123825"/>
                </a:cubicBezTo>
                <a:cubicBezTo>
                  <a:pt x="145852" y="55033"/>
                  <a:pt x="145852" y="55033"/>
                  <a:pt x="145852" y="55033"/>
                </a:cubicBezTo>
                <a:close/>
                <a:moveTo>
                  <a:pt x="88577" y="47055"/>
                </a:moveTo>
                <a:cubicBezTo>
                  <a:pt x="92562" y="44450"/>
                  <a:pt x="97875" y="44450"/>
                  <a:pt x="100532" y="48358"/>
                </a:cubicBezTo>
                <a:cubicBezTo>
                  <a:pt x="103188" y="52265"/>
                  <a:pt x="101860" y="57476"/>
                  <a:pt x="99203" y="60081"/>
                </a:cubicBezTo>
                <a:cubicBezTo>
                  <a:pt x="52712" y="92645"/>
                  <a:pt x="52712" y="92645"/>
                  <a:pt x="52712" y="92645"/>
                </a:cubicBezTo>
                <a:cubicBezTo>
                  <a:pt x="51384" y="93947"/>
                  <a:pt x="50055" y="95250"/>
                  <a:pt x="47399" y="95250"/>
                </a:cubicBezTo>
                <a:cubicBezTo>
                  <a:pt x="44742" y="95250"/>
                  <a:pt x="42085" y="93947"/>
                  <a:pt x="40757" y="91342"/>
                </a:cubicBezTo>
                <a:cubicBezTo>
                  <a:pt x="38100" y="87435"/>
                  <a:pt x="39429" y="82224"/>
                  <a:pt x="43414" y="79619"/>
                </a:cubicBezTo>
                <a:cubicBezTo>
                  <a:pt x="88577" y="47055"/>
                  <a:pt x="88577" y="47055"/>
                  <a:pt x="88577" y="47055"/>
                </a:cubicBezTo>
                <a:close/>
                <a:moveTo>
                  <a:pt x="35086" y="22225"/>
                </a:moveTo>
                <a:cubicBezTo>
                  <a:pt x="27205" y="22225"/>
                  <a:pt x="20637" y="28785"/>
                  <a:pt x="20637" y="35344"/>
                </a:cubicBezTo>
                <a:cubicBezTo>
                  <a:pt x="20637" y="35344"/>
                  <a:pt x="20637" y="35344"/>
                  <a:pt x="20637" y="196707"/>
                </a:cubicBezTo>
                <a:cubicBezTo>
                  <a:pt x="20637" y="204579"/>
                  <a:pt x="27205" y="211138"/>
                  <a:pt x="35086" y="211138"/>
                </a:cubicBezTo>
                <a:cubicBezTo>
                  <a:pt x="35086" y="211138"/>
                  <a:pt x="35086" y="211138"/>
                  <a:pt x="303051" y="211138"/>
                </a:cubicBezTo>
                <a:cubicBezTo>
                  <a:pt x="310932" y="211138"/>
                  <a:pt x="317500" y="204579"/>
                  <a:pt x="317500" y="196707"/>
                </a:cubicBezTo>
                <a:lnTo>
                  <a:pt x="317500" y="35344"/>
                </a:lnTo>
                <a:cubicBezTo>
                  <a:pt x="317500" y="28785"/>
                  <a:pt x="310932" y="22225"/>
                  <a:pt x="303051" y="22225"/>
                </a:cubicBezTo>
                <a:cubicBezTo>
                  <a:pt x="303051" y="22225"/>
                  <a:pt x="303051" y="22225"/>
                  <a:pt x="35086" y="22225"/>
                </a:cubicBezTo>
                <a:close/>
                <a:moveTo>
                  <a:pt x="14529" y="0"/>
                </a:moveTo>
                <a:cubicBezTo>
                  <a:pt x="14529" y="0"/>
                  <a:pt x="14529" y="0"/>
                  <a:pt x="323609" y="0"/>
                </a:cubicBezTo>
                <a:cubicBezTo>
                  <a:pt x="331534" y="0"/>
                  <a:pt x="338138" y="5265"/>
                  <a:pt x="338138" y="13163"/>
                </a:cubicBezTo>
                <a:cubicBezTo>
                  <a:pt x="338138" y="13163"/>
                  <a:pt x="338138" y="13163"/>
                  <a:pt x="338138" y="251414"/>
                </a:cubicBezTo>
                <a:cubicBezTo>
                  <a:pt x="338138" y="259312"/>
                  <a:pt x="331534" y="265893"/>
                  <a:pt x="323609" y="265893"/>
                </a:cubicBezTo>
                <a:cubicBezTo>
                  <a:pt x="323609" y="265893"/>
                  <a:pt x="323609" y="265893"/>
                  <a:pt x="210016" y="265893"/>
                </a:cubicBezTo>
                <a:cubicBezTo>
                  <a:pt x="210016" y="265893"/>
                  <a:pt x="207374" y="265893"/>
                  <a:pt x="207374" y="268526"/>
                </a:cubicBezTo>
                <a:cubicBezTo>
                  <a:pt x="207374" y="268526"/>
                  <a:pt x="207374" y="268526"/>
                  <a:pt x="207374" y="290903"/>
                </a:cubicBezTo>
                <a:cubicBezTo>
                  <a:pt x="207374" y="292220"/>
                  <a:pt x="207374" y="293536"/>
                  <a:pt x="208695" y="293536"/>
                </a:cubicBezTo>
                <a:cubicBezTo>
                  <a:pt x="208695" y="293536"/>
                  <a:pt x="208695" y="293536"/>
                  <a:pt x="239074" y="293536"/>
                </a:cubicBezTo>
                <a:cubicBezTo>
                  <a:pt x="245679" y="293536"/>
                  <a:pt x="250962" y="298801"/>
                  <a:pt x="250962" y="305383"/>
                </a:cubicBezTo>
                <a:cubicBezTo>
                  <a:pt x="250962" y="310648"/>
                  <a:pt x="245679" y="315913"/>
                  <a:pt x="239074" y="315913"/>
                </a:cubicBezTo>
                <a:cubicBezTo>
                  <a:pt x="239074" y="315913"/>
                  <a:pt x="239074" y="315913"/>
                  <a:pt x="99064" y="315913"/>
                </a:cubicBezTo>
                <a:cubicBezTo>
                  <a:pt x="92460" y="315913"/>
                  <a:pt x="87176" y="310648"/>
                  <a:pt x="87176" y="305383"/>
                </a:cubicBezTo>
                <a:cubicBezTo>
                  <a:pt x="87176" y="298801"/>
                  <a:pt x="92460" y="293536"/>
                  <a:pt x="99064" y="293536"/>
                </a:cubicBezTo>
                <a:cubicBezTo>
                  <a:pt x="99064" y="293536"/>
                  <a:pt x="99064" y="293536"/>
                  <a:pt x="129444" y="293536"/>
                </a:cubicBezTo>
                <a:cubicBezTo>
                  <a:pt x="130765" y="293536"/>
                  <a:pt x="130765" y="292220"/>
                  <a:pt x="130765" y="289587"/>
                </a:cubicBezTo>
                <a:cubicBezTo>
                  <a:pt x="130765" y="289587"/>
                  <a:pt x="130765" y="289587"/>
                  <a:pt x="130765" y="268526"/>
                </a:cubicBezTo>
                <a:cubicBezTo>
                  <a:pt x="130765" y="264577"/>
                  <a:pt x="126802" y="265893"/>
                  <a:pt x="126802" y="265893"/>
                </a:cubicBezTo>
                <a:cubicBezTo>
                  <a:pt x="126802" y="265893"/>
                  <a:pt x="126802" y="265893"/>
                  <a:pt x="14529" y="265893"/>
                </a:cubicBezTo>
                <a:cubicBezTo>
                  <a:pt x="6604" y="265893"/>
                  <a:pt x="0" y="259312"/>
                  <a:pt x="0" y="251414"/>
                </a:cubicBezTo>
                <a:cubicBezTo>
                  <a:pt x="0" y="251414"/>
                  <a:pt x="0" y="251414"/>
                  <a:pt x="0" y="13163"/>
                </a:cubicBezTo>
                <a:cubicBezTo>
                  <a:pt x="0" y="5265"/>
                  <a:pt x="6604" y="0"/>
                  <a:pt x="14529" y="0"/>
                </a:cubicBezTo>
                <a:close/>
              </a:path>
            </a:pathLst>
          </a:custGeom>
          <a:solidFill>
            <a:schemeClr val="lt1">
              <a:lumMod val="8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39" name="IconShape">
            <a:extLst>
              <a:ext uri="{FF2B5EF4-FFF2-40B4-BE49-F238E27FC236}">
                <a16:creationId xmlns:a16="http://schemas.microsoft.com/office/drawing/2014/main" id="{6F4AC300-1B0C-4898-B5ED-0E90AC40B9ED}"/>
              </a:ext>
            </a:extLst>
          </p:cNvPr>
          <p:cNvSpPr>
            <a:spLocks/>
          </p:cNvSpPr>
          <p:nvPr/>
        </p:nvSpPr>
        <p:spPr bwMode="auto">
          <a:xfrm>
            <a:off x="6753806" y="2807519"/>
            <a:ext cx="590952" cy="552110"/>
          </a:xfrm>
          <a:custGeom>
            <a:avLst/>
            <a:gdLst>
              <a:gd name="connsiteX0" fmla="*/ 159472 w 338138"/>
              <a:gd name="connsiteY0" fmla="*/ 265112 h 315913"/>
              <a:gd name="connsiteX1" fmla="*/ 155575 w 338138"/>
              <a:gd name="connsiteY1" fmla="*/ 269194 h 315913"/>
              <a:gd name="connsiteX2" fmla="*/ 155575 w 338138"/>
              <a:gd name="connsiteY2" fmla="*/ 289605 h 315913"/>
              <a:gd name="connsiteX3" fmla="*/ 158173 w 338138"/>
              <a:gd name="connsiteY3" fmla="*/ 293687 h 315913"/>
              <a:gd name="connsiteX4" fmla="*/ 181553 w 338138"/>
              <a:gd name="connsiteY4" fmla="*/ 293687 h 315913"/>
              <a:gd name="connsiteX5" fmla="*/ 184150 w 338138"/>
              <a:gd name="connsiteY5" fmla="*/ 290966 h 315913"/>
              <a:gd name="connsiteX6" fmla="*/ 184150 w 338138"/>
              <a:gd name="connsiteY6" fmla="*/ 269194 h 315913"/>
              <a:gd name="connsiteX7" fmla="*/ 181553 w 338138"/>
              <a:gd name="connsiteY7" fmla="*/ 265112 h 315913"/>
              <a:gd name="connsiteX8" fmla="*/ 159472 w 338138"/>
              <a:gd name="connsiteY8" fmla="*/ 265112 h 315913"/>
              <a:gd name="connsiteX9" fmla="*/ 169069 w 338138"/>
              <a:gd name="connsiteY9" fmla="*/ 222250 h 315913"/>
              <a:gd name="connsiteX10" fmla="*/ 155575 w 338138"/>
              <a:gd name="connsiteY10" fmla="*/ 235744 h 315913"/>
              <a:gd name="connsiteX11" fmla="*/ 169069 w 338138"/>
              <a:gd name="connsiteY11" fmla="*/ 249238 h 315913"/>
              <a:gd name="connsiteX12" fmla="*/ 182563 w 338138"/>
              <a:gd name="connsiteY12" fmla="*/ 235744 h 315913"/>
              <a:gd name="connsiteX13" fmla="*/ 169069 w 338138"/>
              <a:gd name="connsiteY13" fmla="*/ 222250 h 315913"/>
              <a:gd name="connsiteX14" fmla="*/ 145852 w 338138"/>
              <a:gd name="connsiteY14" fmla="*/ 55033 h 315913"/>
              <a:gd name="connsiteX15" fmla="*/ 157704 w 338138"/>
              <a:gd name="connsiteY15" fmla="*/ 56356 h 315913"/>
              <a:gd name="connsiteX16" fmla="*/ 156388 w 338138"/>
              <a:gd name="connsiteY16" fmla="*/ 68262 h 315913"/>
              <a:gd name="connsiteX17" fmla="*/ 57619 w 338138"/>
              <a:gd name="connsiteY17" fmla="*/ 137054 h 315913"/>
              <a:gd name="connsiteX18" fmla="*/ 53669 w 338138"/>
              <a:gd name="connsiteY18" fmla="*/ 139700 h 315913"/>
              <a:gd name="connsiteX19" fmla="*/ 47084 w 338138"/>
              <a:gd name="connsiteY19" fmla="*/ 135731 h 315913"/>
              <a:gd name="connsiteX20" fmla="*/ 48401 w 338138"/>
              <a:gd name="connsiteY20" fmla="*/ 123825 h 315913"/>
              <a:gd name="connsiteX21" fmla="*/ 145852 w 338138"/>
              <a:gd name="connsiteY21" fmla="*/ 55033 h 315913"/>
              <a:gd name="connsiteX22" fmla="*/ 88577 w 338138"/>
              <a:gd name="connsiteY22" fmla="*/ 47055 h 315913"/>
              <a:gd name="connsiteX23" fmla="*/ 100532 w 338138"/>
              <a:gd name="connsiteY23" fmla="*/ 48358 h 315913"/>
              <a:gd name="connsiteX24" fmla="*/ 99203 w 338138"/>
              <a:gd name="connsiteY24" fmla="*/ 60081 h 315913"/>
              <a:gd name="connsiteX25" fmla="*/ 52712 w 338138"/>
              <a:gd name="connsiteY25" fmla="*/ 92645 h 315913"/>
              <a:gd name="connsiteX26" fmla="*/ 47399 w 338138"/>
              <a:gd name="connsiteY26" fmla="*/ 95250 h 315913"/>
              <a:gd name="connsiteX27" fmla="*/ 40757 w 338138"/>
              <a:gd name="connsiteY27" fmla="*/ 91342 h 315913"/>
              <a:gd name="connsiteX28" fmla="*/ 43414 w 338138"/>
              <a:gd name="connsiteY28" fmla="*/ 79619 h 315913"/>
              <a:gd name="connsiteX29" fmla="*/ 88577 w 338138"/>
              <a:gd name="connsiteY29" fmla="*/ 47055 h 315913"/>
              <a:gd name="connsiteX30" fmla="*/ 35086 w 338138"/>
              <a:gd name="connsiteY30" fmla="*/ 22225 h 315913"/>
              <a:gd name="connsiteX31" fmla="*/ 20637 w 338138"/>
              <a:gd name="connsiteY31" fmla="*/ 35344 h 315913"/>
              <a:gd name="connsiteX32" fmla="*/ 20637 w 338138"/>
              <a:gd name="connsiteY32" fmla="*/ 196707 h 315913"/>
              <a:gd name="connsiteX33" fmla="*/ 35086 w 338138"/>
              <a:gd name="connsiteY33" fmla="*/ 211138 h 315913"/>
              <a:gd name="connsiteX34" fmla="*/ 303051 w 338138"/>
              <a:gd name="connsiteY34" fmla="*/ 211138 h 315913"/>
              <a:gd name="connsiteX35" fmla="*/ 317500 w 338138"/>
              <a:gd name="connsiteY35" fmla="*/ 196707 h 315913"/>
              <a:gd name="connsiteX36" fmla="*/ 317500 w 338138"/>
              <a:gd name="connsiteY36" fmla="*/ 35344 h 315913"/>
              <a:gd name="connsiteX37" fmla="*/ 303051 w 338138"/>
              <a:gd name="connsiteY37" fmla="*/ 22225 h 315913"/>
              <a:gd name="connsiteX38" fmla="*/ 35086 w 338138"/>
              <a:gd name="connsiteY38" fmla="*/ 22225 h 315913"/>
              <a:gd name="connsiteX39" fmla="*/ 14529 w 338138"/>
              <a:gd name="connsiteY39" fmla="*/ 0 h 315913"/>
              <a:gd name="connsiteX40" fmla="*/ 323609 w 338138"/>
              <a:gd name="connsiteY40" fmla="*/ 0 h 315913"/>
              <a:gd name="connsiteX41" fmla="*/ 338138 w 338138"/>
              <a:gd name="connsiteY41" fmla="*/ 13163 h 315913"/>
              <a:gd name="connsiteX42" fmla="*/ 338138 w 338138"/>
              <a:gd name="connsiteY42" fmla="*/ 251414 h 315913"/>
              <a:gd name="connsiteX43" fmla="*/ 323609 w 338138"/>
              <a:gd name="connsiteY43" fmla="*/ 265893 h 315913"/>
              <a:gd name="connsiteX44" fmla="*/ 210016 w 338138"/>
              <a:gd name="connsiteY44" fmla="*/ 265893 h 315913"/>
              <a:gd name="connsiteX45" fmla="*/ 207374 w 338138"/>
              <a:gd name="connsiteY45" fmla="*/ 268526 h 315913"/>
              <a:gd name="connsiteX46" fmla="*/ 207374 w 338138"/>
              <a:gd name="connsiteY46" fmla="*/ 290903 h 315913"/>
              <a:gd name="connsiteX47" fmla="*/ 208695 w 338138"/>
              <a:gd name="connsiteY47" fmla="*/ 293536 h 315913"/>
              <a:gd name="connsiteX48" fmla="*/ 239074 w 338138"/>
              <a:gd name="connsiteY48" fmla="*/ 293536 h 315913"/>
              <a:gd name="connsiteX49" fmla="*/ 250962 w 338138"/>
              <a:gd name="connsiteY49" fmla="*/ 305383 h 315913"/>
              <a:gd name="connsiteX50" fmla="*/ 239074 w 338138"/>
              <a:gd name="connsiteY50" fmla="*/ 315913 h 315913"/>
              <a:gd name="connsiteX51" fmla="*/ 99064 w 338138"/>
              <a:gd name="connsiteY51" fmla="*/ 315913 h 315913"/>
              <a:gd name="connsiteX52" fmla="*/ 87176 w 338138"/>
              <a:gd name="connsiteY52" fmla="*/ 305383 h 315913"/>
              <a:gd name="connsiteX53" fmla="*/ 99064 w 338138"/>
              <a:gd name="connsiteY53" fmla="*/ 293536 h 315913"/>
              <a:gd name="connsiteX54" fmla="*/ 129444 w 338138"/>
              <a:gd name="connsiteY54" fmla="*/ 293536 h 315913"/>
              <a:gd name="connsiteX55" fmla="*/ 130765 w 338138"/>
              <a:gd name="connsiteY55" fmla="*/ 289587 h 315913"/>
              <a:gd name="connsiteX56" fmla="*/ 130765 w 338138"/>
              <a:gd name="connsiteY56" fmla="*/ 268526 h 315913"/>
              <a:gd name="connsiteX57" fmla="*/ 126802 w 338138"/>
              <a:gd name="connsiteY57" fmla="*/ 265893 h 315913"/>
              <a:gd name="connsiteX58" fmla="*/ 14529 w 338138"/>
              <a:gd name="connsiteY58" fmla="*/ 265893 h 315913"/>
              <a:gd name="connsiteX59" fmla="*/ 0 w 338138"/>
              <a:gd name="connsiteY59" fmla="*/ 251414 h 315913"/>
              <a:gd name="connsiteX60" fmla="*/ 0 w 338138"/>
              <a:gd name="connsiteY60" fmla="*/ 13163 h 315913"/>
              <a:gd name="connsiteX61" fmla="*/ 14529 w 338138"/>
              <a:gd name="connsiteY61" fmla="*/ 0 h 315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338138" h="315913">
                <a:moveTo>
                  <a:pt x="159472" y="265112"/>
                </a:moveTo>
                <a:cubicBezTo>
                  <a:pt x="159472" y="265112"/>
                  <a:pt x="155575" y="265112"/>
                  <a:pt x="155575" y="269194"/>
                </a:cubicBezTo>
                <a:cubicBezTo>
                  <a:pt x="155575" y="269194"/>
                  <a:pt x="155575" y="269194"/>
                  <a:pt x="155575" y="289605"/>
                </a:cubicBezTo>
                <a:cubicBezTo>
                  <a:pt x="155575" y="292326"/>
                  <a:pt x="155575" y="293687"/>
                  <a:pt x="158173" y="293687"/>
                </a:cubicBezTo>
                <a:cubicBezTo>
                  <a:pt x="158173" y="293687"/>
                  <a:pt x="158173" y="293687"/>
                  <a:pt x="181553" y="293687"/>
                </a:cubicBezTo>
                <a:cubicBezTo>
                  <a:pt x="182851" y="293687"/>
                  <a:pt x="184150" y="292326"/>
                  <a:pt x="184150" y="290966"/>
                </a:cubicBezTo>
                <a:cubicBezTo>
                  <a:pt x="184150" y="290966"/>
                  <a:pt x="184150" y="290966"/>
                  <a:pt x="184150" y="269194"/>
                </a:cubicBezTo>
                <a:cubicBezTo>
                  <a:pt x="184150" y="265112"/>
                  <a:pt x="181553" y="265112"/>
                  <a:pt x="181553" y="265112"/>
                </a:cubicBezTo>
                <a:cubicBezTo>
                  <a:pt x="181553" y="265112"/>
                  <a:pt x="181553" y="265112"/>
                  <a:pt x="159472" y="265112"/>
                </a:cubicBezTo>
                <a:close/>
                <a:moveTo>
                  <a:pt x="169069" y="222250"/>
                </a:moveTo>
                <a:cubicBezTo>
                  <a:pt x="161616" y="222250"/>
                  <a:pt x="155575" y="228291"/>
                  <a:pt x="155575" y="235744"/>
                </a:cubicBezTo>
                <a:cubicBezTo>
                  <a:pt x="155575" y="243197"/>
                  <a:pt x="161616" y="249238"/>
                  <a:pt x="169069" y="249238"/>
                </a:cubicBezTo>
                <a:cubicBezTo>
                  <a:pt x="176522" y="249238"/>
                  <a:pt x="182563" y="243197"/>
                  <a:pt x="182563" y="235744"/>
                </a:cubicBezTo>
                <a:cubicBezTo>
                  <a:pt x="182563" y="228291"/>
                  <a:pt x="176522" y="222250"/>
                  <a:pt x="169069" y="222250"/>
                </a:cubicBezTo>
                <a:close/>
                <a:moveTo>
                  <a:pt x="145852" y="55033"/>
                </a:moveTo>
                <a:cubicBezTo>
                  <a:pt x="149803" y="52387"/>
                  <a:pt x="155071" y="52387"/>
                  <a:pt x="157704" y="56356"/>
                </a:cubicBezTo>
                <a:cubicBezTo>
                  <a:pt x="160338" y="60325"/>
                  <a:pt x="159021" y="65616"/>
                  <a:pt x="156388" y="68262"/>
                </a:cubicBezTo>
                <a:cubicBezTo>
                  <a:pt x="57619" y="137054"/>
                  <a:pt x="57619" y="137054"/>
                  <a:pt x="57619" y="137054"/>
                </a:cubicBezTo>
                <a:cubicBezTo>
                  <a:pt x="56302" y="138377"/>
                  <a:pt x="54986" y="139700"/>
                  <a:pt x="53669" y="139700"/>
                </a:cubicBezTo>
                <a:cubicBezTo>
                  <a:pt x="51035" y="139700"/>
                  <a:pt x="48401" y="138377"/>
                  <a:pt x="47084" y="135731"/>
                </a:cubicBezTo>
                <a:cubicBezTo>
                  <a:pt x="44450" y="131762"/>
                  <a:pt x="44450" y="126471"/>
                  <a:pt x="48401" y="123825"/>
                </a:cubicBezTo>
                <a:cubicBezTo>
                  <a:pt x="145852" y="55033"/>
                  <a:pt x="145852" y="55033"/>
                  <a:pt x="145852" y="55033"/>
                </a:cubicBezTo>
                <a:close/>
                <a:moveTo>
                  <a:pt x="88577" y="47055"/>
                </a:moveTo>
                <a:cubicBezTo>
                  <a:pt x="92562" y="44450"/>
                  <a:pt x="97875" y="44450"/>
                  <a:pt x="100532" y="48358"/>
                </a:cubicBezTo>
                <a:cubicBezTo>
                  <a:pt x="103188" y="52265"/>
                  <a:pt x="101860" y="57476"/>
                  <a:pt x="99203" y="60081"/>
                </a:cubicBezTo>
                <a:cubicBezTo>
                  <a:pt x="52712" y="92645"/>
                  <a:pt x="52712" y="92645"/>
                  <a:pt x="52712" y="92645"/>
                </a:cubicBezTo>
                <a:cubicBezTo>
                  <a:pt x="51384" y="93947"/>
                  <a:pt x="50055" y="95250"/>
                  <a:pt x="47399" y="95250"/>
                </a:cubicBezTo>
                <a:cubicBezTo>
                  <a:pt x="44742" y="95250"/>
                  <a:pt x="42085" y="93947"/>
                  <a:pt x="40757" y="91342"/>
                </a:cubicBezTo>
                <a:cubicBezTo>
                  <a:pt x="38100" y="87435"/>
                  <a:pt x="39429" y="82224"/>
                  <a:pt x="43414" y="79619"/>
                </a:cubicBezTo>
                <a:cubicBezTo>
                  <a:pt x="88577" y="47055"/>
                  <a:pt x="88577" y="47055"/>
                  <a:pt x="88577" y="47055"/>
                </a:cubicBezTo>
                <a:close/>
                <a:moveTo>
                  <a:pt x="35086" y="22225"/>
                </a:moveTo>
                <a:cubicBezTo>
                  <a:pt x="27205" y="22225"/>
                  <a:pt x="20637" y="28785"/>
                  <a:pt x="20637" y="35344"/>
                </a:cubicBezTo>
                <a:cubicBezTo>
                  <a:pt x="20637" y="35344"/>
                  <a:pt x="20637" y="35344"/>
                  <a:pt x="20637" y="196707"/>
                </a:cubicBezTo>
                <a:cubicBezTo>
                  <a:pt x="20637" y="204579"/>
                  <a:pt x="27205" y="211138"/>
                  <a:pt x="35086" y="211138"/>
                </a:cubicBezTo>
                <a:cubicBezTo>
                  <a:pt x="35086" y="211138"/>
                  <a:pt x="35086" y="211138"/>
                  <a:pt x="303051" y="211138"/>
                </a:cubicBezTo>
                <a:cubicBezTo>
                  <a:pt x="310932" y="211138"/>
                  <a:pt x="317500" y="204579"/>
                  <a:pt x="317500" y="196707"/>
                </a:cubicBezTo>
                <a:lnTo>
                  <a:pt x="317500" y="35344"/>
                </a:lnTo>
                <a:cubicBezTo>
                  <a:pt x="317500" y="28785"/>
                  <a:pt x="310932" y="22225"/>
                  <a:pt x="303051" y="22225"/>
                </a:cubicBezTo>
                <a:cubicBezTo>
                  <a:pt x="303051" y="22225"/>
                  <a:pt x="303051" y="22225"/>
                  <a:pt x="35086" y="22225"/>
                </a:cubicBezTo>
                <a:close/>
                <a:moveTo>
                  <a:pt x="14529" y="0"/>
                </a:moveTo>
                <a:cubicBezTo>
                  <a:pt x="14529" y="0"/>
                  <a:pt x="14529" y="0"/>
                  <a:pt x="323609" y="0"/>
                </a:cubicBezTo>
                <a:cubicBezTo>
                  <a:pt x="331534" y="0"/>
                  <a:pt x="338138" y="5265"/>
                  <a:pt x="338138" y="13163"/>
                </a:cubicBezTo>
                <a:cubicBezTo>
                  <a:pt x="338138" y="13163"/>
                  <a:pt x="338138" y="13163"/>
                  <a:pt x="338138" y="251414"/>
                </a:cubicBezTo>
                <a:cubicBezTo>
                  <a:pt x="338138" y="259312"/>
                  <a:pt x="331534" y="265893"/>
                  <a:pt x="323609" y="265893"/>
                </a:cubicBezTo>
                <a:cubicBezTo>
                  <a:pt x="323609" y="265893"/>
                  <a:pt x="323609" y="265893"/>
                  <a:pt x="210016" y="265893"/>
                </a:cubicBezTo>
                <a:cubicBezTo>
                  <a:pt x="210016" y="265893"/>
                  <a:pt x="207374" y="265893"/>
                  <a:pt x="207374" y="268526"/>
                </a:cubicBezTo>
                <a:cubicBezTo>
                  <a:pt x="207374" y="268526"/>
                  <a:pt x="207374" y="268526"/>
                  <a:pt x="207374" y="290903"/>
                </a:cubicBezTo>
                <a:cubicBezTo>
                  <a:pt x="207374" y="292220"/>
                  <a:pt x="207374" y="293536"/>
                  <a:pt x="208695" y="293536"/>
                </a:cubicBezTo>
                <a:cubicBezTo>
                  <a:pt x="208695" y="293536"/>
                  <a:pt x="208695" y="293536"/>
                  <a:pt x="239074" y="293536"/>
                </a:cubicBezTo>
                <a:cubicBezTo>
                  <a:pt x="245679" y="293536"/>
                  <a:pt x="250962" y="298801"/>
                  <a:pt x="250962" y="305383"/>
                </a:cubicBezTo>
                <a:cubicBezTo>
                  <a:pt x="250962" y="310648"/>
                  <a:pt x="245679" y="315913"/>
                  <a:pt x="239074" y="315913"/>
                </a:cubicBezTo>
                <a:cubicBezTo>
                  <a:pt x="239074" y="315913"/>
                  <a:pt x="239074" y="315913"/>
                  <a:pt x="99064" y="315913"/>
                </a:cubicBezTo>
                <a:cubicBezTo>
                  <a:pt x="92460" y="315913"/>
                  <a:pt x="87176" y="310648"/>
                  <a:pt x="87176" y="305383"/>
                </a:cubicBezTo>
                <a:cubicBezTo>
                  <a:pt x="87176" y="298801"/>
                  <a:pt x="92460" y="293536"/>
                  <a:pt x="99064" y="293536"/>
                </a:cubicBezTo>
                <a:cubicBezTo>
                  <a:pt x="99064" y="293536"/>
                  <a:pt x="99064" y="293536"/>
                  <a:pt x="129444" y="293536"/>
                </a:cubicBezTo>
                <a:cubicBezTo>
                  <a:pt x="130765" y="293536"/>
                  <a:pt x="130765" y="292220"/>
                  <a:pt x="130765" y="289587"/>
                </a:cubicBezTo>
                <a:cubicBezTo>
                  <a:pt x="130765" y="289587"/>
                  <a:pt x="130765" y="289587"/>
                  <a:pt x="130765" y="268526"/>
                </a:cubicBezTo>
                <a:cubicBezTo>
                  <a:pt x="130765" y="264577"/>
                  <a:pt x="126802" y="265893"/>
                  <a:pt x="126802" y="265893"/>
                </a:cubicBezTo>
                <a:cubicBezTo>
                  <a:pt x="126802" y="265893"/>
                  <a:pt x="126802" y="265893"/>
                  <a:pt x="14529" y="265893"/>
                </a:cubicBezTo>
                <a:cubicBezTo>
                  <a:pt x="6604" y="265893"/>
                  <a:pt x="0" y="259312"/>
                  <a:pt x="0" y="251414"/>
                </a:cubicBezTo>
                <a:cubicBezTo>
                  <a:pt x="0" y="251414"/>
                  <a:pt x="0" y="251414"/>
                  <a:pt x="0" y="13163"/>
                </a:cubicBezTo>
                <a:cubicBezTo>
                  <a:pt x="0" y="5265"/>
                  <a:pt x="6604" y="0"/>
                  <a:pt x="14529" y="0"/>
                </a:cubicBezTo>
                <a:close/>
              </a:path>
            </a:pathLst>
          </a:custGeom>
          <a:solidFill>
            <a:schemeClr val="lt1">
              <a:lumMod val="8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41" name="IconShape">
            <a:extLst>
              <a:ext uri="{FF2B5EF4-FFF2-40B4-BE49-F238E27FC236}">
                <a16:creationId xmlns:a16="http://schemas.microsoft.com/office/drawing/2014/main" id="{99E91BDF-4B02-4C81-BD03-1CE0DF550039}"/>
              </a:ext>
            </a:extLst>
          </p:cNvPr>
          <p:cNvSpPr>
            <a:spLocks/>
          </p:cNvSpPr>
          <p:nvPr/>
        </p:nvSpPr>
        <p:spPr bwMode="auto">
          <a:xfrm>
            <a:off x="7569563" y="2807519"/>
            <a:ext cx="590952" cy="552110"/>
          </a:xfrm>
          <a:custGeom>
            <a:avLst/>
            <a:gdLst>
              <a:gd name="connsiteX0" fmla="*/ 159472 w 338138"/>
              <a:gd name="connsiteY0" fmla="*/ 265112 h 315913"/>
              <a:gd name="connsiteX1" fmla="*/ 155575 w 338138"/>
              <a:gd name="connsiteY1" fmla="*/ 269194 h 315913"/>
              <a:gd name="connsiteX2" fmla="*/ 155575 w 338138"/>
              <a:gd name="connsiteY2" fmla="*/ 289605 h 315913"/>
              <a:gd name="connsiteX3" fmla="*/ 158173 w 338138"/>
              <a:gd name="connsiteY3" fmla="*/ 293687 h 315913"/>
              <a:gd name="connsiteX4" fmla="*/ 181553 w 338138"/>
              <a:gd name="connsiteY4" fmla="*/ 293687 h 315913"/>
              <a:gd name="connsiteX5" fmla="*/ 184150 w 338138"/>
              <a:gd name="connsiteY5" fmla="*/ 290966 h 315913"/>
              <a:gd name="connsiteX6" fmla="*/ 184150 w 338138"/>
              <a:gd name="connsiteY6" fmla="*/ 269194 h 315913"/>
              <a:gd name="connsiteX7" fmla="*/ 181553 w 338138"/>
              <a:gd name="connsiteY7" fmla="*/ 265112 h 315913"/>
              <a:gd name="connsiteX8" fmla="*/ 159472 w 338138"/>
              <a:gd name="connsiteY8" fmla="*/ 265112 h 315913"/>
              <a:gd name="connsiteX9" fmla="*/ 169069 w 338138"/>
              <a:gd name="connsiteY9" fmla="*/ 222250 h 315913"/>
              <a:gd name="connsiteX10" fmla="*/ 155575 w 338138"/>
              <a:gd name="connsiteY10" fmla="*/ 235744 h 315913"/>
              <a:gd name="connsiteX11" fmla="*/ 169069 w 338138"/>
              <a:gd name="connsiteY11" fmla="*/ 249238 h 315913"/>
              <a:gd name="connsiteX12" fmla="*/ 182563 w 338138"/>
              <a:gd name="connsiteY12" fmla="*/ 235744 h 315913"/>
              <a:gd name="connsiteX13" fmla="*/ 169069 w 338138"/>
              <a:gd name="connsiteY13" fmla="*/ 222250 h 315913"/>
              <a:gd name="connsiteX14" fmla="*/ 145852 w 338138"/>
              <a:gd name="connsiteY14" fmla="*/ 55033 h 315913"/>
              <a:gd name="connsiteX15" fmla="*/ 157704 w 338138"/>
              <a:gd name="connsiteY15" fmla="*/ 56356 h 315913"/>
              <a:gd name="connsiteX16" fmla="*/ 156388 w 338138"/>
              <a:gd name="connsiteY16" fmla="*/ 68262 h 315913"/>
              <a:gd name="connsiteX17" fmla="*/ 57619 w 338138"/>
              <a:gd name="connsiteY17" fmla="*/ 137054 h 315913"/>
              <a:gd name="connsiteX18" fmla="*/ 53669 w 338138"/>
              <a:gd name="connsiteY18" fmla="*/ 139700 h 315913"/>
              <a:gd name="connsiteX19" fmla="*/ 47084 w 338138"/>
              <a:gd name="connsiteY19" fmla="*/ 135731 h 315913"/>
              <a:gd name="connsiteX20" fmla="*/ 48401 w 338138"/>
              <a:gd name="connsiteY20" fmla="*/ 123825 h 315913"/>
              <a:gd name="connsiteX21" fmla="*/ 145852 w 338138"/>
              <a:gd name="connsiteY21" fmla="*/ 55033 h 315913"/>
              <a:gd name="connsiteX22" fmla="*/ 88577 w 338138"/>
              <a:gd name="connsiteY22" fmla="*/ 47055 h 315913"/>
              <a:gd name="connsiteX23" fmla="*/ 100532 w 338138"/>
              <a:gd name="connsiteY23" fmla="*/ 48358 h 315913"/>
              <a:gd name="connsiteX24" fmla="*/ 99203 w 338138"/>
              <a:gd name="connsiteY24" fmla="*/ 60081 h 315913"/>
              <a:gd name="connsiteX25" fmla="*/ 52712 w 338138"/>
              <a:gd name="connsiteY25" fmla="*/ 92645 h 315913"/>
              <a:gd name="connsiteX26" fmla="*/ 47399 w 338138"/>
              <a:gd name="connsiteY26" fmla="*/ 95250 h 315913"/>
              <a:gd name="connsiteX27" fmla="*/ 40757 w 338138"/>
              <a:gd name="connsiteY27" fmla="*/ 91342 h 315913"/>
              <a:gd name="connsiteX28" fmla="*/ 43414 w 338138"/>
              <a:gd name="connsiteY28" fmla="*/ 79619 h 315913"/>
              <a:gd name="connsiteX29" fmla="*/ 88577 w 338138"/>
              <a:gd name="connsiteY29" fmla="*/ 47055 h 315913"/>
              <a:gd name="connsiteX30" fmla="*/ 35086 w 338138"/>
              <a:gd name="connsiteY30" fmla="*/ 22225 h 315913"/>
              <a:gd name="connsiteX31" fmla="*/ 20637 w 338138"/>
              <a:gd name="connsiteY31" fmla="*/ 35344 h 315913"/>
              <a:gd name="connsiteX32" fmla="*/ 20637 w 338138"/>
              <a:gd name="connsiteY32" fmla="*/ 196707 h 315913"/>
              <a:gd name="connsiteX33" fmla="*/ 35086 w 338138"/>
              <a:gd name="connsiteY33" fmla="*/ 211138 h 315913"/>
              <a:gd name="connsiteX34" fmla="*/ 303051 w 338138"/>
              <a:gd name="connsiteY34" fmla="*/ 211138 h 315913"/>
              <a:gd name="connsiteX35" fmla="*/ 317500 w 338138"/>
              <a:gd name="connsiteY35" fmla="*/ 196707 h 315913"/>
              <a:gd name="connsiteX36" fmla="*/ 317500 w 338138"/>
              <a:gd name="connsiteY36" fmla="*/ 35344 h 315913"/>
              <a:gd name="connsiteX37" fmla="*/ 303051 w 338138"/>
              <a:gd name="connsiteY37" fmla="*/ 22225 h 315913"/>
              <a:gd name="connsiteX38" fmla="*/ 35086 w 338138"/>
              <a:gd name="connsiteY38" fmla="*/ 22225 h 315913"/>
              <a:gd name="connsiteX39" fmla="*/ 14529 w 338138"/>
              <a:gd name="connsiteY39" fmla="*/ 0 h 315913"/>
              <a:gd name="connsiteX40" fmla="*/ 323609 w 338138"/>
              <a:gd name="connsiteY40" fmla="*/ 0 h 315913"/>
              <a:gd name="connsiteX41" fmla="*/ 338138 w 338138"/>
              <a:gd name="connsiteY41" fmla="*/ 13163 h 315913"/>
              <a:gd name="connsiteX42" fmla="*/ 338138 w 338138"/>
              <a:gd name="connsiteY42" fmla="*/ 251414 h 315913"/>
              <a:gd name="connsiteX43" fmla="*/ 323609 w 338138"/>
              <a:gd name="connsiteY43" fmla="*/ 265893 h 315913"/>
              <a:gd name="connsiteX44" fmla="*/ 210016 w 338138"/>
              <a:gd name="connsiteY44" fmla="*/ 265893 h 315913"/>
              <a:gd name="connsiteX45" fmla="*/ 207374 w 338138"/>
              <a:gd name="connsiteY45" fmla="*/ 268526 h 315913"/>
              <a:gd name="connsiteX46" fmla="*/ 207374 w 338138"/>
              <a:gd name="connsiteY46" fmla="*/ 290903 h 315913"/>
              <a:gd name="connsiteX47" fmla="*/ 208695 w 338138"/>
              <a:gd name="connsiteY47" fmla="*/ 293536 h 315913"/>
              <a:gd name="connsiteX48" fmla="*/ 239074 w 338138"/>
              <a:gd name="connsiteY48" fmla="*/ 293536 h 315913"/>
              <a:gd name="connsiteX49" fmla="*/ 250962 w 338138"/>
              <a:gd name="connsiteY49" fmla="*/ 305383 h 315913"/>
              <a:gd name="connsiteX50" fmla="*/ 239074 w 338138"/>
              <a:gd name="connsiteY50" fmla="*/ 315913 h 315913"/>
              <a:gd name="connsiteX51" fmla="*/ 99064 w 338138"/>
              <a:gd name="connsiteY51" fmla="*/ 315913 h 315913"/>
              <a:gd name="connsiteX52" fmla="*/ 87176 w 338138"/>
              <a:gd name="connsiteY52" fmla="*/ 305383 h 315913"/>
              <a:gd name="connsiteX53" fmla="*/ 99064 w 338138"/>
              <a:gd name="connsiteY53" fmla="*/ 293536 h 315913"/>
              <a:gd name="connsiteX54" fmla="*/ 129444 w 338138"/>
              <a:gd name="connsiteY54" fmla="*/ 293536 h 315913"/>
              <a:gd name="connsiteX55" fmla="*/ 130765 w 338138"/>
              <a:gd name="connsiteY55" fmla="*/ 289587 h 315913"/>
              <a:gd name="connsiteX56" fmla="*/ 130765 w 338138"/>
              <a:gd name="connsiteY56" fmla="*/ 268526 h 315913"/>
              <a:gd name="connsiteX57" fmla="*/ 126802 w 338138"/>
              <a:gd name="connsiteY57" fmla="*/ 265893 h 315913"/>
              <a:gd name="connsiteX58" fmla="*/ 14529 w 338138"/>
              <a:gd name="connsiteY58" fmla="*/ 265893 h 315913"/>
              <a:gd name="connsiteX59" fmla="*/ 0 w 338138"/>
              <a:gd name="connsiteY59" fmla="*/ 251414 h 315913"/>
              <a:gd name="connsiteX60" fmla="*/ 0 w 338138"/>
              <a:gd name="connsiteY60" fmla="*/ 13163 h 315913"/>
              <a:gd name="connsiteX61" fmla="*/ 14529 w 338138"/>
              <a:gd name="connsiteY61" fmla="*/ 0 h 315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338138" h="315913">
                <a:moveTo>
                  <a:pt x="159472" y="265112"/>
                </a:moveTo>
                <a:cubicBezTo>
                  <a:pt x="159472" y="265112"/>
                  <a:pt x="155575" y="265112"/>
                  <a:pt x="155575" y="269194"/>
                </a:cubicBezTo>
                <a:cubicBezTo>
                  <a:pt x="155575" y="269194"/>
                  <a:pt x="155575" y="269194"/>
                  <a:pt x="155575" y="289605"/>
                </a:cubicBezTo>
                <a:cubicBezTo>
                  <a:pt x="155575" y="292326"/>
                  <a:pt x="155575" y="293687"/>
                  <a:pt x="158173" y="293687"/>
                </a:cubicBezTo>
                <a:cubicBezTo>
                  <a:pt x="158173" y="293687"/>
                  <a:pt x="158173" y="293687"/>
                  <a:pt x="181553" y="293687"/>
                </a:cubicBezTo>
                <a:cubicBezTo>
                  <a:pt x="182851" y="293687"/>
                  <a:pt x="184150" y="292326"/>
                  <a:pt x="184150" y="290966"/>
                </a:cubicBezTo>
                <a:cubicBezTo>
                  <a:pt x="184150" y="290966"/>
                  <a:pt x="184150" y="290966"/>
                  <a:pt x="184150" y="269194"/>
                </a:cubicBezTo>
                <a:cubicBezTo>
                  <a:pt x="184150" y="265112"/>
                  <a:pt x="181553" y="265112"/>
                  <a:pt x="181553" y="265112"/>
                </a:cubicBezTo>
                <a:cubicBezTo>
                  <a:pt x="181553" y="265112"/>
                  <a:pt x="181553" y="265112"/>
                  <a:pt x="159472" y="265112"/>
                </a:cubicBezTo>
                <a:close/>
                <a:moveTo>
                  <a:pt x="169069" y="222250"/>
                </a:moveTo>
                <a:cubicBezTo>
                  <a:pt x="161616" y="222250"/>
                  <a:pt x="155575" y="228291"/>
                  <a:pt x="155575" y="235744"/>
                </a:cubicBezTo>
                <a:cubicBezTo>
                  <a:pt x="155575" y="243197"/>
                  <a:pt x="161616" y="249238"/>
                  <a:pt x="169069" y="249238"/>
                </a:cubicBezTo>
                <a:cubicBezTo>
                  <a:pt x="176522" y="249238"/>
                  <a:pt x="182563" y="243197"/>
                  <a:pt x="182563" y="235744"/>
                </a:cubicBezTo>
                <a:cubicBezTo>
                  <a:pt x="182563" y="228291"/>
                  <a:pt x="176522" y="222250"/>
                  <a:pt x="169069" y="222250"/>
                </a:cubicBezTo>
                <a:close/>
                <a:moveTo>
                  <a:pt x="145852" y="55033"/>
                </a:moveTo>
                <a:cubicBezTo>
                  <a:pt x="149803" y="52387"/>
                  <a:pt x="155071" y="52387"/>
                  <a:pt x="157704" y="56356"/>
                </a:cubicBezTo>
                <a:cubicBezTo>
                  <a:pt x="160338" y="60325"/>
                  <a:pt x="159021" y="65616"/>
                  <a:pt x="156388" y="68262"/>
                </a:cubicBezTo>
                <a:cubicBezTo>
                  <a:pt x="57619" y="137054"/>
                  <a:pt x="57619" y="137054"/>
                  <a:pt x="57619" y="137054"/>
                </a:cubicBezTo>
                <a:cubicBezTo>
                  <a:pt x="56302" y="138377"/>
                  <a:pt x="54986" y="139700"/>
                  <a:pt x="53669" y="139700"/>
                </a:cubicBezTo>
                <a:cubicBezTo>
                  <a:pt x="51035" y="139700"/>
                  <a:pt x="48401" y="138377"/>
                  <a:pt x="47084" y="135731"/>
                </a:cubicBezTo>
                <a:cubicBezTo>
                  <a:pt x="44450" y="131762"/>
                  <a:pt x="44450" y="126471"/>
                  <a:pt x="48401" y="123825"/>
                </a:cubicBezTo>
                <a:cubicBezTo>
                  <a:pt x="145852" y="55033"/>
                  <a:pt x="145852" y="55033"/>
                  <a:pt x="145852" y="55033"/>
                </a:cubicBezTo>
                <a:close/>
                <a:moveTo>
                  <a:pt x="88577" y="47055"/>
                </a:moveTo>
                <a:cubicBezTo>
                  <a:pt x="92562" y="44450"/>
                  <a:pt x="97875" y="44450"/>
                  <a:pt x="100532" y="48358"/>
                </a:cubicBezTo>
                <a:cubicBezTo>
                  <a:pt x="103188" y="52265"/>
                  <a:pt x="101860" y="57476"/>
                  <a:pt x="99203" y="60081"/>
                </a:cubicBezTo>
                <a:cubicBezTo>
                  <a:pt x="52712" y="92645"/>
                  <a:pt x="52712" y="92645"/>
                  <a:pt x="52712" y="92645"/>
                </a:cubicBezTo>
                <a:cubicBezTo>
                  <a:pt x="51384" y="93947"/>
                  <a:pt x="50055" y="95250"/>
                  <a:pt x="47399" y="95250"/>
                </a:cubicBezTo>
                <a:cubicBezTo>
                  <a:pt x="44742" y="95250"/>
                  <a:pt x="42085" y="93947"/>
                  <a:pt x="40757" y="91342"/>
                </a:cubicBezTo>
                <a:cubicBezTo>
                  <a:pt x="38100" y="87435"/>
                  <a:pt x="39429" y="82224"/>
                  <a:pt x="43414" y="79619"/>
                </a:cubicBezTo>
                <a:cubicBezTo>
                  <a:pt x="88577" y="47055"/>
                  <a:pt x="88577" y="47055"/>
                  <a:pt x="88577" y="47055"/>
                </a:cubicBezTo>
                <a:close/>
                <a:moveTo>
                  <a:pt x="35086" y="22225"/>
                </a:moveTo>
                <a:cubicBezTo>
                  <a:pt x="27205" y="22225"/>
                  <a:pt x="20637" y="28785"/>
                  <a:pt x="20637" y="35344"/>
                </a:cubicBezTo>
                <a:cubicBezTo>
                  <a:pt x="20637" y="35344"/>
                  <a:pt x="20637" y="35344"/>
                  <a:pt x="20637" y="196707"/>
                </a:cubicBezTo>
                <a:cubicBezTo>
                  <a:pt x="20637" y="204579"/>
                  <a:pt x="27205" y="211138"/>
                  <a:pt x="35086" y="211138"/>
                </a:cubicBezTo>
                <a:cubicBezTo>
                  <a:pt x="35086" y="211138"/>
                  <a:pt x="35086" y="211138"/>
                  <a:pt x="303051" y="211138"/>
                </a:cubicBezTo>
                <a:cubicBezTo>
                  <a:pt x="310932" y="211138"/>
                  <a:pt x="317500" y="204579"/>
                  <a:pt x="317500" y="196707"/>
                </a:cubicBezTo>
                <a:lnTo>
                  <a:pt x="317500" y="35344"/>
                </a:lnTo>
                <a:cubicBezTo>
                  <a:pt x="317500" y="28785"/>
                  <a:pt x="310932" y="22225"/>
                  <a:pt x="303051" y="22225"/>
                </a:cubicBezTo>
                <a:cubicBezTo>
                  <a:pt x="303051" y="22225"/>
                  <a:pt x="303051" y="22225"/>
                  <a:pt x="35086" y="22225"/>
                </a:cubicBezTo>
                <a:close/>
                <a:moveTo>
                  <a:pt x="14529" y="0"/>
                </a:moveTo>
                <a:cubicBezTo>
                  <a:pt x="14529" y="0"/>
                  <a:pt x="14529" y="0"/>
                  <a:pt x="323609" y="0"/>
                </a:cubicBezTo>
                <a:cubicBezTo>
                  <a:pt x="331534" y="0"/>
                  <a:pt x="338138" y="5265"/>
                  <a:pt x="338138" y="13163"/>
                </a:cubicBezTo>
                <a:cubicBezTo>
                  <a:pt x="338138" y="13163"/>
                  <a:pt x="338138" y="13163"/>
                  <a:pt x="338138" y="251414"/>
                </a:cubicBezTo>
                <a:cubicBezTo>
                  <a:pt x="338138" y="259312"/>
                  <a:pt x="331534" y="265893"/>
                  <a:pt x="323609" y="265893"/>
                </a:cubicBezTo>
                <a:cubicBezTo>
                  <a:pt x="323609" y="265893"/>
                  <a:pt x="323609" y="265893"/>
                  <a:pt x="210016" y="265893"/>
                </a:cubicBezTo>
                <a:cubicBezTo>
                  <a:pt x="210016" y="265893"/>
                  <a:pt x="207374" y="265893"/>
                  <a:pt x="207374" y="268526"/>
                </a:cubicBezTo>
                <a:cubicBezTo>
                  <a:pt x="207374" y="268526"/>
                  <a:pt x="207374" y="268526"/>
                  <a:pt x="207374" y="290903"/>
                </a:cubicBezTo>
                <a:cubicBezTo>
                  <a:pt x="207374" y="292220"/>
                  <a:pt x="207374" y="293536"/>
                  <a:pt x="208695" y="293536"/>
                </a:cubicBezTo>
                <a:cubicBezTo>
                  <a:pt x="208695" y="293536"/>
                  <a:pt x="208695" y="293536"/>
                  <a:pt x="239074" y="293536"/>
                </a:cubicBezTo>
                <a:cubicBezTo>
                  <a:pt x="245679" y="293536"/>
                  <a:pt x="250962" y="298801"/>
                  <a:pt x="250962" y="305383"/>
                </a:cubicBezTo>
                <a:cubicBezTo>
                  <a:pt x="250962" y="310648"/>
                  <a:pt x="245679" y="315913"/>
                  <a:pt x="239074" y="315913"/>
                </a:cubicBezTo>
                <a:cubicBezTo>
                  <a:pt x="239074" y="315913"/>
                  <a:pt x="239074" y="315913"/>
                  <a:pt x="99064" y="315913"/>
                </a:cubicBezTo>
                <a:cubicBezTo>
                  <a:pt x="92460" y="315913"/>
                  <a:pt x="87176" y="310648"/>
                  <a:pt x="87176" y="305383"/>
                </a:cubicBezTo>
                <a:cubicBezTo>
                  <a:pt x="87176" y="298801"/>
                  <a:pt x="92460" y="293536"/>
                  <a:pt x="99064" y="293536"/>
                </a:cubicBezTo>
                <a:cubicBezTo>
                  <a:pt x="99064" y="293536"/>
                  <a:pt x="99064" y="293536"/>
                  <a:pt x="129444" y="293536"/>
                </a:cubicBezTo>
                <a:cubicBezTo>
                  <a:pt x="130765" y="293536"/>
                  <a:pt x="130765" y="292220"/>
                  <a:pt x="130765" y="289587"/>
                </a:cubicBezTo>
                <a:cubicBezTo>
                  <a:pt x="130765" y="289587"/>
                  <a:pt x="130765" y="289587"/>
                  <a:pt x="130765" y="268526"/>
                </a:cubicBezTo>
                <a:cubicBezTo>
                  <a:pt x="130765" y="264577"/>
                  <a:pt x="126802" y="265893"/>
                  <a:pt x="126802" y="265893"/>
                </a:cubicBezTo>
                <a:cubicBezTo>
                  <a:pt x="126802" y="265893"/>
                  <a:pt x="126802" y="265893"/>
                  <a:pt x="14529" y="265893"/>
                </a:cubicBezTo>
                <a:cubicBezTo>
                  <a:pt x="6604" y="265893"/>
                  <a:pt x="0" y="259312"/>
                  <a:pt x="0" y="251414"/>
                </a:cubicBezTo>
                <a:cubicBezTo>
                  <a:pt x="0" y="251414"/>
                  <a:pt x="0" y="251414"/>
                  <a:pt x="0" y="13163"/>
                </a:cubicBezTo>
                <a:cubicBezTo>
                  <a:pt x="0" y="5265"/>
                  <a:pt x="6604" y="0"/>
                  <a:pt x="14529" y="0"/>
                </a:cubicBezTo>
                <a:close/>
              </a:path>
            </a:pathLst>
          </a:custGeom>
          <a:solidFill>
            <a:schemeClr val="lt1">
              <a:lumMod val="8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23E6991C-C61A-4EE4-ACAC-A12BDFAE7444}"/>
              </a:ext>
            </a:extLst>
          </p:cNvPr>
          <p:cNvGrpSpPr/>
          <p:nvPr/>
        </p:nvGrpSpPr>
        <p:grpSpPr>
          <a:xfrm>
            <a:off x="8297527" y="2169576"/>
            <a:ext cx="2900734" cy="2900735"/>
            <a:chOff x="3737687" y="4242403"/>
            <a:chExt cx="2900734" cy="2900735"/>
          </a:xfrm>
        </p:grpSpPr>
        <p:sp>
          <p:nvSpPr>
            <p:cNvPr id="12" name="BackShape">
              <a:extLst>
                <a:ext uri="{FF2B5EF4-FFF2-40B4-BE49-F238E27FC236}">
                  <a16:creationId xmlns:a16="http://schemas.microsoft.com/office/drawing/2014/main" id="{996B6FC4-2009-40D0-87D5-C11E6BE0654D}"/>
                </a:ext>
              </a:extLst>
            </p:cNvPr>
            <p:cNvSpPr/>
            <p:nvPr/>
          </p:nvSpPr>
          <p:spPr>
            <a:xfrm>
              <a:off x="3962690" y="4435530"/>
              <a:ext cx="2406930" cy="2406932"/>
            </a:xfrm>
            <a:prstGeom prst="ellipse">
              <a:avLst/>
            </a:prstGeom>
            <a:pattFill prst="dkDnDiag">
              <a:fgClr>
                <a:schemeClr val="bg1">
                  <a:lumMod val="85000"/>
                </a:schemeClr>
              </a:fgClr>
              <a:bgClr>
                <a:schemeClr val="bg1"/>
              </a:bgClr>
            </a:patt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13" name="ValueShape">
              <a:extLst>
                <a:ext uri="{FF2B5EF4-FFF2-40B4-BE49-F238E27FC236}">
                  <a16:creationId xmlns:a16="http://schemas.microsoft.com/office/drawing/2014/main" id="{F05C0761-23B6-4921-AD52-A6CDC0CB2D3B}"/>
                </a:ext>
              </a:extLst>
            </p:cNvPr>
            <p:cNvSpPr/>
            <p:nvPr/>
          </p:nvSpPr>
          <p:spPr>
            <a:xfrm>
              <a:off x="3737687" y="4242403"/>
              <a:ext cx="2900734" cy="2900735"/>
            </a:xfrm>
            <a:prstGeom prst="pie">
              <a:avLst>
                <a:gd name="adj1" fmla="val 16200000"/>
                <a:gd name="adj2" fmla="val 20744690"/>
              </a:avLst>
            </a:prstGeom>
            <a:solidFill>
              <a:schemeClr val="accent1">
                <a:lumMod val="100000"/>
              </a:schemeClr>
            </a:solidFill>
            <a:ln w="635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4469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5" grpId="0" animBg="1"/>
      <p:bldP spid="37" grpId="0" animBg="1"/>
      <p:bldP spid="39" grpId="0" animBg="1"/>
      <p:bldP spid="4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2" descr="Ver las imágenes de origen">
            <a:extLst>
              <a:ext uri="{FF2B5EF4-FFF2-40B4-BE49-F238E27FC236}">
                <a16:creationId xmlns:a16="http://schemas.microsoft.com/office/drawing/2014/main" id="{5FAB832F-528F-4E83-B63A-CD7C1FFD90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40" r="13987"/>
          <a:stretch/>
        </p:blipFill>
        <p:spPr bwMode="auto">
          <a:xfrm>
            <a:off x="8635312" y="1629277"/>
            <a:ext cx="898033" cy="1232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0" descr="Ver las imágenes de origen">
            <a:extLst>
              <a:ext uri="{FF2B5EF4-FFF2-40B4-BE49-F238E27FC236}">
                <a16:creationId xmlns:a16="http://schemas.microsoft.com/office/drawing/2014/main" id="{F99CF9B2-788F-4C83-9C24-A55F1B485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788" y="1766489"/>
            <a:ext cx="911287" cy="911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3">
            <a:extLst>
              <a:ext uri="{FF2B5EF4-FFF2-40B4-BE49-F238E27FC236}">
                <a16:creationId xmlns:a16="http://schemas.microsoft.com/office/drawing/2014/main" id="{4D77C41C-FBA6-49CD-841A-E6EB0698E7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98565" y="1709589"/>
            <a:ext cx="898033" cy="1072247"/>
          </a:xfrm>
          <a:prstGeom prst="rect">
            <a:avLst/>
          </a:prstGeom>
        </p:spPr>
      </p:pic>
      <p:pic>
        <p:nvPicPr>
          <p:cNvPr id="38" name="Picture 6" descr="Ver las imágenes de origen">
            <a:extLst>
              <a:ext uri="{FF2B5EF4-FFF2-40B4-BE49-F238E27FC236}">
                <a16:creationId xmlns:a16="http://schemas.microsoft.com/office/drawing/2014/main" id="{9154AD9F-1A5B-4E4E-80CC-91A8FD160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034" y="1570939"/>
            <a:ext cx="1302387" cy="1302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D81CB61-435A-4E6B-80A0-3211D4461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Posibles expansiones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676A395-D2BC-4F5C-9FE7-96AFB62AB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7</a:t>
            </a:fld>
            <a:endParaRPr lang="zh-CN" altLang="en-US">
              <a:latin typeface="Montserrat" panose="00000500000000000000" pitchFamily="2" charset="0"/>
            </a:endParaRPr>
          </a:p>
        </p:txBody>
      </p:sp>
      <p:grpSp>
        <p:nvGrpSpPr>
          <p:cNvPr id="5" name="255923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B176F1BC-8977-4421-8449-7FAA502ED4B4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673100" y="1117599"/>
            <a:ext cx="11518900" cy="5740401"/>
            <a:chOff x="673100" y="1117599"/>
            <a:chExt cx="11518900" cy="5740401"/>
          </a:xfrm>
        </p:grpSpPr>
        <p:sp>
          <p:nvSpPr>
            <p:cNvPr id="6" name="işļíḋe">
              <a:extLst>
                <a:ext uri="{FF2B5EF4-FFF2-40B4-BE49-F238E27FC236}">
                  <a16:creationId xmlns:a16="http://schemas.microsoft.com/office/drawing/2014/main" id="{5E944609-F017-46D4-90FD-A5BAE6572638}"/>
                </a:ext>
              </a:extLst>
            </p:cNvPr>
            <p:cNvSpPr/>
            <p:nvPr/>
          </p:nvSpPr>
          <p:spPr>
            <a:xfrm>
              <a:off x="673100" y="1130300"/>
              <a:ext cx="10109577" cy="5016500"/>
            </a:xfrm>
            <a:prstGeom prst="bracketPair">
              <a:avLst>
                <a:gd name="adj" fmla="val 3859"/>
              </a:avLst>
            </a:prstGeom>
            <a:ln w="31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endParaRPr lang="zh-CN" altLang="en-US"/>
            </a:p>
          </p:txBody>
        </p:sp>
        <p:grpSp>
          <p:nvGrpSpPr>
            <p:cNvPr id="7" name="ïś1íḓe">
              <a:extLst>
                <a:ext uri="{FF2B5EF4-FFF2-40B4-BE49-F238E27FC236}">
                  <a16:creationId xmlns:a16="http://schemas.microsoft.com/office/drawing/2014/main" id="{7F7C331C-1228-4F54-B8F7-7F24B16D45DB}"/>
                </a:ext>
              </a:extLst>
            </p:cNvPr>
            <p:cNvGrpSpPr/>
            <p:nvPr/>
          </p:nvGrpSpPr>
          <p:grpSpPr>
            <a:xfrm>
              <a:off x="5617028" y="1117599"/>
              <a:ext cx="6574972" cy="5740401"/>
              <a:chOff x="5617028" y="1117599"/>
              <a:chExt cx="6574972" cy="5740401"/>
            </a:xfrm>
          </p:grpSpPr>
          <p:sp>
            <p:nvSpPr>
              <p:cNvPr id="31" name="iṣlíḓè">
                <a:extLst>
                  <a:ext uri="{FF2B5EF4-FFF2-40B4-BE49-F238E27FC236}">
                    <a16:creationId xmlns:a16="http://schemas.microsoft.com/office/drawing/2014/main" id="{F03D4C92-35CE-4751-9DB4-F6D1F4FDF81F}"/>
                  </a:ext>
                </a:extLst>
              </p:cNvPr>
              <p:cNvSpPr/>
              <p:nvPr/>
            </p:nvSpPr>
            <p:spPr>
              <a:xfrm rot="20394420">
                <a:off x="10176756" y="2659280"/>
                <a:ext cx="1290057" cy="3715657"/>
              </a:xfrm>
              <a:prstGeom prst="triangle">
                <a:avLst>
                  <a:gd name="adj" fmla="val 10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/>
              </a:bodyPr>
              <a:lstStyle>
                <a:defPPr>
                  <a:defRPr lang="id-ID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endParaRPr lang="id-ID"/>
              </a:p>
            </p:txBody>
          </p:sp>
          <p:sp>
            <p:nvSpPr>
              <p:cNvPr id="32" name="í$líḋé">
                <a:extLst>
                  <a:ext uri="{FF2B5EF4-FFF2-40B4-BE49-F238E27FC236}">
                    <a16:creationId xmlns:a16="http://schemas.microsoft.com/office/drawing/2014/main" id="{4E6B156B-39AE-4CC3-9947-18D6ADA9EDAF}"/>
                  </a:ext>
                </a:extLst>
              </p:cNvPr>
              <p:cNvSpPr/>
              <p:nvPr/>
            </p:nvSpPr>
            <p:spPr>
              <a:xfrm flipH="1">
                <a:off x="10493828" y="1117599"/>
                <a:ext cx="1698165" cy="5740401"/>
              </a:xfrm>
              <a:prstGeom prst="rtTriangl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/>
              </a:bodyPr>
              <a:lstStyle>
                <a:defPPr>
                  <a:defRPr lang="id-ID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endParaRPr lang="id-ID"/>
              </a:p>
            </p:txBody>
          </p:sp>
          <p:sp>
            <p:nvSpPr>
              <p:cNvPr id="33" name="îṩḻîḓe">
                <a:extLst>
                  <a:ext uri="{FF2B5EF4-FFF2-40B4-BE49-F238E27FC236}">
                    <a16:creationId xmlns:a16="http://schemas.microsoft.com/office/drawing/2014/main" id="{8024FE71-37FD-4C79-AF08-F4320B2B844F}"/>
                  </a:ext>
                </a:extLst>
              </p:cNvPr>
              <p:cNvSpPr/>
              <p:nvPr/>
            </p:nvSpPr>
            <p:spPr>
              <a:xfrm flipH="1">
                <a:off x="5617028" y="5341256"/>
                <a:ext cx="6574961" cy="1516743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/>
              </a:bodyPr>
              <a:lstStyle>
                <a:defPPr>
                  <a:defRPr lang="id-ID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endParaRPr lang="id-ID"/>
              </a:p>
            </p:txBody>
          </p:sp>
          <p:sp>
            <p:nvSpPr>
              <p:cNvPr id="34" name="íSļïdé">
                <a:extLst>
                  <a:ext uri="{FF2B5EF4-FFF2-40B4-BE49-F238E27FC236}">
                    <a16:creationId xmlns:a16="http://schemas.microsoft.com/office/drawing/2014/main" id="{8989FA8D-15F9-4657-B99D-67DCAA044DAD}"/>
                  </a:ext>
                </a:extLst>
              </p:cNvPr>
              <p:cNvSpPr/>
              <p:nvPr/>
            </p:nvSpPr>
            <p:spPr>
              <a:xfrm flipH="1">
                <a:off x="9878096" y="2781836"/>
                <a:ext cx="2313904" cy="4076163"/>
              </a:xfrm>
              <a:prstGeom prst="rtTriangl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/>
              </a:bodyPr>
              <a:lstStyle>
                <a:defPPr>
                  <a:defRPr lang="id-ID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endParaRPr lang="id-ID"/>
              </a:p>
            </p:txBody>
          </p:sp>
          <p:sp>
            <p:nvSpPr>
              <p:cNvPr id="35" name="ísḻíḓé">
                <a:extLst>
                  <a:ext uri="{FF2B5EF4-FFF2-40B4-BE49-F238E27FC236}">
                    <a16:creationId xmlns:a16="http://schemas.microsoft.com/office/drawing/2014/main" id="{AB1311A1-6EFC-4D6C-9872-BEBF56850792}"/>
                  </a:ext>
                </a:extLst>
              </p:cNvPr>
              <p:cNvSpPr/>
              <p:nvPr/>
            </p:nvSpPr>
            <p:spPr>
              <a:xfrm flipH="1">
                <a:off x="8641724" y="3816071"/>
                <a:ext cx="3550276" cy="3041928"/>
              </a:xfrm>
              <a:prstGeom prst="rtTriangl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/>
              </a:bodyPr>
              <a:lstStyle>
                <a:defPPr>
                  <a:defRPr lang="id-ID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endParaRPr lang="id-ID"/>
              </a:p>
            </p:txBody>
          </p:sp>
          <p:sp>
            <p:nvSpPr>
              <p:cNvPr id="36" name="íṧļïḑè">
                <a:extLst>
                  <a:ext uri="{FF2B5EF4-FFF2-40B4-BE49-F238E27FC236}">
                    <a16:creationId xmlns:a16="http://schemas.microsoft.com/office/drawing/2014/main" id="{5609CD0D-C782-4B67-8686-9A55B78621AD}"/>
                  </a:ext>
                </a:extLst>
              </p:cNvPr>
              <p:cNvSpPr/>
              <p:nvPr/>
            </p:nvSpPr>
            <p:spPr>
              <a:xfrm flipH="1">
                <a:off x="7808780" y="5177307"/>
                <a:ext cx="4383220" cy="1680692"/>
              </a:xfrm>
              <a:prstGeom prst="rtTriangl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/>
              </a:bodyPr>
              <a:lstStyle>
                <a:defPPr>
                  <a:defRPr lang="id-ID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endParaRPr lang="id-ID"/>
              </a:p>
            </p:txBody>
          </p:sp>
        </p:grpSp>
        <p:sp>
          <p:nvSpPr>
            <p:cNvPr id="29" name="í$ľîḍè">
              <a:extLst>
                <a:ext uri="{FF2B5EF4-FFF2-40B4-BE49-F238E27FC236}">
                  <a16:creationId xmlns:a16="http://schemas.microsoft.com/office/drawing/2014/main" id="{921D2456-A6A6-43F5-AD86-0A010D24A2F0}"/>
                </a:ext>
              </a:extLst>
            </p:cNvPr>
            <p:cNvSpPr txBox="1"/>
            <p:nvPr/>
          </p:nvSpPr>
          <p:spPr>
            <a:xfrm>
              <a:off x="955888" y="2839694"/>
              <a:ext cx="1860697" cy="446696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r>
                <a:rPr lang="en-US" altLang="zh-CN" sz="1600" dirty="0" err="1">
                  <a:latin typeface="Montserrat" panose="00000500000000000000" pitchFamily="2" charset="0"/>
                </a:rPr>
                <a:t>Enchufe</a:t>
              </a:r>
              <a:r>
                <a:rPr lang="en-US" altLang="zh-CN" sz="1600" dirty="0">
                  <a:latin typeface="Montserrat" panose="00000500000000000000" pitchFamily="2" charset="0"/>
                </a:rPr>
                <a:t> </a:t>
              </a:r>
              <a:r>
                <a:rPr lang="en-US" altLang="zh-CN" sz="1600" dirty="0" err="1">
                  <a:latin typeface="Montserrat" panose="00000500000000000000" pitchFamily="2" charset="0"/>
                </a:rPr>
                <a:t>Inteligente</a:t>
              </a:r>
              <a:endParaRPr lang="id-ID" sz="1600" dirty="0">
                <a:latin typeface="Montserrat" panose="00000500000000000000" pitchFamily="2" charset="0"/>
              </a:endParaRPr>
            </a:p>
          </p:txBody>
        </p:sp>
        <p:sp>
          <p:nvSpPr>
            <p:cNvPr id="27" name="íşľíḋè">
              <a:extLst>
                <a:ext uri="{FF2B5EF4-FFF2-40B4-BE49-F238E27FC236}">
                  <a16:creationId xmlns:a16="http://schemas.microsoft.com/office/drawing/2014/main" id="{921D2456-A6A6-43F5-AD86-0A010D24A2F0}"/>
                </a:ext>
              </a:extLst>
            </p:cNvPr>
            <p:cNvSpPr txBox="1"/>
            <p:nvPr/>
          </p:nvSpPr>
          <p:spPr>
            <a:xfrm>
              <a:off x="3350489" y="2839694"/>
              <a:ext cx="1860697" cy="446696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r>
                <a:rPr lang="en-US" altLang="zh-CN" sz="1600" dirty="0" err="1">
                  <a:latin typeface="Montserrat" panose="00000500000000000000" pitchFamily="2" charset="0"/>
                </a:rPr>
                <a:t>Zapatilla</a:t>
              </a:r>
              <a:r>
                <a:rPr lang="en-US" altLang="zh-CN" sz="1600" dirty="0">
                  <a:latin typeface="Montserrat" panose="00000500000000000000" pitchFamily="2" charset="0"/>
                </a:rPr>
                <a:t> </a:t>
              </a:r>
              <a:r>
                <a:rPr lang="en-US" altLang="zh-CN" sz="1600" dirty="0" err="1">
                  <a:latin typeface="Montserrat" panose="00000500000000000000" pitchFamily="2" charset="0"/>
                </a:rPr>
                <a:t>Inteligente</a:t>
              </a:r>
              <a:endParaRPr lang="id-ID" sz="1600" dirty="0">
                <a:latin typeface="Montserrat" panose="00000500000000000000" pitchFamily="2" charset="0"/>
              </a:endParaRPr>
            </a:p>
          </p:txBody>
        </p:sp>
        <p:sp>
          <p:nvSpPr>
            <p:cNvPr id="25" name="îšḻíḋé">
              <a:extLst>
                <a:ext uri="{FF2B5EF4-FFF2-40B4-BE49-F238E27FC236}">
                  <a16:creationId xmlns:a16="http://schemas.microsoft.com/office/drawing/2014/main" id="{921D2456-A6A6-43F5-AD86-0A010D24A2F0}"/>
                </a:ext>
              </a:extLst>
            </p:cNvPr>
            <p:cNvSpPr txBox="1"/>
            <p:nvPr/>
          </p:nvSpPr>
          <p:spPr>
            <a:xfrm>
              <a:off x="5745090" y="2839694"/>
              <a:ext cx="1860697" cy="446696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ctr">
              <a:normAutofit fontScale="85000"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r>
                <a:rPr lang="en-US" altLang="zh-CN" sz="1600" dirty="0" err="1">
                  <a:latin typeface="Montserrat" panose="00000500000000000000" pitchFamily="2" charset="0"/>
                </a:rPr>
                <a:t>Cámaras</a:t>
              </a:r>
              <a:r>
                <a:rPr lang="en-US" altLang="zh-CN" sz="1600" dirty="0">
                  <a:latin typeface="Montserrat" panose="00000500000000000000" pitchFamily="2" charset="0"/>
                </a:rPr>
                <a:t> de </a:t>
              </a:r>
              <a:r>
                <a:rPr lang="en-US" altLang="zh-CN" sz="1600" dirty="0" err="1">
                  <a:latin typeface="Montserrat" panose="00000500000000000000" pitchFamily="2" charset="0"/>
                </a:rPr>
                <a:t>Seguridad</a:t>
              </a:r>
              <a:endParaRPr lang="id-ID" sz="1600" dirty="0">
                <a:latin typeface="Montserrat" panose="00000500000000000000" pitchFamily="2" charset="0"/>
              </a:endParaRPr>
            </a:p>
          </p:txBody>
        </p:sp>
        <p:sp>
          <p:nvSpPr>
            <p:cNvPr id="23" name="îṩḷiḓè">
              <a:extLst>
                <a:ext uri="{FF2B5EF4-FFF2-40B4-BE49-F238E27FC236}">
                  <a16:creationId xmlns:a16="http://schemas.microsoft.com/office/drawing/2014/main" id="{921D2456-A6A6-43F5-AD86-0A010D24A2F0}"/>
                </a:ext>
              </a:extLst>
            </p:cNvPr>
            <p:cNvSpPr txBox="1"/>
            <p:nvPr/>
          </p:nvSpPr>
          <p:spPr>
            <a:xfrm>
              <a:off x="8139693" y="2839694"/>
              <a:ext cx="1860697" cy="446696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ctr">
              <a:normAutofit fontScale="850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r>
                <a:rPr lang="en-US" altLang="zh-CN" sz="1600" dirty="0" err="1">
                  <a:latin typeface="Montserrat" panose="00000500000000000000" pitchFamily="2" charset="0"/>
                </a:rPr>
                <a:t>Cerraduras</a:t>
              </a:r>
              <a:r>
                <a:rPr lang="en-US" altLang="zh-CN" sz="1600" dirty="0">
                  <a:latin typeface="Montserrat" panose="00000500000000000000" pitchFamily="2" charset="0"/>
                </a:rPr>
                <a:t> </a:t>
              </a:r>
              <a:r>
                <a:rPr lang="en-US" altLang="zh-CN" sz="1600" dirty="0" err="1">
                  <a:latin typeface="Montserrat" panose="00000500000000000000" pitchFamily="2" charset="0"/>
                </a:rPr>
                <a:t>Inteligentes</a:t>
              </a:r>
              <a:endParaRPr lang="id-ID" sz="1600" dirty="0">
                <a:latin typeface="Montserrat" panose="00000500000000000000" pitchFamily="2" charset="0"/>
              </a:endParaRPr>
            </a:p>
          </p:txBody>
        </p:sp>
        <p:cxnSp>
          <p:nvCxnSpPr>
            <p:cNvPr id="20" name="直接连接符 44">
              <a:extLst>
                <a:ext uri="{FF2B5EF4-FFF2-40B4-BE49-F238E27FC236}">
                  <a16:creationId xmlns:a16="http://schemas.microsoft.com/office/drawing/2014/main" id="{9A9C43A6-D1D4-4EA0-8BC0-88FFB7CC6C20}"/>
                </a:ext>
              </a:extLst>
            </p:cNvPr>
            <p:cNvCxnSpPr>
              <a:cxnSpLocks/>
            </p:cNvCxnSpPr>
            <p:nvPr/>
          </p:nvCxnSpPr>
          <p:spPr>
            <a:xfrm>
              <a:off x="3083537" y="1629277"/>
              <a:ext cx="0" cy="4611186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44">
              <a:extLst>
                <a:ext uri="{FF2B5EF4-FFF2-40B4-BE49-F238E27FC236}">
                  <a16:creationId xmlns:a16="http://schemas.microsoft.com/office/drawing/2014/main" id="{00A18E1E-C660-4736-96D1-BC4270359FBD}"/>
                </a:ext>
              </a:extLst>
            </p:cNvPr>
            <p:cNvCxnSpPr>
              <a:cxnSpLocks/>
            </p:cNvCxnSpPr>
            <p:nvPr/>
          </p:nvCxnSpPr>
          <p:spPr>
            <a:xfrm>
              <a:off x="5500671" y="1629277"/>
              <a:ext cx="0" cy="4517523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4">
              <a:extLst>
                <a:ext uri="{FF2B5EF4-FFF2-40B4-BE49-F238E27FC236}">
                  <a16:creationId xmlns:a16="http://schemas.microsoft.com/office/drawing/2014/main" id="{ACB50453-512A-4E65-9C99-F46E3179FAF2}"/>
                </a:ext>
              </a:extLst>
            </p:cNvPr>
            <p:cNvCxnSpPr>
              <a:cxnSpLocks/>
            </p:cNvCxnSpPr>
            <p:nvPr/>
          </p:nvCxnSpPr>
          <p:spPr>
            <a:xfrm>
              <a:off x="7949704" y="1698045"/>
              <a:ext cx="0" cy="4542418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6" name="Picture 4" descr="Ver las imágenes de origen">
            <a:extLst>
              <a:ext uri="{FF2B5EF4-FFF2-40B4-BE49-F238E27FC236}">
                <a16:creationId xmlns:a16="http://schemas.microsoft.com/office/drawing/2014/main" id="{BFA03FD2-F712-4C70-9A5C-76D1DABE2F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162" b="64427" l="1439" r="62158">
                        <a14:foregroundMark x1="3741" y1="7905" x2="2734" y2="13043"/>
                        <a14:foregroundMark x1="3022" y1="13439" x2="5899" y2="59289"/>
                        <a14:foregroundMark x1="5899" y1="60474" x2="9496" y2="63636"/>
                        <a14:foregroundMark x1="10072" y1="63439" x2="57842" y2="58893"/>
                        <a14:foregroundMark x1="4173" y1="7312" x2="5612" y2="55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7458" b="33943"/>
          <a:stretch/>
        </p:blipFill>
        <p:spPr bwMode="auto">
          <a:xfrm>
            <a:off x="1225215" y="3380053"/>
            <a:ext cx="1344206" cy="103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6" descr="Sensor intelligence comes of age">
            <a:extLst>
              <a:ext uri="{FF2B5EF4-FFF2-40B4-BE49-F238E27FC236}">
                <a16:creationId xmlns:a16="http://schemas.microsoft.com/office/drawing/2014/main" id="{5A041898-70CF-411F-999C-01BF49825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845" b="89573" l="6750" r="93875">
                        <a14:foregroundMark x1="74250" y1="28120" x2="74250" y2="31596"/>
                        <a14:foregroundMark x1="73000" y1="19589" x2="73000" y2="19589"/>
                        <a14:foregroundMark x1="76375" y1="20379" x2="76375" y2="20379"/>
                        <a14:foregroundMark x1="80125" y1="21169" x2="80125" y2="21169"/>
                        <a14:foregroundMark x1="83500" y1="21801" x2="83500" y2="21801"/>
                        <a14:foregroundMark x1="32875" y1="10585" x2="35250" y2="13270"/>
                        <a14:foregroundMark x1="32500" y1="29226" x2="33750" y2="345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580" y="3380053"/>
            <a:ext cx="1430927" cy="113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>
            <a:extLst>
              <a:ext uri="{FF2B5EF4-FFF2-40B4-BE49-F238E27FC236}">
                <a16:creationId xmlns:a16="http://schemas.microsoft.com/office/drawing/2014/main" id="{C4F9F872-9220-4E5F-83C2-DB778A53D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768" y="3448308"/>
            <a:ext cx="1283475" cy="961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6" descr="Philips Hue 2-Pack Premium Smart Light Starter Kit, 16 million colors, for  most lamps &amp; overhead lights, Works with Alexa, Apple HomeKit and Google  Assistant - - Amazon.com">
            <a:extLst>
              <a:ext uri="{FF2B5EF4-FFF2-40B4-BE49-F238E27FC236}">
                <a16:creationId xmlns:a16="http://schemas.microsoft.com/office/drawing/2014/main" id="{D1F84A66-8940-45E8-A27A-DF0AD6B440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4689" l="4200" r="78200">
                        <a14:foregroundMark x1="25533" y1="76935" x2="42533" y2="82170"/>
                        <a14:foregroundMark x1="23200" y1="84143" x2="43400" y2="86798"/>
                        <a14:foregroundMark x1="46267" y1="85812" x2="48267" y2="86115"/>
                        <a14:foregroundMark x1="53733" y1="86115" x2="38467" y2="77618"/>
                        <a14:foregroundMark x1="52867" y1="88392" x2="41667" y2="87102"/>
                        <a14:foregroundMark x1="51733" y1="91730" x2="35333" y2="84825"/>
                        <a14:foregroundMark x1="56333" y1="87785" x2="56600" y2="90744"/>
                        <a14:foregroundMark x1="43667" y1="56297" x2="59533" y2="67147"/>
                        <a14:foregroundMark x1="38200" y1="64188" x2="50867" y2="66768"/>
                        <a14:foregroundMark x1="45400" y1="69727" x2="60067" y2="72686"/>
                        <a14:foregroundMark x1="69000" y1="74659" x2="60067" y2="68134"/>
                        <a14:foregroundMark x1="65533" y1="67754" x2="51733" y2="55008"/>
                        <a14:foregroundMark x1="66400" y1="66161" x2="61533" y2="62519"/>
                        <a14:foregroundMark x1="67000" y1="68437" x2="71867" y2="74659"/>
                        <a14:foregroundMark x1="64133" y1="76328" x2="70467" y2="77618"/>
                        <a14:foregroundMark x1="68400" y1="69727" x2="74733" y2="72382"/>
                        <a14:foregroundMark x1="75067" y1="72382" x2="70133" y2="67754"/>
                        <a14:foregroundMark x1="50600" y1="53035" x2="72200" y2="69423"/>
                        <a14:foregroundMark x1="57200" y1="85812" x2="57200" y2="86798"/>
                        <a14:foregroundMark x1="75933" y1="76935" x2="74467" y2="766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0058" b="5020"/>
          <a:stretch/>
        </p:blipFill>
        <p:spPr bwMode="auto">
          <a:xfrm>
            <a:off x="8694740" y="3387991"/>
            <a:ext cx="1032832" cy="1078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í$ľîḍè">
            <a:extLst>
              <a:ext uri="{FF2B5EF4-FFF2-40B4-BE49-F238E27FC236}">
                <a16:creationId xmlns:a16="http://schemas.microsoft.com/office/drawing/2014/main" id="{7B4287C1-2702-416D-AB90-538EBF9C93FD}"/>
              </a:ext>
            </a:extLst>
          </p:cNvPr>
          <p:cNvSpPr txBox="1"/>
          <p:nvPr/>
        </p:nvSpPr>
        <p:spPr>
          <a:xfrm>
            <a:off x="955888" y="4492315"/>
            <a:ext cx="1860697" cy="446696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normAutofit fontScale="925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1600" dirty="0" err="1">
                <a:latin typeface="Montserrat" panose="00000500000000000000" pitchFamily="2" charset="0"/>
              </a:rPr>
              <a:t>Alarmas</a:t>
            </a:r>
            <a:r>
              <a:rPr lang="en-US" altLang="zh-CN" sz="1600" dirty="0">
                <a:latin typeface="Montserrat" panose="00000500000000000000" pitchFamily="2" charset="0"/>
              </a:rPr>
              <a:t> </a:t>
            </a:r>
            <a:r>
              <a:rPr lang="en-US" altLang="zh-CN" sz="1600" dirty="0" err="1">
                <a:latin typeface="Montserrat" panose="00000500000000000000" pitchFamily="2" charset="0"/>
              </a:rPr>
              <a:t>Inteligentes</a:t>
            </a:r>
            <a:endParaRPr lang="id-ID" sz="1600" dirty="0">
              <a:latin typeface="Montserrat" panose="00000500000000000000" pitchFamily="2" charset="0"/>
            </a:endParaRPr>
          </a:p>
        </p:txBody>
      </p:sp>
      <p:sp>
        <p:nvSpPr>
          <p:cNvPr id="58" name="íşľíḋè">
            <a:extLst>
              <a:ext uri="{FF2B5EF4-FFF2-40B4-BE49-F238E27FC236}">
                <a16:creationId xmlns:a16="http://schemas.microsoft.com/office/drawing/2014/main" id="{4372CE07-8824-4F99-8454-CEBB73AA0116}"/>
              </a:ext>
            </a:extLst>
          </p:cNvPr>
          <p:cNvSpPr txBox="1"/>
          <p:nvPr/>
        </p:nvSpPr>
        <p:spPr>
          <a:xfrm>
            <a:off x="3350489" y="4492315"/>
            <a:ext cx="1860697" cy="446696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normAutofit fontScale="925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1600" dirty="0" err="1">
                <a:latin typeface="Montserrat" panose="00000500000000000000" pitchFamily="2" charset="0"/>
              </a:rPr>
              <a:t>Sensores</a:t>
            </a:r>
            <a:r>
              <a:rPr lang="en-US" altLang="zh-CN" sz="1600" dirty="0">
                <a:latin typeface="Montserrat" panose="00000500000000000000" pitchFamily="2" charset="0"/>
              </a:rPr>
              <a:t> </a:t>
            </a:r>
            <a:r>
              <a:rPr lang="en-US" altLang="zh-CN" sz="1600" dirty="0" err="1">
                <a:latin typeface="Montserrat" panose="00000500000000000000" pitchFamily="2" charset="0"/>
              </a:rPr>
              <a:t>Inteligentes</a:t>
            </a:r>
            <a:endParaRPr lang="id-ID" sz="1600" dirty="0">
              <a:latin typeface="Montserrat" panose="00000500000000000000" pitchFamily="2" charset="0"/>
            </a:endParaRPr>
          </a:p>
        </p:txBody>
      </p:sp>
      <p:sp>
        <p:nvSpPr>
          <p:cNvPr id="60" name="îšḻíḋé">
            <a:extLst>
              <a:ext uri="{FF2B5EF4-FFF2-40B4-BE49-F238E27FC236}">
                <a16:creationId xmlns:a16="http://schemas.microsoft.com/office/drawing/2014/main" id="{33FF19AB-9C03-4B47-83CD-FB952A510C15}"/>
              </a:ext>
            </a:extLst>
          </p:cNvPr>
          <p:cNvSpPr txBox="1"/>
          <p:nvPr/>
        </p:nvSpPr>
        <p:spPr>
          <a:xfrm>
            <a:off x="5745090" y="4492315"/>
            <a:ext cx="1860697" cy="446696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normAutofit fontScale="8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1600" dirty="0" err="1">
                <a:latin typeface="Montserrat" panose="00000500000000000000" pitchFamily="2" charset="0"/>
              </a:rPr>
              <a:t>Controladores</a:t>
            </a:r>
            <a:r>
              <a:rPr lang="en-US" altLang="zh-CN" sz="1600" dirty="0">
                <a:latin typeface="Montserrat" panose="00000500000000000000" pitchFamily="2" charset="0"/>
              </a:rPr>
              <a:t> de Aire </a:t>
            </a:r>
            <a:r>
              <a:rPr lang="en-US" altLang="zh-CN" sz="1600" dirty="0" err="1">
                <a:latin typeface="Montserrat" panose="00000500000000000000" pitchFamily="2" charset="0"/>
              </a:rPr>
              <a:t>Acondicionado</a:t>
            </a:r>
            <a:endParaRPr lang="id-ID" sz="1600" dirty="0">
              <a:latin typeface="Montserrat" panose="00000500000000000000" pitchFamily="2" charset="0"/>
            </a:endParaRPr>
          </a:p>
        </p:txBody>
      </p:sp>
      <p:sp>
        <p:nvSpPr>
          <p:cNvPr id="62" name="îṩḷiḓè">
            <a:extLst>
              <a:ext uri="{FF2B5EF4-FFF2-40B4-BE49-F238E27FC236}">
                <a16:creationId xmlns:a16="http://schemas.microsoft.com/office/drawing/2014/main" id="{2943C11B-62A8-4DCF-98CF-4045D6BF0AE7}"/>
              </a:ext>
            </a:extLst>
          </p:cNvPr>
          <p:cNvSpPr txBox="1"/>
          <p:nvPr/>
        </p:nvSpPr>
        <p:spPr>
          <a:xfrm>
            <a:off x="8139693" y="4492315"/>
            <a:ext cx="1860697" cy="446696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1600" dirty="0">
                <a:latin typeface="Montserrat" panose="00000500000000000000" pitchFamily="2" charset="0"/>
              </a:rPr>
              <a:t>Luces </a:t>
            </a:r>
            <a:r>
              <a:rPr lang="en-US" altLang="zh-CN" sz="1600" dirty="0" err="1">
                <a:latin typeface="Montserrat" panose="00000500000000000000" pitchFamily="2" charset="0"/>
              </a:rPr>
              <a:t>Inteligentes</a:t>
            </a:r>
            <a:endParaRPr lang="id-ID" sz="1600" dirty="0">
              <a:latin typeface="Montserrat" panose="00000500000000000000" pitchFamily="2" charset="0"/>
            </a:endParaRPr>
          </a:p>
        </p:txBody>
      </p:sp>
      <p:pic>
        <p:nvPicPr>
          <p:cNvPr id="64" name="Picture 8" descr="The Best Smart Blinds for 2020 | Digital Trends">
            <a:extLst>
              <a:ext uri="{FF2B5EF4-FFF2-40B4-BE49-F238E27FC236}">
                <a16:creationId xmlns:a16="http://schemas.microsoft.com/office/drawing/2014/main" id="{B72837A2-E3A7-4703-8E38-701C164699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83"/>
          <a:stretch/>
        </p:blipFill>
        <p:spPr bwMode="auto">
          <a:xfrm>
            <a:off x="3626034" y="5040611"/>
            <a:ext cx="1259848" cy="1077404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íşľíḋè">
            <a:extLst>
              <a:ext uri="{FF2B5EF4-FFF2-40B4-BE49-F238E27FC236}">
                <a16:creationId xmlns:a16="http://schemas.microsoft.com/office/drawing/2014/main" id="{54FB6C01-28F3-46DF-9250-3ED62F5ECDCC}"/>
              </a:ext>
            </a:extLst>
          </p:cNvPr>
          <p:cNvSpPr txBox="1"/>
          <p:nvPr/>
        </p:nvSpPr>
        <p:spPr>
          <a:xfrm>
            <a:off x="3331585" y="6148718"/>
            <a:ext cx="1860697" cy="446696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normAutofit fontScale="925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1600" dirty="0" err="1">
                <a:latin typeface="Montserrat" panose="00000500000000000000" pitchFamily="2" charset="0"/>
              </a:rPr>
              <a:t>Persianas</a:t>
            </a:r>
            <a:r>
              <a:rPr lang="en-US" altLang="zh-CN" sz="1600" dirty="0">
                <a:latin typeface="Montserrat" panose="00000500000000000000" pitchFamily="2" charset="0"/>
              </a:rPr>
              <a:t> </a:t>
            </a:r>
            <a:r>
              <a:rPr lang="en-US" altLang="zh-CN" sz="1600" dirty="0" err="1">
                <a:latin typeface="Montserrat" panose="00000500000000000000" pitchFamily="2" charset="0"/>
              </a:rPr>
              <a:t>Inteligentes</a:t>
            </a:r>
            <a:endParaRPr lang="id-ID" sz="1600" dirty="0">
              <a:latin typeface="Montserrat" panose="00000500000000000000" pitchFamily="2" charset="0"/>
            </a:endParaRPr>
          </a:p>
        </p:txBody>
      </p:sp>
      <p:sp>
        <p:nvSpPr>
          <p:cNvPr id="68" name="îšḻíḋé">
            <a:extLst>
              <a:ext uri="{FF2B5EF4-FFF2-40B4-BE49-F238E27FC236}">
                <a16:creationId xmlns:a16="http://schemas.microsoft.com/office/drawing/2014/main" id="{0064E4B4-B437-466B-AE5A-91F457F8638B}"/>
              </a:ext>
            </a:extLst>
          </p:cNvPr>
          <p:cNvSpPr txBox="1"/>
          <p:nvPr/>
        </p:nvSpPr>
        <p:spPr>
          <a:xfrm>
            <a:off x="5726186" y="6148718"/>
            <a:ext cx="1860697" cy="446696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1600" dirty="0">
                <a:latin typeface="Montserrat" panose="00000500000000000000" pitchFamily="2" charset="0"/>
              </a:rPr>
              <a:t>Más </a:t>
            </a:r>
            <a:r>
              <a:rPr lang="en-US" altLang="zh-CN" sz="1600" dirty="0" err="1">
                <a:latin typeface="Montserrat" panose="00000500000000000000" pitchFamily="2" charset="0"/>
              </a:rPr>
              <a:t>colores</a:t>
            </a:r>
            <a:endParaRPr lang="id-ID" sz="1600" dirty="0">
              <a:latin typeface="Montserrat" panose="00000500000000000000" pitchFamily="2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BC69EA9-6B0C-4185-8304-857DA3E4C667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2" r="14444" b="12600"/>
          <a:stretch/>
        </p:blipFill>
        <p:spPr>
          <a:xfrm>
            <a:off x="5704511" y="4871832"/>
            <a:ext cx="2073989" cy="13765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1592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0F15E8-536B-492E-8442-BC08E35A5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FODA</a:t>
            </a:r>
          </a:p>
        </p:txBody>
      </p:sp>
      <p:grpSp>
        <p:nvGrpSpPr>
          <p:cNvPr id="5" name="392640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F9AC7DDF-EA5E-4EFC-A973-B26EE851B783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830391" y="2268342"/>
            <a:ext cx="6830536" cy="3113797"/>
            <a:chOff x="828804" y="1872102"/>
            <a:chExt cx="6830536" cy="3113797"/>
          </a:xfrm>
        </p:grpSpPr>
        <p:grpSp>
          <p:nvGrpSpPr>
            <p:cNvPr id="6" name="ï$ḷiḓê">
              <a:extLst>
                <a:ext uri="{FF2B5EF4-FFF2-40B4-BE49-F238E27FC236}">
                  <a16:creationId xmlns:a16="http://schemas.microsoft.com/office/drawing/2014/main" id="{A1535F3C-7A8D-4E3F-AED5-FE04F8AE1CF4}"/>
                </a:ext>
              </a:extLst>
            </p:cNvPr>
            <p:cNvGrpSpPr/>
            <p:nvPr/>
          </p:nvGrpSpPr>
          <p:grpSpPr>
            <a:xfrm>
              <a:off x="4532653" y="1872102"/>
              <a:ext cx="3126687" cy="3113797"/>
              <a:chOff x="4242532" y="1698404"/>
              <a:chExt cx="3845158" cy="3829303"/>
            </a:xfrm>
          </p:grpSpPr>
          <p:grpSp>
            <p:nvGrpSpPr>
              <p:cNvPr id="23" name="ï$ḷïḋé">
                <a:extLst>
                  <a:ext uri="{FF2B5EF4-FFF2-40B4-BE49-F238E27FC236}">
                    <a16:creationId xmlns:a16="http://schemas.microsoft.com/office/drawing/2014/main" id="{B3282599-19AE-436B-855A-9943466F26FF}"/>
                  </a:ext>
                </a:extLst>
              </p:cNvPr>
              <p:cNvGrpSpPr/>
              <p:nvPr/>
            </p:nvGrpSpPr>
            <p:grpSpPr>
              <a:xfrm>
                <a:off x="4242532" y="1698404"/>
                <a:ext cx="3845158" cy="3829303"/>
                <a:chOff x="6540500" y="1280160"/>
                <a:chExt cx="4927600" cy="4907280"/>
              </a:xfrm>
              <a:solidFill>
                <a:schemeClr val="bg1">
                  <a:lumMod val="95000"/>
                </a:schemeClr>
              </a:solidFill>
            </p:grpSpPr>
            <p:grpSp>
              <p:nvGrpSpPr>
                <p:cNvPr id="29" name="ísḷïde">
                  <a:extLst>
                    <a:ext uri="{FF2B5EF4-FFF2-40B4-BE49-F238E27FC236}">
                      <a16:creationId xmlns:a16="http://schemas.microsoft.com/office/drawing/2014/main" id="{2EED2B21-2F10-4221-8B12-6C69C31A9BC7}"/>
                    </a:ext>
                  </a:extLst>
                </p:cNvPr>
                <p:cNvGrpSpPr/>
                <p:nvPr/>
              </p:nvGrpSpPr>
              <p:grpSpPr>
                <a:xfrm>
                  <a:off x="7810500" y="1280160"/>
                  <a:ext cx="2387600" cy="4907280"/>
                  <a:chOff x="7810500" y="1280160"/>
                  <a:chExt cx="2387600" cy="4907280"/>
                </a:xfrm>
                <a:grpFill/>
              </p:grpSpPr>
              <p:sp>
                <p:nvSpPr>
                  <p:cNvPr id="33" name="îṩḷîḋé">
                    <a:extLst>
                      <a:ext uri="{FF2B5EF4-FFF2-40B4-BE49-F238E27FC236}">
                        <a16:creationId xmlns:a16="http://schemas.microsoft.com/office/drawing/2014/main" id="{2864524B-78D7-405B-BCDD-2D4C1FFF4D7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810500" y="1280160"/>
                    <a:ext cx="2387600" cy="2387600"/>
                  </a:xfrm>
                  <a:prstGeom prst="diamond">
                    <a:avLst/>
                  </a:prstGeom>
                  <a:grpFill/>
                  <a:ln>
                    <a:noFill/>
                  </a:ln>
                </p:spPr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34" name="î$ḷïḓè">
                    <a:extLst>
                      <a:ext uri="{FF2B5EF4-FFF2-40B4-BE49-F238E27FC236}">
                        <a16:creationId xmlns:a16="http://schemas.microsoft.com/office/drawing/2014/main" id="{02125B45-0C77-4044-8894-DB84CC222B2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810500" y="3799840"/>
                    <a:ext cx="2387600" cy="2387600"/>
                  </a:xfrm>
                  <a:prstGeom prst="diamond">
                    <a:avLst/>
                  </a:prstGeom>
                  <a:grpFill/>
                  <a:ln>
                    <a:noFill/>
                  </a:ln>
                </p:spPr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30" name="ïṥḷîḋé">
                  <a:extLst>
                    <a:ext uri="{FF2B5EF4-FFF2-40B4-BE49-F238E27FC236}">
                      <a16:creationId xmlns:a16="http://schemas.microsoft.com/office/drawing/2014/main" id="{8134B8EB-947C-415B-9922-CA7B06EA591B}"/>
                    </a:ext>
                  </a:extLst>
                </p:cNvPr>
                <p:cNvGrpSpPr/>
                <p:nvPr/>
              </p:nvGrpSpPr>
              <p:grpSpPr>
                <a:xfrm>
                  <a:off x="6540500" y="2540000"/>
                  <a:ext cx="4927600" cy="2387600"/>
                  <a:chOff x="6540500" y="2527300"/>
                  <a:chExt cx="4927600" cy="2387600"/>
                </a:xfrm>
                <a:grpFill/>
              </p:grpSpPr>
              <p:sp>
                <p:nvSpPr>
                  <p:cNvPr id="31" name="i$1ïḑe">
                    <a:extLst>
                      <a:ext uri="{FF2B5EF4-FFF2-40B4-BE49-F238E27FC236}">
                        <a16:creationId xmlns:a16="http://schemas.microsoft.com/office/drawing/2014/main" id="{868CC47D-8EE9-435D-8CAF-77D21C2CD7D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540500" y="2527300"/>
                    <a:ext cx="2387600" cy="2387600"/>
                  </a:xfrm>
                  <a:prstGeom prst="diamond">
                    <a:avLst/>
                  </a:prstGeom>
                  <a:grpFill/>
                  <a:ln>
                    <a:noFill/>
                  </a:ln>
                </p:spPr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32" name="íṣ1ïďê">
                    <a:extLst>
                      <a:ext uri="{FF2B5EF4-FFF2-40B4-BE49-F238E27FC236}">
                        <a16:creationId xmlns:a16="http://schemas.microsoft.com/office/drawing/2014/main" id="{221BAE34-2D52-45D7-B471-AE53A8737E8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9080500" y="2527300"/>
                    <a:ext cx="2387600" cy="2387600"/>
                  </a:xfrm>
                  <a:prstGeom prst="diamond">
                    <a:avLst/>
                  </a:prstGeom>
                  <a:grpFill/>
                  <a:ln>
                    <a:noFill/>
                  </a:ln>
                </p:spPr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  <p:grpSp>
            <p:nvGrpSpPr>
              <p:cNvPr id="24" name="îŝľiďe">
                <a:extLst>
                  <a:ext uri="{FF2B5EF4-FFF2-40B4-BE49-F238E27FC236}">
                    <a16:creationId xmlns:a16="http://schemas.microsoft.com/office/drawing/2014/main" id="{30F3CEA1-E066-4FB6-8C57-01C9485E3813}"/>
                  </a:ext>
                </a:extLst>
              </p:cNvPr>
              <p:cNvGrpSpPr/>
              <p:nvPr/>
            </p:nvGrpSpPr>
            <p:grpSpPr>
              <a:xfrm>
                <a:off x="4719581" y="2248561"/>
                <a:ext cx="2857107" cy="2728988"/>
                <a:chOff x="4719581" y="2248561"/>
                <a:chExt cx="2857107" cy="2728988"/>
              </a:xfrm>
            </p:grpSpPr>
            <p:sp>
              <p:nvSpPr>
                <p:cNvPr id="25" name="íṧļïḑe">
                  <a:extLst>
                    <a:ext uri="{FF2B5EF4-FFF2-40B4-BE49-F238E27FC236}">
                      <a16:creationId xmlns:a16="http://schemas.microsoft.com/office/drawing/2014/main" id="{D35C5487-441C-4134-8E1F-1046D3CED5F0}"/>
                    </a:ext>
                  </a:extLst>
                </p:cNvPr>
                <p:cNvSpPr/>
                <p:nvPr/>
              </p:nvSpPr>
              <p:spPr bwMode="auto">
                <a:xfrm>
                  <a:off x="5750478" y="2248561"/>
                  <a:ext cx="823415" cy="823415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rtlCol="0" anchor="ctr"/>
                <a:lstStyle/>
                <a:p>
                  <a:pPr algn="ctr"/>
                  <a:r>
                    <a:rPr lang="en-US" altLang="zh-CN" sz="3200" b="1" dirty="0">
                      <a:solidFill>
                        <a:schemeClr val="bg1"/>
                      </a:solidFill>
                    </a:rPr>
                    <a:t>O</a:t>
                  </a:r>
                  <a:endParaRPr lang="zh-CN" altLang="en-US" sz="32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6" name="išḻîḓè">
                  <a:extLst>
                    <a:ext uri="{FF2B5EF4-FFF2-40B4-BE49-F238E27FC236}">
                      <a16:creationId xmlns:a16="http://schemas.microsoft.com/office/drawing/2014/main" id="{AF7D53ED-0C40-4DDF-994F-63C2F53D7057}"/>
                    </a:ext>
                  </a:extLst>
                </p:cNvPr>
                <p:cNvSpPr/>
                <p:nvPr/>
              </p:nvSpPr>
              <p:spPr bwMode="auto">
                <a:xfrm>
                  <a:off x="5750477" y="4154134"/>
                  <a:ext cx="823415" cy="823415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rtlCol="0" anchor="ctr"/>
                <a:lstStyle/>
                <a:p>
                  <a:pPr algn="ctr"/>
                  <a:r>
                    <a:rPr lang="en-US" altLang="zh-CN" sz="3200" b="1" dirty="0">
                      <a:solidFill>
                        <a:schemeClr val="bg1"/>
                      </a:solidFill>
                    </a:rPr>
                    <a:t>A</a:t>
                  </a:r>
                  <a:endParaRPr lang="zh-CN" altLang="en-US" sz="32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7" name="ïş1ídé">
                  <a:extLst>
                    <a:ext uri="{FF2B5EF4-FFF2-40B4-BE49-F238E27FC236}">
                      <a16:creationId xmlns:a16="http://schemas.microsoft.com/office/drawing/2014/main" id="{6151DF51-3979-489F-AAA2-DD231686EBAF}"/>
                    </a:ext>
                  </a:extLst>
                </p:cNvPr>
                <p:cNvSpPr/>
                <p:nvPr/>
              </p:nvSpPr>
              <p:spPr bwMode="auto">
                <a:xfrm>
                  <a:off x="4719581" y="3149814"/>
                  <a:ext cx="823415" cy="823415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rtlCol="0" anchor="ctr"/>
                <a:lstStyle/>
                <a:p>
                  <a:pPr algn="ctr"/>
                  <a:r>
                    <a:rPr lang="en-US" altLang="zh-CN" sz="3200" b="1" dirty="0">
                      <a:solidFill>
                        <a:schemeClr val="bg1"/>
                      </a:solidFill>
                    </a:rPr>
                    <a:t>F</a:t>
                  </a:r>
                  <a:endParaRPr lang="zh-CN" altLang="en-US" sz="32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8" name="iś1íḋè">
                  <a:extLst>
                    <a:ext uri="{FF2B5EF4-FFF2-40B4-BE49-F238E27FC236}">
                      <a16:creationId xmlns:a16="http://schemas.microsoft.com/office/drawing/2014/main" id="{B41AF376-F681-400C-8A2D-F4AA4BBB1636}"/>
                    </a:ext>
                  </a:extLst>
                </p:cNvPr>
                <p:cNvSpPr/>
                <p:nvPr/>
              </p:nvSpPr>
              <p:spPr bwMode="auto">
                <a:xfrm>
                  <a:off x="6753273" y="3149814"/>
                  <a:ext cx="823415" cy="823415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rtlCol="0" anchor="ctr"/>
                <a:lstStyle/>
                <a:p>
                  <a:pPr algn="ctr"/>
                  <a:r>
                    <a:rPr lang="en-US" altLang="zh-CN" sz="3200" b="1" dirty="0">
                      <a:solidFill>
                        <a:schemeClr val="bg1"/>
                      </a:solidFill>
                    </a:rPr>
                    <a:t>D</a:t>
                  </a:r>
                  <a:endParaRPr lang="zh-CN" altLang="en-US" sz="320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sp>
          <p:nvSpPr>
            <p:cNvPr id="19" name="ïŝļïḑê">
              <a:extLst>
                <a:ext uri="{FF2B5EF4-FFF2-40B4-BE49-F238E27FC236}">
                  <a16:creationId xmlns:a16="http://schemas.microsoft.com/office/drawing/2014/main" id="{4BE4507C-5EEC-4B5F-BA38-E4B766817BDE}"/>
                </a:ext>
              </a:extLst>
            </p:cNvPr>
            <p:cNvSpPr txBox="1"/>
            <p:nvPr/>
          </p:nvSpPr>
          <p:spPr>
            <a:xfrm>
              <a:off x="828804" y="3032760"/>
              <a:ext cx="3019792" cy="86836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rmAutofit fontScale="92500" lnSpcReduction="10000"/>
            </a:bodyPr>
            <a:lstStyle/>
            <a:p>
              <a:pPr marL="171450" indent="-1714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s-AR" altLang="zh-CN" sz="1600" dirty="0">
                  <a:latin typeface="Montserrat" panose="00000500000000000000"/>
                </a:rPr>
                <a:t>Toma de decisiones ágil</a:t>
              </a:r>
            </a:p>
            <a:p>
              <a:pPr marL="171450" indent="-1714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s-AR" altLang="zh-CN" sz="1600" dirty="0">
                  <a:latin typeface="Montserrat" panose="00000500000000000000"/>
                </a:rPr>
                <a:t>Innovación</a:t>
              </a:r>
            </a:p>
            <a:p>
              <a:pPr marL="171450" indent="-1714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s-AR" altLang="zh-CN" sz="1600" dirty="0">
                  <a:latin typeface="Montserrat" panose="00000500000000000000"/>
                </a:rPr>
                <a:t>Proceso productivo eficiente</a:t>
              </a:r>
            </a:p>
          </p:txBody>
        </p:sp>
      </p:grpSp>
      <p:sp>
        <p:nvSpPr>
          <p:cNvPr id="36" name="ïŝļïḑê">
            <a:extLst>
              <a:ext uri="{FF2B5EF4-FFF2-40B4-BE49-F238E27FC236}">
                <a16:creationId xmlns:a16="http://schemas.microsoft.com/office/drawing/2014/main" id="{130A192D-04F6-4EFC-BA9A-D007362FABE2}"/>
              </a:ext>
            </a:extLst>
          </p:cNvPr>
          <p:cNvSpPr txBox="1"/>
          <p:nvPr/>
        </p:nvSpPr>
        <p:spPr>
          <a:xfrm>
            <a:off x="4473249" y="1189635"/>
            <a:ext cx="3345369" cy="1074787"/>
          </a:xfrm>
          <a:prstGeom prst="rect">
            <a:avLst/>
          </a:prstGeom>
          <a:noFill/>
        </p:spPr>
        <p:txBody>
          <a:bodyPr wrap="square" lIns="91440" tIns="45720" rIns="91440" bIns="45720">
            <a:normAutofit fontScale="92500" lnSpcReduction="20000"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AR" altLang="zh-CN" sz="1600" dirty="0">
                <a:latin typeface="Montserrat" panose="00000500000000000000"/>
              </a:rPr>
              <a:t>Mercado poco explotado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AR" altLang="zh-CN" sz="1600" dirty="0">
                <a:latin typeface="Montserrat" panose="00000500000000000000"/>
              </a:rPr>
              <a:t>Precios elevados de la competencia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AR" altLang="zh-CN" sz="1600" dirty="0">
                <a:latin typeface="Montserrat" panose="00000500000000000000"/>
              </a:rPr>
              <a:t>Variedad de posibles productos similares</a:t>
            </a:r>
          </a:p>
        </p:txBody>
      </p:sp>
      <p:sp>
        <p:nvSpPr>
          <p:cNvPr id="38" name="ïŝļïḑê">
            <a:extLst>
              <a:ext uri="{FF2B5EF4-FFF2-40B4-BE49-F238E27FC236}">
                <a16:creationId xmlns:a16="http://schemas.microsoft.com/office/drawing/2014/main" id="{E67F9F79-3C52-4222-95E9-791BF477A4E9}"/>
              </a:ext>
            </a:extLst>
          </p:cNvPr>
          <p:cNvSpPr txBox="1"/>
          <p:nvPr/>
        </p:nvSpPr>
        <p:spPr>
          <a:xfrm>
            <a:off x="4376548" y="5465948"/>
            <a:ext cx="3345369" cy="1074787"/>
          </a:xfrm>
          <a:prstGeom prst="rect">
            <a:avLst/>
          </a:prstGeom>
          <a:noFill/>
        </p:spPr>
        <p:txBody>
          <a:bodyPr wrap="square" lIns="91440" tIns="45720" rIns="91440" bIns="45720">
            <a:norm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AR" altLang="zh-CN" sz="1600" dirty="0">
                <a:latin typeface="Montserrat" panose="00000500000000000000"/>
              </a:rPr>
              <a:t>Inestabilidad macroeconómica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AR" altLang="zh-CN" sz="1600" dirty="0">
                <a:latin typeface="Montserrat" panose="00000500000000000000"/>
              </a:rPr>
              <a:t>Competencia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AR" altLang="zh-CN" sz="1600" dirty="0">
                <a:latin typeface="Montserrat" panose="00000500000000000000"/>
              </a:rPr>
              <a:t>Situación sindical</a:t>
            </a:r>
          </a:p>
        </p:txBody>
      </p:sp>
      <p:sp>
        <p:nvSpPr>
          <p:cNvPr id="40" name="ïŝļïḑê">
            <a:extLst>
              <a:ext uri="{FF2B5EF4-FFF2-40B4-BE49-F238E27FC236}">
                <a16:creationId xmlns:a16="http://schemas.microsoft.com/office/drawing/2014/main" id="{ABCA84B7-B8DC-416E-8175-3E2A2F6BDD34}"/>
              </a:ext>
            </a:extLst>
          </p:cNvPr>
          <p:cNvSpPr txBox="1"/>
          <p:nvPr/>
        </p:nvSpPr>
        <p:spPr>
          <a:xfrm>
            <a:off x="8344209" y="3245942"/>
            <a:ext cx="3345369" cy="1074787"/>
          </a:xfrm>
          <a:prstGeom prst="rect">
            <a:avLst/>
          </a:prstGeom>
          <a:noFill/>
        </p:spPr>
        <p:txBody>
          <a:bodyPr wrap="square" lIns="91440" tIns="45720" rIns="91440" bIns="45720">
            <a:norm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AR" altLang="zh-CN" sz="1600" dirty="0">
                <a:latin typeface="Montserrat" panose="00000500000000000000"/>
              </a:rPr>
              <a:t>Decisión centralizada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AR" altLang="zh-CN" sz="1600" dirty="0">
                <a:latin typeface="Montserrat" panose="00000500000000000000"/>
              </a:rPr>
              <a:t>Carga laboral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AR" altLang="zh-CN" sz="1600" dirty="0">
                <a:latin typeface="Montserrat" panose="00000500000000000000"/>
              </a:rPr>
              <a:t>Dependencia de terceros</a:t>
            </a:r>
          </a:p>
        </p:txBody>
      </p:sp>
      <p:cxnSp>
        <p:nvCxnSpPr>
          <p:cNvPr id="42" name="Conector recto de flecha 41">
            <a:extLst>
              <a:ext uri="{FF2B5EF4-FFF2-40B4-BE49-F238E27FC236}">
                <a16:creationId xmlns:a16="http://schemas.microsoft.com/office/drawing/2014/main" id="{C2F51FDA-856F-49A9-BE40-48801E430D17}"/>
              </a:ext>
            </a:extLst>
          </p:cNvPr>
          <p:cNvCxnSpPr>
            <a:cxnSpLocks/>
          </p:cNvCxnSpPr>
          <p:nvPr/>
        </p:nvCxnSpPr>
        <p:spPr>
          <a:xfrm flipH="1" flipV="1">
            <a:off x="5310782" y="3046791"/>
            <a:ext cx="784421" cy="7784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981979738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4">
            <a:extLst>
              <a:ext uri="{FF2B5EF4-FFF2-40B4-BE49-F238E27FC236}">
                <a16:creationId xmlns:a16="http://schemas.microsoft.com/office/drawing/2014/main" id="{DD0F15F3-C367-479C-BE10-61EE54F02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1460" y="2981325"/>
            <a:ext cx="5419185" cy="895350"/>
          </a:xfrm>
        </p:spPr>
        <p:txBody>
          <a:bodyPr/>
          <a:lstStyle/>
          <a:p>
            <a:r>
              <a:rPr lang="es-AR" altLang="zh-CN" dirty="0">
                <a:latin typeface="Montserrat SemiBold" panose="00000700000000000000" pitchFamily="2" charset="0"/>
              </a:rPr>
              <a:t>Costos</a:t>
            </a:r>
            <a:endParaRPr lang="zh-CN" altLang="en-US" dirty="0">
              <a:latin typeface="Montserrat SemiBold" panose="00000700000000000000" pitchFamily="2" charset="0"/>
            </a:endParaRPr>
          </a:p>
        </p:txBody>
      </p:sp>
      <p:sp>
        <p:nvSpPr>
          <p:cNvPr id="10" name="文本框 8">
            <a:extLst>
              <a:ext uri="{FF2B5EF4-FFF2-40B4-BE49-F238E27FC236}">
                <a16:creationId xmlns:a16="http://schemas.microsoft.com/office/drawing/2014/main" id="{4773691A-CA88-437E-9DC8-27C501254A76}"/>
              </a:ext>
            </a:extLst>
          </p:cNvPr>
          <p:cNvSpPr txBox="1"/>
          <p:nvPr/>
        </p:nvSpPr>
        <p:spPr>
          <a:xfrm>
            <a:off x="1668004" y="2421933"/>
            <a:ext cx="1023516" cy="889909"/>
          </a:xfrm>
          <a:prstGeom prst="rect">
            <a:avLst/>
          </a:prstGeom>
          <a:noFill/>
          <a:ln w="117475">
            <a:noFill/>
          </a:ln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en-US" altLang="zh-CN" spc="100" dirty="0">
                <a:solidFill>
                  <a:schemeClr val="accent1"/>
                </a:solidFill>
                <a:latin typeface="Montserrat SemiBold" panose="00000700000000000000" pitchFamily="2" charset="0"/>
                <a:cs typeface="Arial" panose="020B0604020202020204" pitchFamily="34" charset="0"/>
              </a:rPr>
              <a:t>/</a:t>
            </a:r>
            <a:r>
              <a:rPr lang="en-US" altLang="zh-CN" sz="100" spc="100" dirty="0">
                <a:solidFill>
                  <a:schemeClr val="accent1"/>
                </a:solidFill>
                <a:latin typeface="Montserrat SemiBold" panose="00000700000000000000" pitchFamily="2" charset="0"/>
                <a:cs typeface="Arial" panose="020B0604020202020204" pitchFamily="34" charset="0"/>
              </a:rPr>
              <a:t> </a:t>
            </a:r>
            <a:r>
              <a:rPr lang="en-US" altLang="zh-CN" spc="100" dirty="0">
                <a:solidFill>
                  <a:schemeClr val="accent1"/>
                </a:solidFill>
                <a:latin typeface="Montserrat SemiBold" panose="00000700000000000000" pitchFamily="2" charset="0"/>
                <a:cs typeface="Arial" panose="020B0604020202020204" pitchFamily="34" charset="0"/>
              </a:rPr>
              <a:t>02</a:t>
            </a:r>
            <a:endParaRPr lang="zh-CN" altLang="en-US" spc="100" dirty="0">
              <a:solidFill>
                <a:schemeClr val="accent1"/>
              </a:solidFill>
              <a:latin typeface="Montserrat SemiBold" panose="000007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83B28AD5-C65F-47CD-B3C0-DE8013C502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43057" y="1020809"/>
            <a:ext cx="5380939" cy="392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248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HEME" val="20532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25592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392640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39264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340057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HEME" val="https://www.islide.cc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HEME" val="https://www.islide.cc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HEME" val="https://www.islide.cc;"/>
  <p:tag name="ISLIDE.VECTOR" val="185247;350065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188997;189496;207766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6ed60184-e451-4a99-907a-27d715f371c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f6e66e39-887e-4eeb-bf58-814c27f4862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6fe71d2b-2f5d-49f7-bc05-1f25558c94d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SMARTDIAGRAM" val="271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255923;"/>
</p:tagLst>
</file>

<file path=ppt/theme/theme1.xml><?xml version="1.0" encoding="utf-8"?>
<a:theme xmlns:a="http://schemas.openxmlformats.org/drawingml/2006/main" name="主题5">
  <a:themeElements>
    <a:clrScheme name="房利美">
      <a:dk1>
        <a:srgbClr val="000000"/>
      </a:dk1>
      <a:lt1>
        <a:srgbClr val="FFFFFF"/>
      </a:lt1>
      <a:dk2>
        <a:srgbClr val="768394"/>
      </a:dk2>
      <a:lt2>
        <a:srgbClr val="F0F0F0"/>
      </a:lt2>
      <a:accent1>
        <a:srgbClr val="31597F"/>
      </a:accent1>
      <a:accent2>
        <a:srgbClr val="4276AA"/>
      </a:accent2>
      <a:accent3>
        <a:srgbClr val="9B9B9B"/>
      </a:accent3>
      <a:accent4>
        <a:srgbClr val="797979"/>
      </a:accent4>
      <a:accent5>
        <a:srgbClr val="676767"/>
      </a:accent5>
      <a:accent6>
        <a:srgbClr val="525252"/>
      </a:accent6>
      <a:hlink>
        <a:srgbClr val="4276AA"/>
      </a:hlink>
      <a:folHlink>
        <a:srgbClr val="BFBFBF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主题5" id="{B8EDB911-D765-4A7B-BBC7-40DBB672FBA6}" vid="{AECAB1C0-5DF6-436C-85E8-20094DBE11C0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房利美">
    <a:dk1>
      <a:srgbClr val="000000"/>
    </a:dk1>
    <a:lt1>
      <a:srgbClr val="FFFFFF"/>
    </a:lt1>
    <a:dk2>
      <a:srgbClr val="768394"/>
    </a:dk2>
    <a:lt2>
      <a:srgbClr val="F0F0F0"/>
    </a:lt2>
    <a:accent1>
      <a:srgbClr val="31597F"/>
    </a:accent1>
    <a:accent2>
      <a:srgbClr val="4276AA"/>
    </a:accent2>
    <a:accent3>
      <a:srgbClr val="9B9B9B"/>
    </a:accent3>
    <a:accent4>
      <a:srgbClr val="797979"/>
    </a:accent4>
    <a:accent5>
      <a:srgbClr val="676767"/>
    </a:accent5>
    <a:accent6>
      <a:srgbClr val="525252"/>
    </a:accent6>
    <a:hlink>
      <a:srgbClr val="4276AA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房利美">
    <a:dk1>
      <a:srgbClr val="000000"/>
    </a:dk1>
    <a:lt1>
      <a:srgbClr val="FFFFFF"/>
    </a:lt1>
    <a:dk2>
      <a:srgbClr val="768394"/>
    </a:dk2>
    <a:lt2>
      <a:srgbClr val="F0F0F0"/>
    </a:lt2>
    <a:accent1>
      <a:srgbClr val="31597F"/>
    </a:accent1>
    <a:accent2>
      <a:srgbClr val="4276AA"/>
    </a:accent2>
    <a:accent3>
      <a:srgbClr val="9B9B9B"/>
    </a:accent3>
    <a:accent4>
      <a:srgbClr val="797979"/>
    </a:accent4>
    <a:accent5>
      <a:srgbClr val="676767"/>
    </a:accent5>
    <a:accent6>
      <a:srgbClr val="525252"/>
    </a:accent6>
    <a:hlink>
      <a:srgbClr val="4276AA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房利美">
    <a:dk1>
      <a:srgbClr val="000000"/>
    </a:dk1>
    <a:lt1>
      <a:srgbClr val="FFFFFF"/>
    </a:lt1>
    <a:dk2>
      <a:srgbClr val="768394"/>
    </a:dk2>
    <a:lt2>
      <a:srgbClr val="F0F0F0"/>
    </a:lt2>
    <a:accent1>
      <a:srgbClr val="31597F"/>
    </a:accent1>
    <a:accent2>
      <a:srgbClr val="4276AA"/>
    </a:accent2>
    <a:accent3>
      <a:srgbClr val="9B9B9B"/>
    </a:accent3>
    <a:accent4>
      <a:srgbClr val="797979"/>
    </a:accent4>
    <a:accent5>
      <a:srgbClr val="676767"/>
    </a:accent5>
    <a:accent6>
      <a:srgbClr val="525252"/>
    </a:accent6>
    <a:hlink>
      <a:srgbClr val="4276AA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2503</TotalTime>
  <Words>339</Words>
  <Application>Microsoft Office PowerPoint</Application>
  <PresentationFormat>Panorámica</PresentationFormat>
  <Paragraphs>133</Paragraphs>
  <Slides>21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9" baseType="lpstr">
      <vt:lpstr>Arial</vt:lpstr>
      <vt:lpstr>Calibri</vt:lpstr>
      <vt:lpstr>Impact</vt:lpstr>
      <vt:lpstr>Montserrat</vt:lpstr>
      <vt:lpstr>Montserrat SemiBold</vt:lpstr>
      <vt:lpstr>Wingdings</vt:lpstr>
      <vt:lpstr>主题5</vt:lpstr>
      <vt:lpstr>Image</vt:lpstr>
      <vt:lpstr>Key Touch One</vt:lpstr>
      <vt:lpstr>Mercado</vt:lpstr>
      <vt:lpstr>Mercado</vt:lpstr>
      <vt:lpstr>Competencia</vt:lpstr>
      <vt:lpstr>Presentación de PowerPoint</vt:lpstr>
      <vt:lpstr>Clientes</vt:lpstr>
      <vt:lpstr>Posibles expansiones</vt:lpstr>
      <vt:lpstr>FODA</vt:lpstr>
      <vt:lpstr>Costos</vt:lpstr>
      <vt:lpstr>Desglose</vt:lpstr>
      <vt:lpstr>Inversión</vt:lpstr>
      <vt:lpstr>Construcción Vs. Alquiler</vt:lpstr>
      <vt:lpstr>Amortización</vt:lpstr>
      <vt:lpstr>Rentabilidad</vt:lpstr>
      <vt:lpstr>Proceso</vt:lpstr>
      <vt:lpstr>Diagrama Básico</vt:lpstr>
      <vt:lpstr>Presentación de PowerPoint</vt:lpstr>
      <vt:lpstr>Establecimiento</vt:lpstr>
      <vt:lpstr>Ubicación</vt:lpstr>
      <vt:lpstr>Presentación de PowerPoint</vt:lpstr>
      <vt:lpstr>Muchisimas gracias por su atención</vt:lpstr>
    </vt:vector>
  </TitlesOfParts>
  <Manager>iSlide</Manager>
  <Company>iSlide</Company>
  <LinksUpToDate>false</LinksUpToDate>
  <SharedDoc>false</SharedDoc>
  <HyperlinkBase>https://www.islide.cc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iSlide</dc:creator>
  <cp:lastModifiedBy>Tomas Cichero</cp:lastModifiedBy>
  <cp:revision>166</cp:revision>
  <cp:lastPrinted>2018-06-28T16:00:00Z</cp:lastPrinted>
  <dcterms:created xsi:type="dcterms:W3CDTF">2018-06-28T16:00:00Z</dcterms:created>
  <dcterms:modified xsi:type="dcterms:W3CDTF">2020-11-18T15:27:02Z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Slide.Theme">
    <vt:lpwstr>48706f29-9ca0-418e-876d-de7b156ca083</vt:lpwstr>
  </property>
</Properties>
</file>